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null)" ContentType="image/x-em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heme/theme3.xml" ContentType="application/vnd.openxmlformats-officedocument.theme+xml"/>
  <Override PartName="/ppt/tags/tag43.xml" ContentType="application/vnd.openxmlformats-officedocument.presentationml.tags+xml"/>
  <Override PartName="/ppt/notesSlides/notesSlide1.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2.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notesSlides/notesSlide3.xml" ContentType="application/vnd.openxmlformats-officedocument.presentationml.notesSlid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notesSlides/notesSlide4.xml" ContentType="application/vnd.openxmlformats-officedocument.presentationml.notesSlide+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notesSlides/notesSlide5.xml" ContentType="application/vnd.openxmlformats-officedocument.presentationml.notesSlide+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notesSlides/notesSlide6.xml" ContentType="application/vnd.openxmlformats-officedocument.presentationml.notesSlide+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notesSlides/notesSlide7.xml" ContentType="application/vnd.openxmlformats-officedocument.presentationml.notesSlide+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notesSlides/notesSlide8.xml" ContentType="application/vnd.openxmlformats-officedocument.presentationml.notesSlide+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notesSlides/notesSlide9.xml" ContentType="application/vnd.openxmlformats-officedocument.presentationml.notesSlide+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notesSlides/notesSlide10.xml" ContentType="application/vnd.openxmlformats-officedocument.presentationml.notesSlide+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notesSlides/notesSlide11.xml" ContentType="application/vnd.openxmlformats-officedocument.presentationml.notesSlide+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notesSlides/notesSlide12.xml" ContentType="application/vnd.openxmlformats-officedocument.presentationml.notesSlide+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notesSlides/notesSlide13.xml" ContentType="application/vnd.openxmlformats-officedocument.presentationml.notesSlide+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notesSlides/notesSlide14.xml" ContentType="application/vnd.openxmlformats-officedocument.presentationml.notesSlide+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0.xml" ContentType="application/vnd.openxmlformats-officedocument.presentationml.tags+xml"/>
  <Override PartName="/ppt/notesSlides/notesSlide15.xml" ContentType="application/vnd.openxmlformats-officedocument.presentationml.notesSlide+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notesSlides/notesSlide16.xml" ContentType="application/vnd.openxmlformats-officedocument.presentationml.notesSlide+xml"/>
  <Override PartName="/ppt/tags/tag728.xml" ContentType="application/vnd.openxmlformats-officedocument.presentationml.tags+xml"/>
  <Override PartName="/ppt/tags/tag729.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notesSlides/notesSlide17.xml" ContentType="application/vnd.openxmlformats-officedocument.presentationml.notesSlide+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notesSlides/notesSlide18.xml" ContentType="application/vnd.openxmlformats-officedocument.presentationml.notesSlide+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notesSlides/notesSlide19.xml" ContentType="application/vnd.openxmlformats-officedocument.presentationml.notesSlide+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notesSlides/notesSlide20.xml" ContentType="application/vnd.openxmlformats-officedocument.presentationml.notesSlide+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notesSlides/notesSlide21.xml" ContentType="application/vnd.openxmlformats-officedocument.presentationml.notesSlide+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notesSlides/notesSlide22.xml" ContentType="application/vnd.openxmlformats-officedocument.presentationml.notesSlide+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notesSlides/notesSlide23.xml" ContentType="application/vnd.openxmlformats-officedocument.presentationml.notesSlide+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notesSlides/notesSlide24.xml" ContentType="application/vnd.openxmlformats-officedocument.presentationml.notesSlide+xml"/>
  <Override PartName="/ppt/tags/tag958.xml" ContentType="application/vnd.openxmlformats-officedocument.presentationml.tags+xml"/>
  <Override PartName="/ppt/tags/tag959.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notesSlides/notesSlide25.xml" ContentType="application/vnd.openxmlformats-officedocument.presentationml.notesSlide+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notesSlides/notesSlide26.xml" ContentType="application/vnd.openxmlformats-officedocument.presentationml.notesSlide+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notesSlides/notesSlide27.xml" ContentType="application/vnd.openxmlformats-officedocument.presentationml.notesSlide+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notesSlides/notesSlide28.xml" ContentType="application/vnd.openxmlformats-officedocument.presentationml.notesSlide+xml"/>
  <Override PartName="/ppt/tags/tag1059.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0.xml" ContentType="application/vnd.openxmlformats-officedocument.presentationml.tags+xml"/>
  <Override PartName="/ppt/notesSlides/notesSlide29.xml" ContentType="application/vnd.openxmlformats-officedocument.presentationml.notesSlide+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87.xml" ContentType="application/vnd.openxmlformats-officedocument.presentationml.tags+xml"/>
  <Override PartName="/ppt/tags/tag1188.xml" ContentType="application/vnd.openxmlformats-officedocument.presentationml.tags+xml"/>
  <Override PartName="/ppt/tags/tag1189.xml" ContentType="application/vnd.openxmlformats-officedocument.presentationml.tags+xml"/>
  <Override PartName="/ppt/tags/tag1190.xml" ContentType="application/vnd.openxmlformats-officedocument.presentationml.tags+xml"/>
  <Override PartName="/ppt/tags/tag1191.xml" ContentType="application/vnd.openxmlformats-officedocument.presentationml.tags+xml"/>
  <Override PartName="/ppt/tags/tag1192.xml" ContentType="application/vnd.openxmlformats-officedocument.presentationml.tags+xml"/>
  <Override PartName="/ppt/tags/tag1193.xml" ContentType="application/vnd.openxmlformats-officedocument.presentationml.tags+xml"/>
  <Override PartName="/ppt/tags/tag1194.xml" ContentType="application/vnd.openxmlformats-officedocument.presentationml.tags+xml"/>
  <Override PartName="/ppt/tags/tag1195.xml" ContentType="application/vnd.openxmlformats-officedocument.presentationml.tags+xml"/>
  <Override PartName="/ppt/tags/tag1196.xml" ContentType="application/vnd.openxmlformats-officedocument.presentationml.tags+xml"/>
  <Override PartName="/ppt/tags/tag1197.xml" ContentType="application/vnd.openxmlformats-officedocument.presentationml.tags+xml"/>
  <Override PartName="/ppt/tags/tag1198.xml" ContentType="application/vnd.openxmlformats-officedocument.presentationml.tags+xml"/>
  <Override PartName="/ppt/tags/tag1199.xml" ContentType="application/vnd.openxmlformats-officedocument.presentationml.tags+xml"/>
  <Override PartName="/ppt/tags/tag1200.xml" ContentType="application/vnd.openxmlformats-officedocument.presentationml.tags+xml"/>
  <Override PartName="/ppt/notesSlides/notesSlide30.xml" ContentType="application/vnd.openxmlformats-officedocument.presentationml.notesSlide+xml"/>
  <Override PartName="/ppt/tags/tag1201.xml" ContentType="application/vnd.openxmlformats-officedocument.presentationml.tags+xml"/>
  <Override PartName="/ppt/tags/tag1202.xml" ContentType="application/vnd.openxmlformats-officedocument.presentationml.tags+xml"/>
  <Override PartName="/ppt/tags/tag1203.xml" ContentType="application/vnd.openxmlformats-officedocument.presentationml.tags+xml"/>
  <Override PartName="/ppt/tags/tag1204.xml" ContentType="application/vnd.openxmlformats-officedocument.presentationml.tags+xml"/>
  <Override PartName="/ppt/tags/tag1205.xml" ContentType="application/vnd.openxmlformats-officedocument.presentationml.tags+xml"/>
  <Override PartName="/ppt/tags/tag1206.xml" ContentType="application/vnd.openxmlformats-officedocument.presentationml.tags+xml"/>
  <Override PartName="/ppt/tags/tag1207.xml" ContentType="application/vnd.openxmlformats-officedocument.presentationml.tags+xml"/>
  <Override PartName="/ppt/tags/tag1208.xml" ContentType="application/vnd.openxmlformats-officedocument.presentationml.tags+xml"/>
  <Override PartName="/ppt/tags/tag1209.xml" ContentType="application/vnd.openxmlformats-officedocument.presentationml.tags+xml"/>
  <Override PartName="/ppt/tags/tag1210.xml" ContentType="application/vnd.openxmlformats-officedocument.presentationml.tags+xml"/>
  <Override PartName="/ppt/tags/tag1211.xml" ContentType="application/vnd.openxmlformats-officedocument.presentationml.tags+xml"/>
  <Override PartName="/ppt/tags/tag1212.xml" ContentType="application/vnd.openxmlformats-officedocument.presentationml.tags+xml"/>
  <Override PartName="/ppt/tags/tag1213.xml" ContentType="application/vnd.openxmlformats-officedocument.presentationml.tags+xml"/>
  <Override PartName="/ppt/tags/tag1214.xml" ContentType="application/vnd.openxmlformats-officedocument.presentationml.tags+xml"/>
  <Override PartName="/ppt/tags/tag1215.xml" ContentType="application/vnd.openxmlformats-officedocument.presentationml.tags+xml"/>
  <Override PartName="/ppt/tags/tag1216.xml" ContentType="application/vnd.openxmlformats-officedocument.presentationml.tags+xml"/>
  <Override PartName="/ppt/tags/tag1217.xml" ContentType="application/vnd.openxmlformats-officedocument.presentationml.tags+xml"/>
  <Override PartName="/ppt/tags/tag1218.xml" ContentType="application/vnd.openxmlformats-officedocument.presentationml.tags+xml"/>
  <Override PartName="/ppt/tags/tag1219.xml" ContentType="application/vnd.openxmlformats-officedocument.presentationml.tags+xml"/>
  <Override PartName="/ppt/tags/tag1220.xml" ContentType="application/vnd.openxmlformats-officedocument.presentationml.tags+xml"/>
  <Override PartName="/ppt/tags/tag1221.xml" ContentType="application/vnd.openxmlformats-officedocument.presentationml.tags+xml"/>
  <Override PartName="/ppt/tags/tag1222.xml" ContentType="application/vnd.openxmlformats-officedocument.presentationml.tags+xml"/>
  <Override PartName="/ppt/tags/tag1223.xml" ContentType="application/vnd.openxmlformats-officedocument.presentationml.tags+xml"/>
  <Override PartName="/ppt/tags/tag1224.xml" ContentType="application/vnd.openxmlformats-officedocument.presentationml.tags+xml"/>
  <Override PartName="/ppt/tags/tag1225.xml" ContentType="application/vnd.openxmlformats-officedocument.presentationml.tags+xml"/>
  <Override PartName="/ppt/tags/tag1226.xml" ContentType="application/vnd.openxmlformats-officedocument.presentationml.tags+xml"/>
  <Override PartName="/ppt/tags/tag1227.xml" ContentType="application/vnd.openxmlformats-officedocument.presentationml.tags+xml"/>
  <Override PartName="/ppt/tags/tag1228.xml" ContentType="application/vnd.openxmlformats-officedocument.presentationml.tags+xml"/>
  <Override PartName="/ppt/tags/tag1229.xml" ContentType="application/vnd.openxmlformats-officedocument.presentationml.tags+xml"/>
  <Override PartName="/ppt/tags/tag1230.xml" ContentType="application/vnd.openxmlformats-officedocument.presentationml.tags+xml"/>
  <Override PartName="/ppt/tags/tag1231.xml" ContentType="application/vnd.openxmlformats-officedocument.presentationml.tags+xml"/>
  <Override PartName="/ppt/tags/tag1232.xml" ContentType="application/vnd.openxmlformats-officedocument.presentationml.tags+xml"/>
  <Override PartName="/ppt/tags/tag1233.xml" ContentType="application/vnd.openxmlformats-officedocument.presentationml.tags+xml"/>
  <Override PartName="/ppt/tags/tag1234.xml" ContentType="application/vnd.openxmlformats-officedocument.presentationml.tags+xml"/>
  <Override PartName="/ppt/tags/tag1235.xml" ContentType="application/vnd.openxmlformats-officedocument.presentationml.tags+xml"/>
  <Override PartName="/ppt/tags/tag1236.xml" ContentType="application/vnd.openxmlformats-officedocument.presentationml.tags+xml"/>
  <Override PartName="/ppt/tags/tag1237.xml" ContentType="application/vnd.openxmlformats-officedocument.presentationml.tags+xml"/>
  <Override PartName="/ppt/tags/tag1238.xml" ContentType="application/vnd.openxmlformats-officedocument.presentationml.tags+xml"/>
  <Override PartName="/ppt/tags/tag1239.xml" ContentType="application/vnd.openxmlformats-officedocument.presentationml.tags+xml"/>
  <Override PartName="/ppt/tags/tag1240.xml" ContentType="application/vnd.openxmlformats-officedocument.presentationml.tags+xml"/>
  <Override PartName="/ppt/tags/tag1241.xml" ContentType="application/vnd.openxmlformats-officedocument.presentationml.tags+xml"/>
  <Override PartName="/ppt/tags/tag1242.xml" ContentType="application/vnd.openxmlformats-officedocument.presentationml.tags+xml"/>
  <Override PartName="/ppt/tags/tag1243.xml" ContentType="application/vnd.openxmlformats-officedocument.presentationml.tags+xml"/>
  <Override PartName="/ppt/tags/tag1244.xml" ContentType="application/vnd.openxmlformats-officedocument.presentationml.tags+xml"/>
  <Override PartName="/ppt/tags/tag1245.xml" ContentType="application/vnd.openxmlformats-officedocument.presentationml.tags+xml"/>
  <Override PartName="/ppt/tags/tag1246.xml" ContentType="application/vnd.openxmlformats-officedocument.presentationml.tags+xml"/>
  <Override PartName="/ppt/tags/tag1247.xml" ContentType="application/vnd.openxmlformats-officedocument.presentationml.tags+xml"/>
  <Override PartName="/ppt/tags/tag1248.xml" ContentType="application/vnd.openxmlformats-officedocument.presentationml.tags+xml"/>
  <Override PartName="/ppt/tags/tag1249.xml" ContentType="application/vnd.openxmlformats-officedocument.presentationml.tags+xml"/>
  <Override PartName="/ppt/tags/tag1250.xml" ContentType="application/vnd.openxmlformats-officedocument.presentationml.tags+xml"/>
  <Override PartName="/ppt/tags/tag1251.xml" ContentType="application/vnd.openxmlformats-officedocument.presentationml.tags+xml"/>
  <Override PartName="/ppt/tags/tag1252.xml" ContentType="application/vnd.openxmlformats-officedocument.presentationml.tags+xml"/>
  <Override PartName="/ppt/tags/tag1253.xml" ContentType="application/vnd.openxmlformats-officedocument.presentationml.tags+xml"/>
  <Override PartName="/ppt/tags/tag1254.xml" ContentType="application/vnd.openxmlformats-officedocument.presentationml.tags+xml"/>
  <Override PartName="/ppt/tags/tag1255.xml" ContentType="application/vnd.openxmlformats-officedocument.presentationml.tags+xml"/>
  <Override PartName="/ppt/tags/tag1256.xml" ContentType="application/vnd.openxmlformats-officedocument.presentationml.tags+xml"/>
  <Override PartName="/ppt/tags/tag1257.xml" ContentType="application/vnd.openxmlformats-officedocument.presentationml.tags+xml"/>
  <Override PartName="/ppt/tags/tag1258.xml" ContentType="application/vnd.openxmlformats-officedocument.presentationml.tags+xml"/>
  <Override PartName="/ppt/tags/tag1259.xml" ContentType="application/vnd.openxmlformats-officedocument.presentationml.tags+xml"/>
  <Override PartName="/ppt/tags/tag1260.xml" ContentType="application/vnd.openxmlformats-officedocument.presentationml.tags+xml"/>
  <Override PartName="/ppt/tags/tag1261.xml" ContentType="application/vnd.openxmlformats-officedocument.presentationml.tags+xml"/>
  <Override PartName="/ppt/tags/tag1262.xml" ContentType="application/vnd.openxmlformats-officedocument.presentationml.tags+xml"/>
  <Override PartName="/ppt/tags/tag1263.xml" ContentType="application/vnd.openxmlformats-officedocument.presentationml.tags+xml"/>
  <Override PartName="/ppt/tags/tag1264.xml" ContentType="application/vnd.openxmlformats-officedocument.presentationml.tags+xml"/>
  <Override PartName="/ppt/tags/tag1265.xml" ContentType="application/vnd.openxmlformats-officedocument.presentationml.tags+xml"/>
  <Override PartName="/ppt/tags/tag1266.xml" ContentType="application/vnd.openxmlformats-officedocument.presentationml.tags+xml"/>
  <Override PartName="/ppt/tags/tag1267.xml" ContentType="application/vnd.openxmlformats-officedocument.presentationml.tags+xml"/>
  <Override PartName="/ppt/tags/tag1268.xml" ContentType="application/vnd.openxmlformats-officedocument.presentationml.tags+xml"/>
  <Override PartName="/ppt/tags/tag1269.xml" ContentType="application/vnd.openxmlformats-officedocument.presentationml.tags+xml"/>
  <Override PartName="/ppt/tags/tag1270.xml" ContentType="application/vnd.openxmlformats-officedocument.presentationml.tags+xml"/>
  <Override PartName="/ppt/tags/tag1271.xml" ContentType="application/vnd.openxmlformats-officedocument.presentationml.tags+xml"/>
  <Override PartName="/ppt/tags/tag1272.xml" ContentType="application/vnd.openxmlformats-officedocument.presentationml.tags+xml"/>
  <Override PartName="/ppt/tags/tag1273.xml" ContentType="application/vnd.openxmlformats-officedocument.presentationml.tags+xml"/>
  <Override PartName="/ppt/tags/tag1274.xml" ContentType="application/vnd.openxmlformats-officedocument.presentationml.tags+xml"/>
  <Override PartName="/ppt/tags/tag1275.xml" ContentType="application/vnd.openxmlformats-officedocument.presentationml.tags+xml"/>
  <Override PartName="/ppt/tags/tag1276.xml" ContentType="application/vnd.openxmlformats-officedocument.presentationml.tags+xml"/>
  <Override PartName="/ppt/tags/tag1277.xml" ContentType="application/vnd.openxmlformats-officedocument.presentationml.tags+xml"/>
  <Override PartName="/ppt/tags/tag1278.xml" ContentType="application/vnd.openxmlformats-officedocument.presentationml.tags+xml"/>
  <Override PartName="/ppt/tags/tag1279.xml" ContentType="application/vnd.openxmlformats-officedocument.presentationml.tags+xml"/>
  <Override PartName="/ppt/tags/tag1280.xml" ContentType="application/vnd.openxmlformats-officedocument.presentationml.tags+xml"/>
  <Override PartName="/ppt/tags/tag1281.xml" ContentType="application/vnd.openxmlformats-officedocument.presentationml.tags+xml"/>
  <Override PartName="/ppt/tags/tag1282.xml" ContentType="application/vnd.openxmlformats-officedocument.presentationml.tags+xml"/>
  <Override PartName="/ppt/tags/tag1283.xml" ContentType="application/vnd.openxmlformats-officedocument.presentationml.tags+xml"/>
  <Override PartName="/ppt/tags/tag1284.xml" ContentType="application/vnd.openxmlformats-officedocument.presentationml.tags+xml"/>
  <Override PartName="/ppt/tags/tag1285.xml" ContentType="application/vnd.openxmlformats-officedocument.presentationml.tags+xml"/>
  <Override PartName="/ppt/tags/tag1286.xml" ContentType="application/vnd.openxmlformats-officedocument.presentationml.tags+xml"/>
  <Override PartName="/ppt/tags/tag1287.xml" ContentType="application/vnd.openxmlformats-officedocument.presentationml.tags+xml"/>
  <Override PartName="/ppt/tags/tag1288.xml" ContentType="application/vnd.openxmlformats-officedocument.presentationml.tags+xml"/>
  <Override PartName="/ppt/tags/tag1289.xml" ContentType="application/vnd.openxmlformats-officedocument.presentationml.tags+xml"/>
  <Override PartName="/ppt/tags/tag1290.xml" ContentType="application/vnd.openxmlformats-officedocument.presentationml.tags+xml"/>
  <Override PartName="/ppt/tags/tag1291.xml" ContentType="application/vnd.openxmlformats-officedocument.presentationml.tags+xml"/>
  <Override PartName="/ppt/tags/tag1292.xml" ContentType="application/vnd.openxmlformats-officedocument.presentationml.tags+xml"/>
  <Override PartName="/ppt/tags/tag1293.xml" ContentType="application/vnd.openxmlformats-officedocument.presentationml.tags+xml"/>
  <Override PartName="/ppt/tags/tag1294.xml" ContentType="application/vnd.openxmlformats-officedocument.presentationml.tags+xml"/>
  <Override PartName="/ppt/tags/tag1295.xml" ContentType="application/vnd.openxmlformats-officedocument.presentationml.tags+xml"/>
  <Override PartName="/ppt/tags/tag1296.xml" ContentType="application/vnd.openxmlformats-officedocument.presentationml.tags+xml"/>
  <Override PartName="/ppt/tags/tag1297.xml" ContentType="application/vnd.openxmlformats-officedocument.presentationml.tags+xml"/>
  <Override PartName="/ppt/tags/tag1298.xml" ContentType="application/vnd.openxmlformats-officedocument.presentationml.tags+xml"/>
  <Override PartName="/ppt/tags/tag1299.xml" ContentType="application/vnd.openxmlformats-officedocument.presentationml.tags+xml"/>
  <Override PartName="/ppt/tags/tag1300.xml" ContentType="application/vnd.openxmlformats-officedocument.presentationml.tags+xml"/>
  <Override PartName="/ppt/tags/tag1301.xml" ContentType="application/vnd.openxmlformats-officedocument.presentationml.tags+xml"/>
  <Override PartName="/ppt/tags/tag1302.xml" ContentType="application/vnd.openxmlformats-officedocument.presentationml.tags+xml"/>
  <Override PartName="/ppt/tags/tag1303.xml" ContentType="application/vnd.openxmlformats-officedocument.presentationml.tags+xml"/>
  <Override PartName="/ppt/tags/tag1304.xml" ContentType="application/vnd.openxmlformats-officedocument.presentationml.tags+xml"/>
  <Override PartName="/ppt/tags/tag1305.xml" ContentType="application/vnd.openxmlformats-officedocument.presentationml.tags+xml"/>
  <Override PartName="/ppt/tags/tag1306.xml" ContentType="application/vnd.openxmlformats-officedocument.presentationml.tags+xml"/>
  <Override PartName="/ppt/tags/tag1307.xml" ContentType="application/vnd.openxmlformats-officedocument.presentationml.tags+xml"/>
  <Override PartName="/ppt/tags/tag1308.xml" ContentType="application/vnd.openxmlformats-officedocument.presentationml.tags+xml"/>
  <Override PartName="/ppt/tags/tag1309.xml" ContentType="application/vnd.openxmlformats-officedocument.presentationml.tags+xml"/>
  <Override PartName="/ppt/tags/tag1310.xml" ContentType="application/vnd.openxmlformats-officedocument.presentationml.tags+xml"/>
  <Override PartName="/ppt/tags/tag1311.xml" ContentType="application/vnd.openxmlformats-officedocument.presentationml.tags+xml"/>
  <Override PartName="/ppt/tags/tag1312.xml" ContentType="application/vnd.openxmlformats-officedocument.presentationml.tags+xml"/>
  <Override PartName="/ppt/tags/tag1313.xml" ContentType="application/vnd.openxmlformats-officedocument.presentationml.tags+xml"/>
  <Override PartName="/ppt/tags/tag1314.xml" ContentType="application/vnd.openxmlformats-officedocument.presentationml.tags+xml"/>
  <Override PartName="/ppt/tags/tag1315.xml" ContentType="application/vnd.openxmlformats-officedocument.presentationml.tags+xml"/>
  <Override PartName="/ppt/tags/tag1316.xml" ContentType="application/vnd.openxmlformats-officedocument.presentationml.tags+xml"/>
  <Override PartName="/ppt/tags/tag1317.xml" ContentType="application/vnd.openxmlformats-officedocument.presentationml.tags+xml"/>
  <Override PartName="/ppt/tags/tag1318.xml" ContentType="application/vnd.openxmlformats-officedocument.presentationml.tags+xml"/>
  <Override PartName="/ppt/tags/tag1319.xml" ContentType="application/vnd.openxmlformats-officedocument.presentationml.tags+xml"/>
  <Override PartName="/ppt/tags/tag1320.xml" ContentType="application/vnd.openxmlformats-officedocument.presentationml.tags+xml"/>
  <Override PartName="/ppt/tags/tag1321.xml" ContentType="application/vnd.openxmlformats-officedocument.presentationml.tags+xml"/>
  <Override PartName="/ppt/tags/tag1322.xml" ContentType="application/vnd.openxmlformats-officedocument.presentationml.tags+xml"/>
  <Override PartName="/ppt/tags/tag1323.xml" ContentType="application/vnd.openxmlformats-officedocument.presentationml.tags+xml"/>
  <Override PartName="/ppt/tags/tag1324.xml" ContentType="application/vnd.openxmlformats-officedocument.presentationml.tags+xml"/>
  <Override PartName="/ppt/tags/tag1325.xml" ContentType="application/vnd.openxmlformats-officedocument.presentationml.tags+xml"/>
  <Override PartName="/ppt/tags/tag1326.xml" ContentType="application/vnd.openxmlformats-officedocument.presentationml.tags+xml"/>
  <Override PartName="/ppt/tags/tag1327.xml" ContentType="application/vnd.openxmlformats-officedocument.presentationml.tags+xml"/>
  <Override PartName="/ppt/tags/tag1328.xml" ContentType="application/vnd.openxmlformats-officedocument.presentationml.tags+xml"/>
  <Override PartName="/ppt/tags/tag1329.xml" ContentType="application/vnd.openxmlformats-officedocument.presentationml.tags+xml"/>
  <Override PartName="/ppt/tags/tag1330.xml" ContentType="application/vnd.openxmlformats-officedocument.presentationml.tags+xml"/>
  <Override PartName="/ppt/tags/tag1331.xml" ContentType="application/vnd.openxmlformats-officedocument.presentationml.tags+xml"/>
  <Override PartName="/ppt/tags/tag1332.xml" ContentType="application/vnd.openxmlformats-officedocument.presentationml.tags+xml"/>
  <Override PartName="/ppt/tags/tag1333.xml" ContentType="application/vnd.openxmlformats-officedocument.presentationml.tags+xml"/>
  <Override PartName="/ppt/tags/tag1334.xml" ContentType="application/vnd.openxmlformats-officedocument.presentationml.tags+xml"/>
  <Override PartName="/ppt/tags/tag1335.xml" ContentType="application/vnd.openxmlformats-officedocument.presentationml.tags+xml"/>
  <Override PartName="/ppt/tags/tag1336.xml" ContentType="application/vnd.openxmlformats-officedocument.presentationml.tags+xml"/>
  <Override PartName="/ppt/tags/tag1337.xml" ContentType="application/vnd.openxmlformats-officedocument.presentationml.tags+xml"/>
  <Override PartName="/ppt/tags/tag1338.xml" ContentType="application/vnd.openxmlformats-officedocument.presentationml.tags+xml"/>
  <Override PartName="/ppt/tags/tag1339.xml" ContentType="application/vnd.openxmlformats-officedocument.presentationml.tags+xml"/>
  <Override PartName="/ppt/tags/tag1340.xml" ContentType="application/vnd.openxmlformats-officedocument.presentationml.tags+xml"/>
  <Override PartName="/ppt/tags/tag1341.xml" ContentType="application/vnd.openxmlformats-officedocument.presentationml.tags+xml"/>
  <Override PartName="/ppt/tags/tag1342.xml" ContentType="application/vnd.openxmlformats-officedocument.presentationml.tags+xml"/>
  <Override PartName="/ppt/tags/tag1343.xml" ContentType="application/vnd.openxmlformats-officedocument.presentationml.tags+xml"/>
  <Override PartName="/ppt/tags/tag1344.xml" ContentType="application/vnd.openxmlformats-officedocument.presentationml.tags+xml"/>
  <Override PartName="/ppt/tags/tag1345.xml" ContentType="application/vnd.openxmlformats-officedocument.presentationml.tags+xml"/>
  <Override PartName="/ppt/tags/tag1346.xml" ContentType="application/vnd.openxmlformats-officedocument.presentationml.tags+xml"/>
  <Override PartName="/ppt/tags/tag1347.xml" ContentType="application/vnd.openxmlformats-officedocument.presentationml.tags+xml"/>
  <Override PartName="/ppt/tags/tag1348.xml" ContentType="application/vnd.openxmlformats-officedocument.presentationml.tags+xml"/>
  <Override PartName="/ppt/tags/tag1349.xml" ContentType="application/vnd.openxmlformats-officedocument.presentationml.tags+xml"/>
  <Override PartName="/ppt/tags/tag1350.xml" ContentType="application/vnd.openxmlformats-officedocument.presentationml.tags+xml"/>
  <Override PartName="/ppt/tags/tag1351.xml" ContentType="application/vnd.openxmlformats-officedocument.presentationml.tags+xml"/>
  <Override PartName="/ppt/tags/tag1352.xml" ContentType="application/vnd.openxmlformats-officedocument.presentationml.tags+xml"/>
  <Override PartName="/ppt/tags/tag1353.xml" ContentType="application/vnd.openxmlformats-officedocument.presentationml.tags+xml"/>
  <Override PartName="/ppt/tags/tag1354.xml" ContentType="application/vnd.openxmlformats-officedocument.presentationml.tags+xml"/>
  <Override PartName="/ppt/tags/tag1355.xml" ContentType="application/vnd.openxmlformats-officedocument.presentationml.tags+xml"/>
  <Override PartName="/ppt/tags/tag1356.xml" ContentType="application/vnd.openxmlformats-officedocument.presentationml.tags+xml"/>
  <Override PartName="/ppt/tags/tag1357.xml" ContentType="application/vnd.openxmlformats-officedocument.presentationml.tags+xml"/>
  <Override PartName="/ppt/tags/tag1358.xml" ContentType="application/vnd.openxmlformats-officedocument.presentationml.tags+xml"/>
  <Override PartName="/ppt/notesSlides/notesSlide31.xml" ContentType="application/vnd.openxmlformats-officedocument.presentationml.notesSlide+xml"/>
  <Override PartName="/ppt/tags/tag1359.xml" ContentType="application/vnd.openxmlformats-officedocument.presentationml.tags+xml"/>
  <Override PartName="/ppt/tags/tag1360.xml" ContentType="application/vnd.openxmlformats-officedocument.presentationml.tags+xml"/>
  <Override PartName="/ppt/tags/tag1361.xml" ContentType="application/vnd.openxmlformats-officedocument.presentationml.tags+xml"/>
  <Override PartName="/ppt/tags/tag1362.xml" ContentType="application/vnd.openxmlformats-officedocument.presentationml.tags+xml"/>
  <Override PartName="/ppt/tags/tag1363.xml" ContentType="application/vnd.openxmlformats-officedocument.presentationml.tags+xml"/>
  <Override PartName="/ppt/tags/tag1364.xml" ContentType="application/vnd.openxmlformats-officedocument.presentationml.tags+xml"/>
  <Override PartName="/ppt/tags/tag1365.xml" ContentType="application/vnd.openxmlformats-officedocument.presentationml.tags+xml"/>
  <Override PartName="/ppt/tags/tag1366.xml" ContentType="application/vnd.openxmlformats-officedocument.presentationml.tags+xml"/>
  <Override PartName="/ppt/tags/tag1367.xml" ContentType="application/vnd.openxmlformats-officedocument.presentationml.tags+xml"/>
  <Override PartName="/ppt/tags/tag1368.xml" ContentType="application/vnd.openxmlformats-officedocument.presentationml.tags+xml"/>
  <Override PartName="/ppt/tags/tag1369.xml" ContentType="application/vnd.openxmlformats-officedocument.presentationml.tags+xml"/>
  <Override PartName="/ppt/tags/tag1370.xml" ContentType="application/vnd.openxmlformats-officedocument.presentationml.tags+xml"/>
  <Override PartName="/ppt/tags/tag1371.xml" ContentType="application/vnd.openxmlformats-officedocument.presentationml.tags+xml"/>
  <Override PartName="/ppt/tags/tag1372.xml" ContentType="application/vnd.openxmlformats-officedocument.presentationml.tags+xml"/>
  <Override PartName="/ppt/tags/tag1373.xml" ContentType="application/vnd.openxmlformats-officedocument.presentationml.tags+xml"/>
  <Override PartName="/ppt/tags/tag1374.xml" ContentType="application/vnd.openxmlformats-officedocument.presentationml.tags+xml"/>
  <Override PartName="/ppt/tags/tag1375.xml" ContentType="application/vnd.openxmlformats-officedocument.presentationml.tags+xml"/>
  <Override PartName="/ppt/tags/tag1376.xml" ContentType="application/vnd.openxmlformats-officedocument.presentationml.tags+xml"/>
  <Override PartName="/ppt/tags/tag1377.xml" ContentType="application/vnd.openxmlformats-officedocument.presentationml.tags+xml"/>
  <Override PartName="/ppt/tags/tag1378.xml" ContentType="application/vnd.openxmlformats-officedocument.presentationml.tags+xml"/>
  <Override PartName="/ppt/tags/tag1379.xml" ContentType="application/vnd.openxmlformats-officedocument.presentationml.tags+xml"/>
  <Override PartName="/ppt/tags/tag1380.xml" ContentType="application/vnd.openxmlformats-officedocument.presentationml.tags+xml"/>
  <Override PartName="/ppt/tags/tag1381.xml" ContentType="application/vnd.openxmlformats-officedocument.presentationml.tags+xml"/>
  <Override PartName="/ppt/tags/tag1382.xml" ContentType="application/vnd.openxmlformats-officedocument.presentationml.tags+xml"/>
  <Override PartName="/ppt/tags/tag1383.xml" ContentType="application/vnd.openxmlformats-officedocument.presentationml.tags+xml"/>
  <Override PartName="/ppt/tags/tag1384.xml" ContentType="application/vnd.openxmlformats-officedocument.presentationml.tags+xml"/>
  <Override PartName="/ppt/tags/tag1385.xml" ContentType="application/vnd.openxmlformats-officedocument.presentationml.tags+xml"/>
  <Override PartName="/ppt/tags/tag1386.xml" ContentType="application/vnd.openxmlformats-officedocument.presentationml.tags+xml"/>
  <Override PartName="/ppt/tags/tag1387.xml" ContentType="application/vnd.openxmlformats-officedocument.presentationml.tags+xml"/>
  <Override PartName="/ppt/tags/tag1388.xml" ContentType="application/vnd.openxmlformats-officedocument.presentationml.tags+xml"/>
  <Override PartName="/ppt/tags/tag1389.xml" ContentType="application/vnd.openxmlformats-officedocument.presentationml.tags+xml"/>
  <Override PartName="/ppt/tags/tag1390.xml" ContentType="application/vnd.openxmlformats-officedocument.presentationml.tags+xml"/>
  <Override PartName="/ppt/tags/tag1391.xml" ContentType="application/vnd.openxmlformats-officedocument.presentationml.tags+xml"/>
  <Override PartName="/ppt/tags/tag1392.xml" ContentType="application/vnd.openxmlformats-officedocument.presentationml.tags+xml"/>
  <Override PartName="/ppt/tags/tag1393.xml" ContentType="application/vnd.openxmlformats-officedocument.presentationml.tags+xml"/>
  <Override PartName="/ppt/tags/tag1394.xml" ContentType="application/vnd.openxmlformats-officedocument.presentationml.tags+xml"/>
  <Override PartName="/ppt/tags/tag1395.xml" ContentType="application/vnd.openxmlformats-officedocument.presentationml.tags+xml"/>
  <Override PartName="/ppt/tags/tag1396.xml" ContentType="application/vnd.openxmlformats-officedocument.presentationml.tags+xml"/>
  <Override PartName="/ppt/tags/tag1397.xml" ContentType="application/vnd.openxmlformats-officedocument.presentationml.tags+xml"/>
  <Override PartName="/ppt/tags/tag1398.xml" ContentType="application/vnd.openxmlformats-officedocument.presentationml.tags+xml"/>
  <Override PartName="/ppt/tags/tag1399.xml" ContentType="application/vnd.openxmlformats-officedocument.presentationml.tags+xml"/>
  <Override PartName="/ppt/tags/tag1400.xml" ContentType="application/vnd.openxmlformats-officedocument.presentationml.tags+xml"/>
  <Override PartName="/ppt/tags/tag1401.xml" ContentType="application/vnd.openxmlformats-officedocument.presentationml.tags+xml"/>
  <Override PartName="/ppt/tags/tag1402.xml" ContentType="application/vnd.openxmlformats-officedocument.presentationml.tags+xml"/>
  <Override PartName="/ppt/tags/tag1403.xml" ContentType="application/vnd.openxmlformats-officedocument.presentationml.tags+xml"/>
  <Override PartName="/ppt/tags/tag1404.xml" ContentType="application/vnd.openxmlformats-officedocument.presentationml.tags+xml"/>
  <Override PartName="/ppt/tags/tag1405.xml" ContentType="application/vnd.openxmlformats-officedocument.presentationml.tags+xml"/>
  <Override PartName="/ppt/tags/tag1406.xml" ContentType="application/vnd.openxmlformats-officedocument.presentationml.tags+xml"/>
  <Override PartName="/ppt/tags/tag1407.xml" ContentType="application/vnd.openxmlformats-officedocument.presentationml.tags+xml"/>
  <Override PartName="/ppt/tags/tag1408.xml" ContentType="application/vnd.openxmlformats-officedocument.presentationml.tags+xml"/>
  <Override PartName="/ppt/tags/tag1409.xml" ContentType="application/vnd.openxmlformats-officedocument.presentationml.tags+xml"/>
  <Override PartName="/ppt/tags/tag1410.xml" ContentType="application/vnd.openxmlformats-officedocument.presentationml.tags+xml"/>
  <Override PartName="/ppt/tags/tag1411.xml" ContentType="application/vnd.openxmlformats-officedocument.presentationml.tags+xml"/>
  <Override PartName="/ppt/tags/tag1412.xml" ContentType="application/vnd.openxmlformats-officedocument.presentationml.tags+xml"/>
  <Override PartName="/ppt/tags/tag1413.xml" ContentType="application/vnd.openxmlformats-officedocument.presentationml.tags+xml"/>
  <Override PartName="/ppt/tags/tag1414.xml" ContentType="application/vnd.openxmlformats-officedocument.presentationml.tags+xml"/>
  <Override PartName="/ppt/tags/tag1415.xml" ContentType="application/vnd.openxmlformats-officedocument.presentationml.tags+xml"/>
  <Override PartName="/ppt/tags/tag1416.xml" ContentType="application/vnd.openxmlformats-officedocument.presentationml.tags+xml"/>
  <Override PartName="/ppt/tags/tag1417.xml" ContentType="application/vnd.openxmlformats-officedocument.presentationml.tags+xml"/>
  <Override PartName="/ppt/tags/tag1418.xml" ContentType="application/vnd.openxmlformats-officedocument.presentationml.tags+xml"/>
  <Override PartName="/ppt/tags/tag1419.xml" ContentType="application/vnd.openxmlformats-officedocument.presentationml.tags+xml"/>
  <Override PartName="/ppt/tags/tag1420.xml" ContentType="application/vnd.openxmlformats-officedocument.presentationml.tags+xml"/>
  <Override PartName="/ppt/tags/tag1421.xml" ContentType="application/vnd.openxmlformats-officedocument.presentationml.tags+xml"/>
  <Override PartName="/ppt/tags/tag1422.xml" ContentType="application/vnd.openxmlformats-officedocument.presentationml.tags+xml"/>
  <Override PartName="/ppt/tags/tag1423.xml" ContentType="application/vnd.openxmlformats-officedocument.presentationml.tags+xml"/>
  <Override PartName="/ppt/tags/tag1424.xml" ContentType="application/vnd.openxmlformats-officedocument.presentationml.tags+xml"/>
  <Override PartName="/ppt/tags/tag1425.xml" ContentType="application/vnd.openxmlformats-officedocument.presentationml.tags+xml"/>
  <Override PartName="/ppt/tags/tag1426.xml" ContentType="application/vnd.openxmlformats-officedocument.presentationml.tags+xml"/>
  <Override PartName="/ppt/tags/tag1427.xml" ContentType="application/vnd.openxmlformats-officedocument.presentationml.tags+xml"/>
  <Override PartName="/ppt/tags/tag1428.xml" ContentType="application/vnd.openxmlformats-officedocument.presentationml.tags+xml"/>
  <Override PartName="/ppt/tags/tag1429.xml" ContentType="application/vnd.openxmlformats-officedocument.presentationml.tags+xml"/>
  <Override PartName="/ppt/tags/tag1430.xml" ContentType="application/vnd.openxmlformats-officedocument.presentationml.tags+xml"/>
  <Override PartName="/ppt/tags/tag1431.xml" ContentType="application/vnd.openxmlformats-officedocument.presentationml.tags+xml"/>
  <Override PartName="/ppt/tags/tag1432.xml" ContentType="application/vnd.openxmlformats-officedocument.presentationml.tags+xml"/>
  <Override PartName="/ppt/tags/tag1433.xml" ContentType="application/vnd.openxmlformats-officedocument.presentationml.tags+xml"/>
  <Override PartName="/ppt/tags/tag1434.xml" ContentType="application/vnd.openxmlformats-officedocument.presentationml.tags+xml"/>
  <Override PartName="/ppt/tags/tag1435.xml" ContentType="application/vnd.openxmlformats-officedocument.presentationml.tags+xml"/>
  <Override PartName="/ppt/tags/tag1436.xml" ContentType="application/vnd.openxmlformats-officedocument.presentationml.tags+xml"/>
  <Override PartName="/ppt/tags/tag1437.xml" ContentType="application/vnd.openxmlformats-officedocument.presentationml.tags+xml"/>
  <Override PartName="/ppt/tags/tag1438.xml" ContentType="application/vnd.openxmlformats-officedocument.presentationml.tags+xml"/>
  <Override PartName="/ppt/tags/tag1439.xml" ContentType="application/vnd.openxmlformats-officedocument.presentationml.tags+xml"/>
  <Override PartName="/ppt/tags/tag1440.xml" ContentType="application/vnd.openxmlformats-officedocument.presentationml.tags+xml"/>
  <Override PartName="/ppt/tags/tag1441.xml" ContentType="application/vnd.openxmlformats-officedocument.presentationml.tags+xml"/>
  <Override PartName="/ppt/tags/tag1442.xml" ContentType="application/vnd.openxmlformats-officedocument.presentationml.tags+xml"/>
  <Override PartName="/ppt/tags/tag1443.xml" ContentType="application/vnd.openxmlformats-officedocument.presentationml.tags+xml"/>
  <Override PartName="/ppt/tags/tag1444.xml" ContentType="application/vnd.openxmlformats-officedocument.presentationml.tags+xml"/>
  <Override PartName="/ppt/tags/tag1445.xml" ContentType="application/vnd.openxmlformats-officedocument.presentationml.tags+xml"/>
  <Override PartName="/ppt/tags/tag1446.xml" ContentType="application/vnd.openxmlformats-officedocument.presentationml.tags+xml"/>
  <Override PartName="/ppt/tags/tag1447.xml" ContentType="application/vnd.openxmlformats-officedocument.presentationml.tags+xml"/>
  <Override PartName="/ppt/tags/tag1448.xml" ContentType="application/vnd.openxmlformats-officedocument.presentationml.tags+xml"/>
  <Override PartName="/ppt/tags/tag1449.xml" ContentType="application/vnd.openxmlformats-officedocument.presentationml.tags+xml"/>
  <Override PartName="/ppt/tags/tag1450.xml" ContentType="application/vnd.openxmlformats-officedocument.presentationml.tags+xml"/>
  <Override PartName="/ppt/tags/tag1451.xml" ContentType="application/vnd.openxmlformats-officedocument.presentationml.tags+xml"/>
  <Override PartName="/ppt/tags/tag1452.xml" ContentType="application/vnd.openxmlformats-officedocument.presentationml.tags+xml"/>
  <Override PartName="/ppt/tags/tag1453.xml" ContentType="application/vnd.openxmlformats-officedocument.presentationml.tags+xml"/>
  <Override PartName="/ppt/tags/tag1454.xml" ContentType="application/vnd.openxmlformats-officedocument.presentationml.tags+xml"/>
  <Override PartName="/ppt/tags/tag1455.xml" ContentType="application/vnd.openxmlformats-officedocument.presentationml.tags+xml"/>
  <Override PartName="/ppt/tags/tag1456.xml" ContentType="application/vnd.openxmlformats-officedocument.presentationml.tags+xml"/>
  <Override PartName="/ppt/tags/tag1457.xml" ContentType="application/vnd.openxmlformats-officedocument.presentationml.tags+xml"/>
  <Override PartName="/ppt/tags/tag1458.xml" ContentType="application/vnd.openxmlformats-officedocument.presentationml.tags+xml"/>
  <Override PartName="/ppt/tags/tag1459.xml" ContentType="application/vnd.openxmlformats-officedocument.presentationml.tags+xml"/>
  <Override PartName="/ppt/tags/tag1460.xml" ContentType="application/vnd.openxmlformats-officedocument.presentationml.tags+xml"/>
  <Override PartName="/ppt/tags/tag1461.xml" ContentType="application/vnd.openxmlformats-officedocument.presentationml.tags+xml"/>
  <Override PartName="/ppt/tags/tag1462.xml" ContentType="application/vnd.openxmlformats-officedocument.presentationml.tags+xml"/>
  <Override PartName="/ppt/tags/tag1463.xml" ContentType="application/vnd.openxmlformats-officedocument.presentationml.tags+xml"/>
  <Override PartName="/ppt/tags/tag1464.xml" ContentType="application/vnd.openxmlformats-officedocument.presentationml.tags+xml"/>
  <Override PartName="/ppt/tags/tag1465.xml" ContentType="application/vnd.openxmlformats-officedocument.presentationml.tags+xml"/>
  <Override PartName="/ppt/tags/tag1466.xml" ContentType="application/vnd.openxmlformats-officedocument.presentationml.tags+xml"/>
  <Override PartName="/ppt/tags/tag1467.xml" ContentType="application/vnd.openxmlformats-officedocument.presentationml.tags+xml"/>
  <Override PartName="/ppt/tags/tag1468.xml" ContentType="application/vnd.openxmlformats-officedocument.presentationml.tags+xml"/>
  <Override PartName="/ppt/tags/tag1469.xml" ContentType="application/vnd.openxmlformats-officedocument.presentationml.tags+xml"/>
  <Override PartName="/ppt/tags/tag1470.xml" ContentType="application/vnd.openxmlformats-officedocument.presentationml.tags+xml"/>
  <Override PartName="/ppt/tags/tag1471.xml" ContentType="application/vnd.openxmlformats-officedocument.presentationml.tags+xml"/>
  <Override PartName="/ppt/tags/tag1472.xml" ContentType="application/vnd.openxmlformats-officedocument.presentationml.tags+xml"/>
  <Override PartName="/ppt/tags/tag1473.xml" ContentType="application/vnd.openxmlformats-officedocument.presentationml.tags+xml"/>
  <Override PartName="/ppt/tags/tag1474.xml" ContentType="application/vnd.openxmlformats-officedocument.presentationml.tags+xml"/>
  <Override PartName="/ppt/tags/tag1475.xml" ContentType="application/vnd.openxmlformats-officedocument.presentationml.tags+xml"/>
  <Override PartName="/ppt/tags/tag1476.xml" ContentType="application/vnd.openxmlformats-officedocument.presentationml.tags+xml"/>
  <Override PartName="/ppt/tags/tag1477.xml" ContentType="application/vnd.openxmlformats-officedocument.presentationml.tags+xml"/>
  <Override PartName="/ppt/tags/tag1478.xml" ContentType="application/vnd.openxmlformats-officedocument.presentationml.tags+xml"/>
  <Override PartName="/ppt/tags/tag1479.xml" ContentType="application/vnd.openxmlformats-officedocument.presentationml.tags+xml"/>
  <Override PartName="/ppt/tags/tag1480.xml" ContentType="application/vnd.openxmlformats-officedocument.presentationml.tags+xml"/>
  <Override PartName="/ppt/tags/tag1481.xml" ContentType="application/vnd.openxmlformats-officedocument.presentationml.tags+xml"/>
  <Override PartName="/ppt/tags/tag1482.xml" ContentType="application/vnd.openxmlformats-officedocument.presentationml.tags+xml"/>
  <Override PartName="/ppt/tags/tag1483.xml" ContentType="application/vnd.openxmlformats-officedocument.presentationml.tags+xml"/>
  <Override PartName="/ppt/tags/tag1484.xml" ContentType="application/vnd.openxmlformats-officedocument.presentationml.tags+xml"/>
  <Override PartName="/ppt/tags/tag1485.xml" ContentType="application/vnd.openxmlformats-officedocument.presentationml.tags+xml"/>
  <Override PartName="/ppt/tags/tag1486.xml" ContentType="application/vnd.openxmlformats-officedocument.presentationml.tags+xml"/>
  <Override PartName="/ppt/notesSlides/notesSlide32.xml" ContentType="application/vnd.openxmlformats-officedocument.presentationml.notesSlide+xml"/>
  <Override PartName="/ppt/tags/tag1487.xml" ContentType="application/vnd.openxmlformats-officedocument.presentationml.tags+xml"/>
  <Override PartName="/ppt/tags/tag1488.xml" ContentType="application/vnd.openxmlformats-officedocument.presentationml.tags+xml"/>
  <Override PartName="/ppt/tags/tag1489.xml" ContentType="application/vnd.openxmlformats-officedocument.presentationml.tags+xml"/>
  <Override PartName="/ppt/tags/tag1490.xml" ContentType="application/vnd.openxmlformats-officedocument.presentationml.tags+xml"/>
  <Override PartName="/ppt/tags/tag1491.xml" ContentType="application/vnd.openxmlformats-officedocument.presentationml.tags+xml"/>
  <Override PartName="/ppt/tags/tag1492.xml" ContentType="application/vnd.openxmlformats-officedocument.presentationml.tags+xml"/>
  <Override PartName="/ppt/tags/tag1493.xml" ContentType="application/vnd.openxmlformats-officedocument.presentationml.tags+xml"/>
  <Override PartName="/ppt/tags/tag1494.xml" ContentType="application/vnd.openxmlformats-officedocument.presentationml.tags+xml"/>
  <Override PartName="/ppt/tags/tag1495.xml" ContentType="application/vnd.openxmlformats-officedocument.presentationml.tags+xml"/>
  <Override PartName="/ppt/tags/tag1496.xml" ContentType="application/vnd.openxmlformats-officedocument.presentationml.tags+xml"/>
  <Override PartName="/ppt/tags/tag1497.xml" ContentType="application/vnd.openxmlformats-officedocument.presentationml.tags+xml"/>
  <Override PartName="/ppt/tags/tag1498.xml" ContentType="application/vnd.openxmlformats-officedocument.presentationml.tags+xml"/>
  <Override PartName="/ppt/tags/tag1499.xml" ContentType="application/vnd.openxmlformats-officedocument.presentationml.tags+xml"/>
  <Override PartName="/ppt/tags/tag1500.xml" ContentType="application/vnd.openxmlformats-officedocument.presentationml.tags+xml"/>
  <Override PartName="/ppt/tags/tag1501.xml" ContentType="application/vnd.openxmlformats-officedocument.presentationml.tags+xml"/>
  <Override PartName="/ppt/tags/tag1502.xml" ContentType="application/vnd.openxmlformats-officedocument.presentationml.tags+xml"/>
  <Override PartName="/ppt/tags/tag1503.xml" ContentType="application/vnd.openxmlformats-officedocument.presentationml.tags+xml"/>
  <Override PartName="/ppt/tags/tag1504.xml" ContentType="application/vnd.openxmlformats-officedocument.presentationml.tags+xml"/>
  <Override PartName="/ppt/tags/tag1505.xml" ContentType="application/vnd.openxmlformats-officedocument.presentationml.tags+xml"/>
  <Override PartName="/ppt/tags/tag1506.xml" ContentType="application/vnd.openxmlformats-officedocument.presentationml.tags+xml"/>
  <Override PartName="/ppt/tags/tag1507.xml" ContentType="application/vnd.openxmlformats-officedocument.presentationml.tags+xml"/>
  <Override PartName="/ppt/tags/tag1508.xml" ContentType="application/vnd.openxmlformats-officedocument.presentationml.tags+xml"/>
  <Override PartName="/ppt/tags/tag1509.xml" ContentType="application/vnd.openxmlformats-officedocument.presentationml.tags+xml"/>
  <Override PartName="/ppt/tags/tag1510.xml" ContentType="application/vnd.openxmlformats-officedocument.presentationml.tags+xml"/>
  <Override PartName="/ppt/tags/tag1511.xml" ContentType="application/vnd.openxmlformats-officedocument.presentationml.tags+xml"/>
  <Override PartName="/ppt/tags/tag1512.xml" ContentType="application/vnd.openxmlformats-officedocument.presentationml.tags+xml"/>
  <Override PartName="/ppt/tags/tag1513.xml" ContentType="application/vnd.openxmlformats-officedocument.presentationml.tags+xml"/>
  <Override PartName="/ppt/tags/tag1514.xml" ContentType="application/vnd.openxmlformats-officedocument.presentationml.tags+xml"/>
  <Override PartName="/ppt/tags/tag1515.xml" ContentType="application/vnd.openxmlformats-officedocument.presentationml.tags+xml"/>
  <Override PartName="/ppt/tags/tag1516.xml" ContentType="application/vnd.openxmlformats-officedocument.presentationml.tags+xml"/>
  <Override PartName="/ppt/tags/tag1517.xml" ContentType="application/vnd.openxmlformats-officedocument.presentationml.tags+xml"/>
  <Override PartName="/ppt/tags/tag1518.xml" ContentType="application/vnd.openxmlformats-officedocument.presentationml.tags+xml"/>
  <Override PartName="/ppt/tags/tag1519.xml" ContentType="application/vnd.openxmlformats-officedocument.presentationml.tags+xml"/>
  <Override PartName="/ppt/tags/tag1520.xml" ContentType="application/vnd.openxmlformats-officedocument.presentationml.tags+xml"/>
  <Override PartName="/ppt/tags/tag1521.xml" ContentType="application/vnd.openxmlformats-officedocument.presentationml.tags+xml"/>
  <Override PartName="/ppt/tags/tag1522.xml" ContentType="application/vnd.openxmlformats-officedocument.presentationml.tags+xml"/>
  <Override PartName="/ppt/tags/tag1523.xml" ContentType="application/vnd.openxmlformats-officedocument.presentationml.tags+xml"/>
  <Override PartName="/ppt/tags/tag1524.xml" ContentType="application/vnd.openxmlformats-officedocument.presentationml.tags+xml"/>
  <Override PartName="/ppt/tags/tag1525.xml" ContentType="application/vnd.openxmlformats-officedocument.presentationml.tags+xml"/>
  <Override PartName="/ppt/tags/tag1526.xml" ContentType="application/vnd.openxmlformats-officedocument.presentationml.tags+xml"/>
  <Override PartName="/ppt/tags/tag1527.xml" ContentType="application/vnd.openxmlformats-officedocument.presentationml.tags+xml"/>
  <Override PartName="/ppt/tags/tag1528.xml" ContentType="application/vnd.openxmlformats-officedocument.presentationml.tags+xml"/>
  <Override PartName="/ppt/tags/tag1529.xml" ContentType="application/vnd.openxmlformats-officedocument.presentationml.tags+xml"/>
  <Override PartName="/ppt/tags/tag1530.xml" ContentType="application/vnd.openxmlformats-officedocument.presentationml.tags+xml"/>
  <Override PartName="/ppt/tags/tag1531.xml" ContentType="application/vnd.openxmlformats-officedocument.presentationml.tags+xml"/>
  <Override PartName="/ppt/tags/tag1532.xml" ContentType="application/vnd.openxmlformats-officedocument.presentationml.tags+xml"/>
  <Override PartName="/ppt/tags/tag1533.xml" ContentType="application/vnd.openxmlformats-officedocument.presentationml.tags+xml"/>
  <Override PartName="/ppt/tags/tag1534.xml" ContentType="application/vnd.openxmlformats-officedocument.presentationml.tags+xml"/>
  <Override PartName="/ppt/tags/tag1535.xml" ContentType="application/vnd.openxmlformats-officedocument.presentationml.tags+xml"/>
  <Override PartName="/ppt/tags/tag1536.xml" ContentType="application/vnd.openxmlformats-officedocument.presentationml.tags+xml"/>
  <Override PartName="/ppt/tags/tag1537.xml" ContentType="application/vnd.openxmlformats-officedocument.presentationml.tags+xml"/>
  <Override PartName="/ppt/tags/tag1538.xml" ContentType="application/vnd.openxmlformats-officedocument.presentationml.tags+xml"/>
  <Override PartName="/ppt/tags/tag1539.xml" ContentType="application/vnd.openxmlformats-officedocument.presentationml.tags+xml"/>
  <Override PartName="/ppt/tags/tag1540.xml" ContentType="application/vnd.openxmlformats-officedocument.presentationml.tags+xml"/>
  <Override PartName="/ppt/tags/tag1541.xml" ContentType="application/vnd.openxmlformats-officedocument.presentationml.tags+xml"/>
  <Override PartName="/ppt/tags/tag1542.xml" ContentType="application/vnd.openxmlformats-officedocument.presentationml.tags+xml"/>
  <Override PartName="/ppt/tags/tag1543.xml" ContentType="application/vnd.openxmlformats-officedocument.presentationml.tags+xml"/>
  <Override PartName="/ppt/tags/tag1544.xml" ContentType="application/vnd.openxmlformats-officedocument.presentationml.tags+xml"/>
  <Override PartName="/ppt/tags/tag1545.xml" ContentType="application/vnd.openxmlformats-officedocument.presentationml.tags+xml"/>
  <Override PartName="/ppt/tags/tag1546.xml" ContentType="application/vnd.openxmlformats-officedocument.presentationml.tags+xml"/>
  <Override PartName="/ppt/tags/tag1547.xml" ContentType="application/vnd.openxmlformats-officedocument.presentationml.tags+xml"/>
  <Override PartName="/ppt/tags/tag1548.xml" ContentType="application/vnd.openxmlformats-officedocument.presentationml.tags+xml"/>
  <Override PartName="/ppt/tags/tag1549.xml" ContentType="application/vnd.openxmlformats-officedocument.presentationml.tags+xml"/>
  <Override PartName="/ppt/tags/tag1550.xml" ContentType="application/vnd.openxmlformats-officedocument.presentationml.tags+xml"/>
  <Override PartName="/ppt/notesSlides/notesSlide33.xml" ContentType="application/vnd.openxmlformats-officedocument.presentationml.notesSlide+xml"/>
  <Override PartName="/ppt/tags/tag1551.xml" ContentType="application/vnd.openxmlformats-officedocument.presentationml.tags+xml"/>
  <Override PartName="/ppt/tags/tag1552.xml" ContentType="application/vnd.openxmlformats-officedocument.presentationml.tags+xml"/>
  <Override PartName="/ppt/tags/tag1553.xml" ContentType="application/vnd.openxmlformats-officedocument.presentationml.tags+xml"/>
  <Override PartName="/ppt/tags/tag1554.xml" ContentType="application/vnd.openxmlformats-officedocument.presentationml.tags+xml"/>
  <Override PartName="/ppt/tags/tag1555.xml" ContentType="application/vnd.openxmlformats-officedocument.presentationml.tags+xml"/>
  <Override PartName="/ppt/tags/tag1556.xml" ContentType="application/vnd.openxmlformats-officedocument.presentationml.tags+xml"/>
  <Override PartName="/ppt/tags/tag1557.xml" ContentType="application/vnd.openxmlformats-officedocument.presentationml.tags+xml"/>
  <Override PartName="/ppt/tags/tag1558.xml" ContentType="application/vnd.openxmlformats-officedocument.presentationml.tags+xml"/>
  <Override PartName="/ppt/tags/tag1559.xml" ContentType="application/vnd.openxmlformats-officedocument.presentationml.tags+xml"/>
  <Override PartName="/ppt/tags/tag1560.xml" ContentType="application/vnd.openxmlformats-officedocument.presentationml.tags+xml"/>
  <Override PartName="/ppt/tags/tag1561.xml" ContentType="application/vnd.openxmlformats-officedocument.presentationml.tags+xml"/>
  <Override PartName="/ppt/tags/tag1562.xml" ContentType="application/vnd.openxmlformats-officedocument.presentationml.tags+xml"/>
  <Override PartName="/ppt/tags/tag1563.xml" ContentType="application/vnd.openxmlformats-officedocument.presentationml.tags+xml"/>
  <Override PartName="/ppt/tags/tag1564.xml" ContentType="application/vnd.openxmlformats-officedocument.presentationml.tags+xml"/>
  <Override PartName="/ppt/tags/tag1565.xml" ContentType="application/vnd.openxmlformats-officedocument.presentationml.tags+xml"/>
  <Override PartName="/ppt/tags/tag1566.xml" ContentType="application/vnd.openxmlformats-officedocument.presentationml.tags+xml"/>
  <Override PartName="/ppt/tags/tag1567.xml" ContentType="application/vnd.openxmlformats-officedocument.presentationml.tags+xml"/>
  <Override PartName="/ppt/tags/tag1568.xml" ContentType="application/vnd.openxmlformats-officedocument.presentationml.tags+xml"/>
  <Override PartName="/ppt/tags/tag1569.xml" ContentType="application/vnd.openxmlformats-officedocument.presentationml.tags+xml"/>
  <Override PartName="/ppt/tags/tag1570.xml" ContentType="application/vnd.openxmlformats-officedocument.presentationml.tags+xml"/>
  <Override PartName="/ppt/tags/tag1571.xml" ContentType="application/vnd.openxmlformats-officedocument.presentationml.tags+xml"/>
  <Override PartName="/ppt/tags/tag1572.xml" ContentType="application/vnd.openxmlformats-officedocument.presentationml.tags+xml"/>
  <Override PartName="/ppt/tags/tag1573.xml" ContentType="application/vnd.openxmlformats-officedocument.presentationml.tags+xml"/>
  <Override PartName="/ppt/tags/tag1574.xml" ContentType="application/vnd.openxmlformats-officedocument.presentationml.tags+xml"/>
  <Override PartName="/ppt/tags/tag1575.xml" ContentType="application/vnd.openxmlformats-officedocument.presentationml.tags+xml"/>
  <Override PartName="/ppt/tags/tag1576.xml" ContentType="application/vnd.openxmlformats-officedocument.presentationml.tags+xml"/>
  <Override PartName="/ppt/tags/tag1577.xml" ContentType="application/vnd.openxmlformats-officedocument.presentationml.tags+xml"/>
  <Override PartName="/ppt/tags/tag1578.xml" ContentType="application/vnd.openxmlformats-officedocument.presentationml.tags+xml"/>
  <Override PartName="/ppt/tags/tag1579.xml" ContentType="application/vnd.openxmlformats-officedocument.presentationml.tags+xml"/>
  <Override PartName="/ppt/tags/tag1580.xml" ContentType="application/vnd.openxmlformats-officedocument.presentationml.tags+xml"/>
  <Override PartName="/ppt/tags/tag1581.xml" ContentType="application/vnd.openxmlformats-officedocument.presentationml.tags+xml"/>
  <Override PartName="/ppt/tags/tag1582.xml" ContentType="application/vnd.openxmlformats-officedocument.presentationml.tags+xml"/>
  <Override PartName="/ppt/tags/tag1583.xml" ContentType="application/vnd.openxmlformats-officedocument.presentationml.tags+xml"/>
  <Override PartName="/ppt/tags/tag1584.xml" ContentType="application/vnd.openxmlformats-officedocument.presentationml.tags+xml"/>
  <Override PartName="/ppt/tags/tag1585.xml" ContentType="application/vnd.openxmlformats-officedocument.presentationml.tags+xml"/>
  <Override PartName="/ppt/tags/tag1586.xml" ContentType="application/vnd.openxmlformats-officedocument.presentationml.tags+xml"/>
  <Override PartName="/ppt/tags/tag1587.xml" ContentType="application/vnd.openxmlformats-officedocument.presentationml.tags+xml"/>
  <Override PartName="/ppt/tags/tag1588.xml" ContentType="application/vnd.openxmlformats-officedocument.presentationml.tags+xml"/>
  <Override PartName="/ppt/tags/tag1589.xml" ContentType="application/vnd.openxmlformats-officedocument.presentationml.tags+xml"/>
  <Override PartName="/ppt/tags/tag1590.xml" ContentType="application/vnd.openxmlformats-officedocument.presentationml.tags+xml"/>
  <Override PartName="/ppt/tags/tag1591.xml" ContentType="application/vnd.openxmlformats-officedocument.presentationml.tags+xml"/>
  <Override PartName="/ppt/tags/tag1592.xml" ContentType="application/vnd.openxmlformats-officedocument.presentationml.tags+xml"/>
  <Override PartName="/ppt/tags/tag1593.xml" ContentType="application/vnd.openxmlformats-officedocument.presentationml.tags+xml"/>
  <Override PartName="/ppt/tags/tag1594.xml" ContentType="application/vnd.openxmlformats-officedocument.presentationml.tags+xml"/>
  <Override PartName="/ppt/tags/tag1595.xml" ContentType="application/vnd.openxmlformats-officedocument.presentationml.tags+xml"/>
  <Override PartName="/ppt/tags/tag1596.xml" ContentType="application/vnd.openxmlformats-officedocument.presentationml.tags+xml"/>
  <Override PartName="/ppt/tags/tag1597.xml" ContentType="application/vnd.openxmlformats-officedocument.presentationml.tags+xml"/>
  <Override PartName="/ppt/tags/tag1598.xml" ContentType="application/vnd.openxmlformats-officedocument.presentationml.tags+xml"/>
  <Override PartName="/ppt/tags/tag1599.xml" ContentType="application/vnd.openxmlformats-officedocument.presentationml.tags+xml"/>
  <Override PartName="/ppt/tags/tag1600.xml" ContentType="application/vnd.openxmlformats-officedocument.presentationml.tags+xml"/>
  <Override PartName="/ppt/tags/tag1601.xml" ContentType="application/vnd.openxmlformats-officedocument.presentationml.tags+xml"/>
  <Override PartName="/ppt/tags/tag1602.xml" ContentType="application/vnd.openxmlformats-officedocument.presentationml.tags+xml"/>
  <Override PartName="/ppt/tags/tag1603.xml" ContentType="application/vnd.openxmlformats-officedocument.presentationml.tags+xml"/>
  <Override PartName="/ppt/tags/tag1604.xml" ContentType="application/vnd.openxmlformats-officedocument.presentationml.tags+xml"/>
  <Override PartName="/ppt/tags/tag1605.xml" ContentType="application/vnd.openxmlformats-officedocument.presentationml.tags+xml"/>
  <Override PartName="/ppt/tags/tag1606.xml" ContentType="application/vnd.openxmlformats-officedocument.presentationml.tags+xml"/>
  <Override PartName="/ppt/tags/tag1607.xml" ContentType="application/vnd.openxmlformats-officedocument.presentationml.tags+xml"/>
  <Override PartName="/ppt/tags/tag1608.xml" ContentType="application/vnd.openxmlformats-officedocument.presentationml.tags+xml"/>
  <Override PartName="/ppt/tags/tag1609.xml" ContentType="application/vnd.openxmlformats-officedocument.presentationml.tags+xml"/>
  <Override PartName="/ppt/tags/tag1610.xml" ContentType="application/vnd.openxmlformats-officedocument.presentationml.tags+xml"/>
  <Override PartName="/ppt/tags/tag1611.xml" ContentType="application/vnd.openxmlformats-officedocument.presentationml.tags+xml"/>
  <Override PartName="/ppt/tags/tag1612.xml" ContentType="application/vnd.openxmlformats-officedocument.presentationml.tags+xml"/>
  <Override PartName="/ppt/tags/tag1613.xml" ContentType="application/vnd.openxmlformats-officedocument.presentationml.tags+xml"/>
  <Override PartName="/ppt/tags/tag1614.xml" ContentType="application/vnd.openxmlformats-officedocument.presentationml.tags+xml"/>
  <Override PartName="/ppt/tags/tag1615.xml" ContentType="application/vnd.openxmlformats-officedocument.presentationml.tags+xml"/>
  <Override PartName="/ppt/tags/tag1616.xml" ContentType="application/vnd.openxmlformats-officedocument.presentationml.tags+xml"/>
  <Override PartName="/ppt/tags/tag1617.xml" ContentType="application/vnd.openxmlformats-officedocument.presentationml.tags+xml"/>
  <Override PartName="/ppt/tags/tag1618.xml" ContentType="application/vnd.openxmlformats-officedocument.presentationml.tags+xml"/>
  <Override PartName="/ppt/tags/tag1619.xml" ContentType="application/vnd.openxmlformats-officedocument.presentationml.tags+xml"/>
  <Override PartName="/ppt/tags/tag1620.xml" ContentType="application/vnd.openxmlformats-officedocument.presentationml.tags+xml"/>
  <Override PartName="/ppt/tags/tag1621.xml" ContentType="application/vnd.openxmlformats-officedocument.presentationml.tags+xml"/>
  <Override PartName="/ppt/tags/tag1622.xml" ContentType="application/vnd.openxmlformats-officedocument.presentationml.tags+xml"/>
  <Override PartName="/ppt/tags/tag1623.xml" ContentType="application/vnd.openxmlformats-officedocument.presentationml.tags+xml"/>
  <Override PartName="/ppt/tags/tag1624.xml" ContentType="application/vnd.openxmlformats-officedocument.presentationml.tags+xml"/>
  <Override PartName="/ppt/tags/tag1625.xml" ContentType="application/vnd.openxmlformats-officedocument.presentationml.tags+xml"/>
  <Override PartName="/ppt/tags/tag1626.xml" ContentType="application/vnd.openxmlformats-officedocument.presentationml.tags+xml"/>
  <Override PartName="/ppt/tags/tag1627.xml" ContentType="application/vnd.openxmlformats-officedocument.presentationml.tags+xml"/>
  <Override PartName="/ppt/tags/tag1628.xml" ContentType="application/vnd.openxmlformats-officedocument.presentationml.tags+xml"/>
  <Override PartName="/ppt/tags/tag1629.xml" ContentType="application/vnd.openxmlformats-officedocument.presentationml.tags+xml"/>
  <Override PartName="/ppt/tags/tag1630.xml" ContentType="application/vnd.openxmlformats-officedocument.presentationml.tags+xml"/>
  <Override PartName="/ppt/tags/tag1631.xml" ContentType="application/vnd.openxmlformats-officedocument.presentationml.tags+xml"/>
  <Override PartName="/ppt/tags/tag1632.xml" ContentType="application/vnd.openxmlformats-officedocument.presentationml.tags+xml"/>
  <Override PartName="/ppt/tags/tag1633.xml" ContentType="application/vnd.openxmlformats-officedocument.presentationml.tags+xml"/>
  <Override PartName="/ppt/tags/tag1634.xml" ContentType="application/vnd.openxmlformats-officedocument.presentationml.tags+xml"/>
  <Override PartName="/ppt/tags/tag1635.xml" ContentType="application/vnd.openxmlformats-officedocument.presentationml.tags+xml"/>
  <Override PartName="/ppt/tags/tag1636.xml" ContentType="application/vnd.openxmlformats-officedocument.presentationml.tags+xml"/>
  <Override PartName="/ppt/tags/tag1637.xml" ContentType="application/vnd.openxmlformats-officedocument.presentationml.tags+xml"/>
  <Override PartName="/ppt/tags/tag1638.xml" ContentType="application/vnd.openxmlformats-officedocument.presentationml.tags+xml"/>
  <Override PartName="/ppt/tags/tag1639.xml" ContentType="application/vnd.openxmlformats-officedocument.presentationml.tags+xml"/>
  <Override PartName="/ppt/tags/tag1640.xml" ContentType="application/vnd.openxmlformats-officedocument.presentationml.tags+xml"/>
  <Override PartName="/ppt/tags/tag1641.xml" ContentType="application/vnd.openxmlformats-officedocument.presentationml.tags+xml"/>
  <Override PartName="/ppt/tags/tag1642.xml" ContentType="application/vnd.openxmlformats-officedocument.presentationml.tags+xml"/>
  <Override PartName="/ppt/tags/tag1643.xml" ContentType="application/vnd.openxmlformats-officedocument.presentationml.tags+xml"/>
  <Override PartName="/ppt/tags/tag1644.xml" ContentType="application/vnd.openxmlformats-officedocument.presentationml.tags+xml"/>
  <Override PartName="/ppt/tags/tag1645.xml" ContentType="application/vnd.openxmlformats-officedocument.presentationml.tags+xml"/>
  <Override PartName="/ppt/tags/tag1646.xml" ContentType="application/vnd.openxmlformats-officedocument.presentationml.tags+xml"/>
  <Override PartName="/ppt/tags/tag1647.xml" ContentType="application/vnd.openxmlformats-officedocument.presentationml.tags+xml"/>
  <Override PartName="/ppt/tags/tag1648.xml" ContentType="application/vnd.openxmlformats-officedocument.presentationml.tags+xml"/>
  <Override PartName="/ppt/tags/tag1649.xml" ContentType="application/vnd.openxmlformats-officedocument.presentationml.tags+xml"/>
  <Override PartName="/ppt/tags/tag1650.xml" ContentType="application/vnd.openxmlformats-officedocument.presentationml.tags+xml"/>
  <Override PartName="/ppt/tags/tag1651.xml" ContentType="application/vnd.openxmlformats-officedocument.presentationml.tags+xml"/>
  <Override PartName="/ppt/tags/tag1652.xml" ContentType="application/vnd.openxmlformats-officedocument.presentationml.tags+xml"/>
  <Override PartName="/ppt/tags/tag1653.xml" ContentType="application/vnd.openxmlformats-officedocument.presentationml.tags+xml"/>
  <Override PartName="/ppt/tags/tag1654.xml" ContentType="application/vnd.openxmlformats-officedocument.presentationml.tags+xml"/>
  <Override PartName="/ppt/tags/tag1655.xml" ContentType="application/vnd.openxmlformats-officedocument.presentationml.tags+xml"/>
  <Override PartName="/ppt/tags/tag1656.xml" ContentType="application/vnd.openxmlformats-officedocument.presentationml.tags+xml"/>
  <Override PartName="/ppt/tags/tag1657.xml" ContentType="application/vnd.openxmlformats-officedocument.presentationml.tags+xml"/>
  <Override PartName="/ppt/tags/tag1658.xml" ContentType="application/vnd.openxmlformats-officedocument.presentationml.tags+xml"/>
  <Override PartName="/ppt/tags/tag1659.xml" ContentType="application/vnd.openxmlformats-officedocument.presentationml.tags+xml"/>
  <Override PartName="/ppt/tags/tag1660.xml" ContentType="application/vnd.openxmlformats-officedocument.presentationml.tags+xml"/>
  <Override PartName="/ppt/tags/tag1661.xml" ContentType="application/vnd.openxmlformats-officedocument.presentationml.tags+xml"/>
  <Override PartName="/ppt/tags/tag1662.xml" ContentType="application/vnd.openxmlformats-officedocument.presentationml.tags+xml"/>
  <Override PartName="/ppt/tags/tag1663.xml" ContentType="application/vnd.openxmlformats-officedocument.presentationml.tags+xml"/>
  <Override PartName="/ppt/tags/tag1664.xml" ContentType="application/vnd.openxmlformats-officedocument.presentationml.tags+xml"/>
  <Override PartName="/ppt/tags/tag1665.xml" ContentType="application/vnd.openxmlformats-officedocument.presentationml.tags+xml"/>
  <Override PartName="/ppt/tags/tag1666.xml" ContentType="application/vnd.openxmlformats-officedocument.presentationml.tags+xml"/>
  <Override PartName="/ppt/tags/tag1667.xml" ContentType="application/vnd.openxmlformats-officedocument.presentationml.tags+xml"/>
  <Override PartName="/ppt/notesSlides/notesSlide34.xml" ContentType="application/vnd.openxmlformats-officedocument.presentationml.notesSlide+xml"/>
  <Override PartName="/ppt/tags/tag1668.xml" ContentType="application/vnd.openxmlformats-officedocument.presentationml.tags+xml"/>
  <Override PartName="/ppt/tags/tag1669.xml" ContentType="application/vnd.openxmlformats-officedocument.presentationml.tags+xml"/>
  <Override PartName="/ppt/tags/tag1670.xml" ContentType="application/vnd.openxmlformats-officedocument.presentationml.tags+xml"/>
  <Override PartName="/ppt/tags/tag1671.xml" ContentType="application/vnd.openxmlformats-officedocument.presentationml.tags+xml"/>
  <Override PartName="/ppt/tags/tag1672.xml" ContentType="application/vnd.openxmlformats-officedocument.presentationml.tags+xml"/>
  <Override PartName="/ppt/tags/tag1673.xml" ContentType="application/vnd.openxmlformats-officedocument.presentationml.tags+xml"/>
  <Override PartName="/ppt/tags/tag1674.xml" ContentType="application/vnd.openxmlformats-officedocument.presentationml.tags+xml"/>
  <Override PartName="/ppt/tags/tag1675.xml" ContentType="application/vnd.openxmlformats-officedocument.presentationml.tags+xml"/>
  <Override PartName="/ppt/tags/tag1676.xml" ContentType="application/vnd.openxmlformats-officedocument.presentationml.tags+xml"/>
  <Override PartName="/ppt/tags/tag1677.xml" ContentType="application/vnd.openxmlformats-officedocument.presentationml.tags+xml"/>
  <Override PartName="/ppt/tags/tag1678.xml" ContentType="application/vnd.openxmlformats-officedocument.presentationml.tags+xml"/>
  <Override PartName="/ppt/tags/tag1679.xml" ContentType="application/vnd.openxmlformats-officedocument.presentationml.tags+xml"/>
  <Override PartName="/ppt/tags/tag1680.xml" ContentType="application/vnd.openxmlformats-officedocument.presentationml.tags+xml"/>
  <Override PartName="/ppt/tags/tag1681.xml" ContentType="application/vnd.openxmlformats-officedocument.presentationml.tags+xml"/>
  <Override PartName="/ppt/tags/tag1682.xml" ContentType="application/vnd.openxmlformats-officedocument.presentationml.tags+xml"/>
  <Override PartName="/ppt/tags/tag1683.xml" ContentType="application/vnd.openxmlformats-officedocument.presentationml.tags+xml"/>
  <Override PartName="/ppt/tags/tag1684.xml" ContentType="application/vnd.openxmlformats-officedocument.presentationml.tags+xml"/>
  <Override PartName="/ppt/tags/tag1685.xml" ContentType="application/vnd.openxmlformats-officedocument.presentationml.tags+xml"/>
  <Override PartName="/ppt/tags/tag1686.xml" ContentType="application/vnd.openxmlformats-officedocument.presentationml.tags+xml"/>
  <Override PartName="/ppt/tags/tag1687.xml" ContentType="application/vnd.openxmlformats-officedocument.presentationml.tags+xml"/>
  <Override PartName="/ppt/tags/tag1688.xml" ContentType="application/vnd.openxmlformats-officedocument.presentationml.tags+xml"/>
  <Override PartName="/ppt/tags/tag1689.xml" ContentType="application/vnd.openxmlformats-officedocument.presentationml.tags+xml"/>
  <Override PartName="/ppt/tags/tag1690.xml" ContentType="application/vnd.openxmlformats-officedocument.presentationml.tags+xml"/>
  <Override PartName="/ppt/tags/tag1691.xml" ContentType="application/vnd.openxmlformats-officedocument.presentationml.tags+xml"/>
  <Override PartName="/ppt/tags/tag1692.xml" ContentType="application/vnd.openxmlformats-officedocument.presentationml.tags+xml"/>
  <Override PartName="/ppt/tags/tag1693.xml" ContentType="application/vnd.openxmlformats-officedocument.presentationml.tags+xml"/>
  <Override PartName="/ppt/tags/tag1694.xml" ContentType="application/vnd.openxmlformats-officedocument.presentationml.tags+xml"/>
  <Override PartName="/ppt/tags/tag1695.xml" ContentType="application/vnd.openxmlformats-officedocument.presentationml.tags+xml"/>
  <Override PartName="/ppt/tags/tag1696.xml" ContentType="application/vnd.openxmlformats-officedocument.presentationml.tags+xml"/>
  <Override PartName="/ppt/tags/tag1697.xml" ContentType="application/vnd.openxmlformats-officedocument.presentationml.tags+xml"/>
  <Override PartName="/ppt/tags/tag1698.xml" ContentType="application/vnd.openxmlformats-officedocument.presentationml.tags+xml"/>
  <Override PartName="/ppt/tags/tag1699.xml" ContentType="application/vnd.openxmlformats-officedocument.presentationml.tags+xml"/>
  <Override PartName="/ppt/tags/tag1700.xml" ContentType="application/vnd.openxmlformats-officedocument.presentationml.tags+xml"/>
  <Override PartName="/ppt/tags/tag1701.xml" ContentType="application/vnd.openxmlformats-officedocument.presentationml.tags+xml"/>
  <Override PartName="/ppt/tags/tag1702.xml" ContentType="application/vnd.openxmlformats-officedocument.presentationml.tags+xml"/>
  <Override PartName="/ppt/tags/tag1703.xml" ContentType="application/vnd.openxmlformats-officedocument.presentationml.tags+xml"/>
  <Override PartName="/ppt/tags/tag1704.xml" ContentType="application/vnd.openxmlformats-officedocument.presentationml.tags+xml"/>
  <Override PartName="/ppt/tags/tag1705.xml" ContentType="application/vnd.openxmlformats-officedocument.presentationml.tags+xml"/>
  <Override PartName="/ppt/tags/tag1706.xml" ContentType="application/vnd.openxmlformats-officedocument.presentationml.tags+xml"/>
  <Override PartName="/ppt/tags/tag1707.xml" ContentType="application/vnd.openxmlformats-officedocument.presentationml.tags+xml"/>
  <Override PartName="/ppt/tags/tag1708.xml" ContentType="application/vnd.openxmlformats-officedocument.presentationml.tags+xml"/>
  <Override PartName="/ppt/tags/tag1709.xml" ContentType="application/vnd.openxmlformats-officedocument.presentationml.tags+xml"/>
  <Override PartName="/ppt/tags/tag1710.xml" ContentType="application/vnd.openxmlformats-officedocument.presentationml.tags+xml"/>
  <Override PartName="/ppt/tags/tag1711.xml" ContentType="application/vnd.openxmlformats-officedocument.presentationml.tags+xml"/>
  <Override PartName="/ppt/tags/tag1712.xml" ContentType="application/vnd.openxmlformats-officedocument.presentationml.tags+xml"/>
  <Override PartName="/ppt/tags/tag1713.xml" ContentType="application/vnd.openxmlformats-officedocument.presentationml.tags+xml"/>
  <Override PartName="/ppt/tags/tag1714.xml" ContentType="application/vnd.openxmlformats-officedocument.presentationml.tags+xml"/>
  <Override PartName="/ppt/tags/tag1715.xml" ContentType="application/vnd.openxmlformats-officedocument.presentationml.tags+xml"/>
  <Override PartName="/ppt/tags/tag1716.xml" ContentType="application/vnd.openxmlformats-officedocument.presentationml.tags+xml"/>
  <Override PartName="/ppt/tags/tag1717.xml" ContentType="application/vnd.openxmlformats-officedocument.presentationml.tags+xml"/>
  <Override PartName="/ppt/tags/tag1718.xml" ContentType="application/vnd.openxmlformats-officedocument.presentationml.tags+xml"/>
  <Override PartName="/ppt/tags/tag1719.xml" ContentType="application/vnd.openxmlformats-officedocument.presentationml.tags+xml"/>
  <Override PartName="/ppt/tags/tag1720.xml" ContentType="application/vnd.openxmlformats-officedocument.presentationml.tags+xml"/>
  <Override PartName="/ppt/tags/tag1721.xml" ContentType="application/vnd.openxmlformats-officedocument.presentationml.tags+xml"/>
  <Override PartName="/ppt/tags/tag1722.xml" ContentType="application/vnd.openxmlformats-officedocument.presentationml.tags+xml"/>
  <Override PartName="/ppt/tags/tag1723.xml" ContentType="application/vnd.openxmlformats-officedocument.presentationml.tags+xml"/>
  <Override PartName="/ppt/tags/tag1724.xml" ContentType="application/vnd.openxmlformats-officedocument.presentationml.tags+xml"/>
  <Override PartName="/ppt/tags/tag1725.xml" ContentType="application/vnd.openxmlformats-officedocument.presentationml.tags+xml"/>
  <Override PartName="/ppt/tags/tag1726.xml" ContentType="application/vnd.openxmlformats-officedocument.presentationml.tags+xml"/>
  <Override PartName="/ppt/tags/tag1727.xml" ContentType="application/vnd.openxmlformats-officedocument.presentationml.tags+xml"/>
  <Override PartName="/ppt/tags/tag1728.xml" ContentType="application/vnd.openxmlformats-officedocument.presentationml.tags+xml"/>
  <Override PartName="/ppt/tags/tag1729.xml" ContentType="application/vnd.openxmlformats-officedocument.presentationml.tags+xml"/>
  <Override PartName="/ppt/tags/tag1730.xml" ContentType="application/vnd.openxmlformats-officedocument.presentationml.tags+xml"/>
  <Override PartName="/ppt/tags/tag1731.xml" ContentType="application/vnd.openxmlformats-officedocument.presentationml.tags+xml"/>
  <Override PartName="/ppt/tags/tag1732.xml" ContentType="application/vnd.openxmlformats-officedocument.presentationml.tags+xml"/>
  <Override PartName="/ppt/tags/tag1733.xml" ContentType="application/vnd.openxmlformats-officedocument.presentationml.tags+xml"/>
  <Override PartName="/ppt/tags/tag1734.xml" ContentType="application/vnd.openxmlformats-officedocument.presentationml.tags+xml"/>
  <Override PartName="/ppt/tags/tag1735.xml" ContentType="application/vnd.openxmlformats-officedocument.presentationml.tags+xml"/>
  <Override PartName="/ppt/tags/tag1736.xml" ContentType="application/vnd.openxmlformats-officedocument.presentationml.tags+xml"/>
  <Override PartName="/ppt/tags/tag1737.xml" ContentType="application/vnd.openxmlformats-officedocument.presentationml.tags+xml"/>
  <Override PartName="/ppt/tags/tag1738.xml" ContentType="application/vnd.openxmlformats-officedocument.presentationml.tags+xml"/>
  <Override PartName="/ppt/tags/tag1739.xml" ContentType="application/vnd.openxmlformats-officedocument.presentationml.tags+xml"/>
  <Override PartName="/ppt/tags/tag1740.xml" ContentType="application/vnd.openxmlformats-officedocument.presentationml.tags+xml"/>
  <Override PartName="/ppt/tags/tag1741.xml" ContentType="application/vnd.openxmlformats-officedocument.presentationml.tags+xml"/>
  <Override PartName="/ppt/tags/tag1742.xml" ContentType="application/vnd.openxmlformats-officedocument.presentationml.tags+xml"/>
  <Override PartName="/ppt/tags/tag1743.xml" ContentType="application/vnd.openxmlformats-officedocument.presentationml.tags+xml"/>
  <Override PartName="/ppt/tags/tag1744.xml" ContentType="application/vnd.openxmlformats-officedocument.presentationml.tags+xml"/>
  <Override PartName="/ppt/tags/tag1745.xml" ContentType="application/vnd.openxmlformats-officedocument.presentationml.tags+xml"/>
  <Override PartName="/ppt/tags/tag1746.xml" ContentType="application/vnd.openxmlformats-officedocument.presentationml.tags+xml"/>
  <Override PartName="/ppt/tags/tag1747.xml" ContentType="application/vnd.openxmlformats-officedocument.presentationml.tags+xml"/>
  <Override PartName="/ppt/tags/tag1748.xml" ContentType="application/vnd.openxmlformats-officedocument.presentationml.tags+xml"/>
  <Override PartName="/ppt/tags/tag1749.xml" ContentType="application/vnd.openxmlformats-officedocument.presentationml.tags+xml"/>
  <Override PartName="/ppt/tags/tag1750.xml" ContentType="application/vnd.openxmlformats-officedocument.presentationml.tags+xml"/>
  <Override PartName="/ppt/tags/tag1751.xml" ContentType="application/vnd.openxmlformats-officedocument.presentationml.tags+xml"/>
  <Override PartName="/ppt/tags/tag1752.xml" ContentType="application/vnd.openxmlformats-officedocument.presentationml.tags+xml"/>
  <Override PartName="/ppt/tags/tag1753.xml" ContentType="application/vnd.openxmlformats-officedocument.presentationml.tags+xml"/>
  <Override PartName="/ppt/tags/tag1754.xml" ContentType="application/vnd.openxmlformats-officedocument.presentationml.tags+xml"/>
  <Override PartName="/ppt/tags/tag1755.xml" ContentType="application/vnd.openxmlformats-officedocument.presentationml.tags+xml"/>
  <Override PartName="/ppt/tags/tag1756.xml" ContentType="application/vnd.openxmlformats-officedocument.presentationml.tags+xml"/>
  <Override PartName="/ppt/tags/tag1757.xml" ContentType="application/vnd.openxmlformats-officedocument.presentationml.tags+xml"/>
  <Override PartName="/ppt/tags/tag1758.xml" ContentType="application/vnd.openxmlformats-officedocument.presentationml.tags+xml"/>
  <Override PartName="/ppt/tags/tag1759.xml" ContentType="application/vnd.openxmlformats-officedocument.presentationml.tags+xml"/>
  <Override PartName="/ppt/tags/tag1760.xml" ContentType="application/vnd.openxmlformats-officedocument.presentationml.tags+xml"/>
  <Override PartName="/ppt/tags/tag1761.xml" ContentType="application/vnd.openxmlformats-officedocument.presentationml.tags+xml"/>
  <Override PartName="/ppt/tags/tag1762.xml" ContentType="application/vnd.openxmlformats-officedocument.presentationml.tags+xml"/>
  <Override PartName="/ppt/tags/tag1763.xml" ContentType="application/vnd.openxmlformats-officedocument.presentationml.tags+xml"/>
  <Override PartName="/ppt/tags/tag1764.xml" ContentType="application/vnd.openxmlformats-officedocument.presentationml.tags+xml"/>
  <Override PartName="/ppt/tags/tag1765.xml" ContentType="application/vnd.openxmlformats-officedocument.presentationml.tags+xml"/>
  <Override PartName="/ppt/tags/tag1766.xml" ContentType="application/vnd.openxmlformats-officedocument.presentationml.tags+xml"/>
  <Override PartName="/ppt/tags/tag1767.xml" ContentType="application/vnd.openxmlformats-officedocument.presentationml.tags+xml"/>
  <Override PartName="/ppt/tags/tag1768.xml" ContentType="application/vnd.openxmlformats-officedocument.presentationml.tags+xml"/>
  <Override PartName="/ppt/tags/tag1769.xml" ContentType="application/vnd.openxmlformats-officedocument.presentationml.tags+xml"/>
  <Override PartName="/ppt/tags/tag1770.xml" ContentType="application/vnd.openxmlformats-officedocument.presentationml.tags+xml"/>
  <Override PartName="/ppt/tags/tag1771.xml" ContentType="application/vnd.openxmlformats-officedocument.presentationml.tags+xml"/>
  <Override PartName="/ppt/tags/tag1772.xml" ContentType="application/vnd.openxmlformats-officedocument.presentationml.tags+xml"/>
  <Override PartName="/ppt/tags/tag1773.xml" ContentType="application/vnd.openxmlformats-officedocument.presentationml.tags+xml"/>
  <Override PartName="/ppt/tags/tag1774.xml" ContentType="application/vnd.openxmlformats-officedocument.presentationml.tags+xml"/>
  <Override PartName="/ppt/tags/tag1775.xml" ContentType="application/vnd.openxmlformats-officedocument.presentationml.tags+xml"/>
  <Override PartName="/ppt/tags/tag1776.xml" ContentType="application/vnd.openxmlformats-officedocument.presentationml.tags+xml"/>
  <Override PartName="/ppt/tags/tag1777.xml" ContentType="application/vnd.openxmlformats-officedocument.presentationml.tags+xml"/>
  <Override PartName="/ppt/tags/tag1778.xml" ContentType="application/vnd.openxmlformats-officedocument.presentationml.tags+xml"/>
  <Override PartName="/ppt/tags/tag1779.xml" ContentType="application/vnd.openxmlformats-officedocument.presentationml.tags+xml"/>
  <Override PartName="/ppt/tags/tag1780.xml" ContentType="application/vnd.openxmlformats-officedocument.presentationml.tags+xml"/>
  <Override PartName="/ppt/tags/tag1781.xml" ContentType="application/vnd.openxmlformats-officedocument.presentationml.tags+xml"/>
  <Override PartName="/ppt/tags/tag1782.xml" ContentType="application/vnd.openxmlformats-officedocument.presentationml.tags+xml"/>
  <Override PartName="/ppt/tags/tag1783.xml" ContentType="application/vnd.openxmlformats-officedocument.presentationml.tags+xml"/>
  <Override PartName="/ppt/tags/tag1784.xml" ContentType="application/vnd.openxmlformats-officedocument.presentationml.tags+xml"/>
  <Override PartName="/ppt/tags/tag1785.xml" ContentType="application/vnd.openxmlformats-officedocument.presentationml.tags+xml"/>
  <Override PartName="/ppt/tags/tag1786.xml" ContentType="application/vnd.openxmlformats-officedocument.presentationml.tags+xml"/>
  <Override PartName="/ppt/tags/tag1787.xml" ContentType="application/vnd.openxmlformats-officedocument.presentationml.tags+xml"/>
  <Override PartName="/ppt/tags/tag1788.xml" ContentType="application/vnd.openxmlformats-officedocument.presentationml.tags+xml"/>
  <Override PartName="/ppt/tags/tag1789.xml" ContentType="application/vnd.openxmlformats-officedocument.presentationml.tags+xml"/>
  <Override PartName="/ppt/tags/tag1790.xml" ContentType="application/vnd.openxmlformats-officedocument.presentationml.tags+xml"/>
  <Override PartName="/ppt/tags/tag1791.xml" ContentType="application/vnd.openxmlformats-officedocument.presentationml.tags+xml"/>
  <Override PartName="/ppt/tags/tag1792.xml" ContentType="application/vnd.openxmlformats-officedocument.presentationml.tags+xml"/>
  <Override PartName="/ppt/tags/tag1793.xml" ContentType="application/vnd.openxmlformats-officedocument.presentationml.tags+xml"/>
  <Override PartName="/ppt/tags/tag1794.xml" ContentType="application/vnd.openxmlformats-officedocument.presentationml.tags+xml"/>
  <Override PartName="/ppt/tags/tag1795.xml" ContentType="application/vnd.openxmlformats-officedocument.presentationml.tags+xml"/>
  <Override PartName="/ppt/notesSlides/notesSlide35.xml" ContentType="application/vnd.openxmlformats-officedocument.presentationml.notesSlide+xml"/>
  <Override PartName="/ppt/tags/tag1796.xml" ContentType="application/vnd.openxmlformats-officedocument.presentationml.tags+xml"/>
  <Override PartName="/ppt/tags/tag1797.xml" ContentType="application/vnd.openxmlformats-officedocument.presentationml.tags+xml"/>
  <Override PartName="/ppt/tags/tag1798.xml" ContentType="application/vnd.openxmlformats-officedocument.presentationml.tags+xml"/>
  <Override PartName="/ppt/tags/tag1799.xml" ContentType="application/vnd.openxmlformats-officedocument.presentationml.tags+xml"/>
  <Override PartName="/ppt/tags/tag1800.xml" ContentType="application/vnd.openxmlformats-officedocument.presentationml.tags+xml"/>
  <Override PartName="/ppt/tags/tag1801.xml" ContentType="application/vnd.openxmlformats-officedocument.presentationml.tags+xml"/>
  <Override PartName="/ppt/tags/tag1802.xml" ContentType="application/vnd.openxmlformats-officedocument.presentationml.tags+xml"/>
  <Override PartName="/ppt/tags/tag1803.xml" ContentType="application/vnd.openxmlformats-officedocument.presentationml.tags+xml"/>
  <Override PartName="/ppt/tags/tag1804.xml" ContentType="application/vnd.openxmlformats-officedocument.presentationml.tags+xml"/>
  <Override PartName="/ppt/tags/tag1805.xml" ContentType="application/vnd.openxmlformats-officedocument.presentationml.tags+xml"/>
  <Override PartName="/ppt/tags/tag1806.xml" ContentType="application/vnd.openxmlformats-officedocument.presentationml.tags+xml"/>
  <Override PartName="/ppt/tags/tag1807.xml" ContentType="application/vnd.openxmlformats-officedocument.presentationml.tags+xml"/>
  <Override PartName="/ppt/tags/tag1808.xml" ContentType="application/vnd.openxmlformats-officedocument.presentationml.tags+xml"/>
  <Override PartName="/ppt/tags/tag1809.xml" ContentType="application/vnd.openxmlformats-officedocument.presentationml.tags+xml"/>
  <Override PartName="/ppt/tags/tag1810.xml" ContentType="application/vnd.openxmlformats-officedocument.presentationml.tags+xml"/>
  <Override PartName="/ppt/tags/tag1811.xml" ContentType="application/vnd.openxmlformats-officedocument.presentationml.tags+xml"/>
  <Override PartName="/ppt/tags/tag1812.xml" ContentType="application/vnd.openxmlformats-officedocument.presentationml.tags+xml"/>
  <Override PartName="/ppt/tags/tag1813.xml" ContentType="application/vnd.openxmlformats-officedocument.presentationml.tags+xml"/>
  <Override PartName="/ppt/tags/tag1814.xml" ContentType="application/vnd.openxmlformats-officedocument.presentationml.tags+xml"/>
  <Override PartName="/ppt/tags/tag1815.xml" ContentType="application/vnd.openxmlformats-officedocument.presentationml.tags+xml"/>
  <Override PartName="/ppt/tags/tag1816.xml" ContentType="application/vnd.openxmlformats-officedocument.presentationml.tags+xml"/>
  <Override PartName="/ppt/tags/tag1817.xml" ContentType="application/vnd.openxmlformats-officedocument.presentationml.tags+xml"/>
  <Override PartName="/ppt/tags/tag1818.xml" ContentType="application/vnd.openxmlformats-officedocument.presentationml.tags+xml"/>
  <Override PartName="/ppt/tags/tag1819.xml" ContentType="application/vnd.openxmlformats-officedocument.presentationml.tags+xml"/>
  <Override PartName="/ppt/tags/tag1820.xml" ContentType="application/vnd.openxmlformats-officedocument.presentationml.tags+xml"/>
  <Override PartName="/ppt/tags/tag1821.xml" ContentType="application/vnd.openxmlformats-officedocument.presentationml.tags+xml"/>
  <Override PartName="/ppt/tags/tag1822.xml" ContentType="application/vnd.openxmlformats-officedocument.presentationml.tags+xml"/>
  <Override PartName="/ppt/tags/tag1823.xml" ContentType="application/vnd.openxmlformats-officedocument.presentationml.tags+xml"/>
  <Override PartName="/ppt/tags/tag1824.xml" ContentType="application/vnd.openxmlformats-officedocument.presentationml.tags+xml"/>
  <Override PartName="/ppt/tags/tag1825.xml" ContentType="application/vnd.openxmlformats-officedocument.presentationml.tags+xml"/>
  <Override PartName="/ppt/tags/tag1826.xml" ContentType="application/vnd.openxmlformats-officedocument.presentationml.tags+xml"/>
  <Override PartName="/ppt/tags/tag1827.xml" ContentType="application/vnd.openxmlformats-officedocument.presentationml.tags+xml"/>
  <Override PartName="/ppt/tags/tag1828.xml" ContentType="application/vnd.openxmlformats-officedocument.presentationml.tags+xml"/>
  <Override PartName="/ppt/tags/tag1829.xml" ContentType="application/vnd.openxmlformats-officedocument.presentationml.tags+xml"/>
  <Override PartName="/ppt/tags/tag1830.xml" ContentType="application/vnd.openxmlformats-officedocument.presentationml.tags+xml"/>
  <Override PartName="/ppt/tags/tag1831.xml" ContentType="application/vnd.openxmlformats-officedocument.presentationml.tags+xml"/>
  <Override PartName="/ppt/tags/tag1832.xml" ContentType="application/vnd.openxmlformats-officedocument.presentationml.tags+xml"/>
  <Override PartName="/ppt/tags/tag1833.xml" ContentType="application/vnd.openxmlformats-officedocument.presentationml.tags+xml"/>
  <Override PartName="/ppt/tags/tag1834.xml" ContentType="application/vnd.openxmlformats-officedocument.presentationml.tags+xml"/>
  <Override PartName="/ppt/tags/tag1835.xml" ContentType="application/vnd.openxmlformats-officedocument.presentationml.tags+xml"/>
  <Override PartName="/ppt/tags/tag1836.xml" ContentType="application/vnd.openxmlformats-officedocument.presentationml.tags+xml"/>
  <Override PartName="/ppt/tags/tag1837.xml" ContentType="application/vnd.openxmlformats-officedocument.presentationml.tags+xml"/>
  <Override PartName="/ppt/tags/tag1838.xml" ContentType="application/vnd.openxmlformats-officedocument.presentationml.tags+xml"/>
  <Override PartName="/ppt/tags/tag1839.xml" ContentType="application/vnd.openxmlformats-officedocument.presentationml.tags+xml"/>
  <Override PartName="/ppt/tags/tag1840.xml" ContentType="application/vnd.openxmlformats-officedocument.presentationml.tags+xml"/>
  <Override PartName="/ppt/tags/tag1841.xml" ContentType="application/vnd.openxmlformats-officedocument.presentationml.tags+xml"/>
  <Override PartName="/ppt/tags/tag1842.xml" ContentType="application/vnd.openxmlformats-officedocument.presentationml.tags+xml"/>
  <Override PartName="/ppt/tags/tag1843.xml" ContentType="application/vnd.openxmlformats-officedocument.presentationml.tags+xml"/>
  <Override PartName="/ppt/tags/tag1844.xml" ContentType="application/vnd.openxmlformats-officedocument.presentationml.tags+xml"/>
  <Override PartName="/ppt/tags/tag1845.xml" ContentType="application/vnd.openxmlformats-officedocument.presentationml.tags+xml"/>
  <Override PartName="/ppt/tags/tag1846.xml" ContentType="application/vnd.openxmlformats-officedocument.presentationml.tags+xml"/>
  <Override PartName="/ppt/tags/tag1847.xml" ContentType="application/vnd.openxmlformats-officedocument.presentationml.tags+xml"/>
  <Override PartName="/ppt/tags/tag1848.xml" ContentType="application/vnd.openxmlformats-officedocument.presentationml.tags+xml"/>
  <Override PartName="/ppt/tags/tag1849.xml" ContentType="application/vnd.openxmlformats-officedocument.presentationml.tags+xml"/>
  <Override PartName="/ppt/tags/tag1850.xml" ContentType="application/vnd.openxmlformats-officedocument.presentationml.tags+xml"/>
  <Override PartName="/ppt/tags/tag1851.xml" ContentType="application/vnd.openxmlformats-officedocument.presentationml.tags+xml"/>
  <Override PartName="/ppt/tags/tag1852.xml" ContentType="application/vnd.openxmlformats-officedocument.presentationml.tags+xml"/>
  <Override PartName="/ppt/tags/tag1853.xml" ContentType="application/vnd.openxmlformats-officedocument.presentationml.tags+xml"/>
  <Override PartName="/ppt/tags/tag1854.xml" ContentType="application/vnd.openxmlformats-officedocument.presentationml.tags+xml"/>
  <Override PartName="/ppt/tags/tag1855.xml" ContentType="application/vnd.openxmlformats-officedocument.presentationml.tags+xml"/>
  <Override PartName="/ppt/tags/tag1856.xml" ContentType="application/vnd.openxmlformats-officedocument.presentationml.tags+xml"/>
  <Override PartName="/ppt/tags/tag1857.xml" ContentType="application/vnd.openxmlformats-officedocument.presentationml.tags+xml"/>
  <Override PartName="/ppt/tags/tag1858.xml" ContentType="application/vnd.openxmlformats-officedocument.presentationml.tags+xml"/>
  <Override PartName="/ppt/tags/tag1859.xml" ContentType="application/vnd.openxmlformats-officedocument.presentationml.tags+xml"/>
  <Override PartName="/ppt/tags/tag1860.xml" ContentType="application/vnd.openxmlformats-officedocument.presentationml.tags+xml"/>
  <Override PartName="/ppt/tags/tag1861.xml" ContentType="application/vnd.openxmlformats-officedocument.presentationml.tags+xml"/>
  <Override PartName="/ppt/tags/tag1862.xml" ContentType="application/vnd.openxmlformats-officedocument.presentationml.tags+xml"/>
  <Override PartName="/ppt/tags/tag1863.xml" ContentType="application/vnd.openxmlformats-officedocument.presentationml.tags+xml"/>
  <Override PartName="/ppt/tags/tag1864.xml" ContentType="application/vnd.openxmlformats-officedocument.presentationml.tags+xml"/>
  <Override PartName="/ppt/tags/tag1865.xml" ContentType="application/vnd.openxmlformats-officedocument.presentationml.tags+xml"/>
  <Override PartName="/ppt/tags/tag1866.xml" ContentType="application/vnd.openxmlformats-officedocument.presentationml.tags+xml"/>
  <Override PartName="/ppt/tags/tag1867.xml" ContentType="application/vnd.openxmlformats-officedocument.presentationml.tags+xml"/>
  <Override PartName="/ppt/tags/tag1868.xml" ContentType="application/vnd.openxmlformats-officedocument.presentationml.tags+xml"/>
  <Override PartName="/ppt/tags/tag1869.xml" ContentType="application/vnd.openxmlformats-officedocument.presentationml.tags+xml"/>
  <Override PartName="/ppt/tags/tag1870.xml" ContentType="application/vnd.openxmlformats-officedocument.presentationml.tags+xml"/>
  <Override PartName="/ppt/tags/tag1871.xml" ContentType="application/vnd.openxmlformats-officedocument.presentationml.tags+xml"/>
  <Override PartName="/ppt/tags/tag1872.xml" ContentType="application/vnd.openxmlformats-officedocument.presentationml.tags+xml"/>
  <Override PartName="/ppt/tags/tag1873.xml" ContentType="application/vnd.openxmlformats-officedocument.presentationml.tags+xml"/>
  <Override PartName="/ppt/tags/tag1874.xml" ContentType="application/vnd.openxmlformats-officedocument.presentationml.tags+xml"/>
  <Override PartName="/ppt/tags/tag1875.xml" ContentType="application/vnd.openxmlformats-officedocument.presentationml.tags+xml"/>
  <Override PartName="/ppt/tags/tag1876.xml" ContentType="application/vnd.openxmlformats-officedocument.presentationml.tags+xml"/>
  <Override PartName="/ppt/tags/tag1877.xml" ContentType="application/vnd.openxmlformats-officedocument.presentationml.tags+xml"/>
  <Override PartName="/ppt/tags/tag1878.xml" ContentType="application/vnd.openxmlformats-officedocument.presentationml.tags+xml"/>
  <Override PartName="/ppt/tags/tag1879.xml" ContentType="application/vnd.openxmlformats-officedocument.presentationml.tags+xml"/>
  <Override PartName="/ppt/tags/tag1880.xml" ContentType="application/vnd.openxmlformats-officedocument.presentationml.tags+xml"/>
  <Override PartName="/ppt/tags/tag1881.xml" ContentType="application/vnd.openxmlformats-officedocument.presentationml.tags+xml"/>
  <Override PartName="/ppt/tags/tag1882.xml" ContentType="application/vnd.openxmlformats-officedocument.presentationml.tags+xml"/>
  <Override PartName="/ppt/tags/tag1883.xml" ContentType="application/vnd.openxmlformats-officedocument.presentationml.tags+xml"/>
  <Override PartName="/ppt/tags/tag1884.xml" ContentType="application/vnd.openxmlformats-officedocument.presentationml.tags+xml"/>
  <Override PartName="/ppt/tags/tag1885.xml" ContentType="application/vnd.openxmlformats-officedocument.presentationml.tags+xml"/>
  <Override PartName="/ppt/tags/tag1886.xml" ContentType="application/vnd.openxmlformats-officedocument.presentationml.tags+xml"/>
  <Override PartName="/ppt/tags/tag1887.xml" ContentType="application/vnd.openxmlformats-officedocument.presentationml.tags+xml"/>
  <Override PartName="/ppt/tags/tag1888.xml" ContentType="application/vnd.openxmlformats-officedocument.presentationml.tags+xml"/>
  <Override PartName="/ppt/tags/tag1889.xml" ContentType="application/vnd.openxmlformats-officedocument.presentationml.tags+xml"/>
  <Override PartName="/ppt/tags/tag1890.xml" ContentType="application/vnd.openxmlformats-officedocument.presentationml.tags+xml"/>
  <Override PartName="/ppt/tags/tag1891.xml" ContentType="application/vnd.openxmlformats-officedocument.presentationml.tags+xml"/>
  <Override PartName="/ppt/tags/tag1892.xml" ContentType="application/vnd.openxmlformats-officedocument.presentationml.tags+xml"/>
  <Override PartName="/ppt/tags/tag1893.xml" ContentType="application/vnd.openxmlformats-officedocument.presentationml.tags+xml"/>
  <Override PartName="/ppt/tags/tag1894.xml" ContentType="application/vnd.openxmlformats-officedocument.presentationml.tags+xml"/>
  <Override PartName="/ppt/tags/tag1895.xml" ContentType="application/vnd.openxmlformats-officedocument.presentationml.tags+xml"/>
  <Override PartName="/ppt/tags/tag1896.xml" ContentType="application/vnd.openxmlformats-officedocument.presentationml.tags+xml"/>
  <Override PartName="/ppt/tags/tag1897.xml" ContentType="application/vnd.openxmlformats-officedocument.presentationml.tags+xml"/>
  <Override PartName="/ppt/tags/tag1898.xml" ContentType="application/vnd.openxmlformats-officedocument.presentationml.tags+xml"/>
  <Override PartName="/ppt/tags/tag1899.xml" ContentType="application/vnd.openxmlformats-officedocument.presentationml.tags+xml"/>
  <Override PartName="/ppt/tags/tag1900.xml" ContentType="application/vnd.openxmlformats-officedocument.presentationml.tags+xml"/>
  <Override PartName="/ppt/tags/tag1901.xml" ContentType="application/vnd.openxmlformats-officedocument.presentationml.tags+xml"/>
  <Override PartName="/ppt/tags/tag1902.xml" ContentType="application/vnd.openxmlformats-officedocument.presentationml.tags+xml"/>
  <Override PartName="/ppt/tags/tag1903.xml" ContentType="application/vnd.openxmlformats-officedocument.presentationml.tags+xml"/>
  <Override PartName="/ppt/tags/tag1904.xml" ContentType="application/vnd.openxmlformats-officedocument.presentationml.tags+xml"/>
  <Override PartName="/ppt/notesSlides/notesSlide36.xml" ContentType="application/vnd.openxmlformats-officedocument.presentationml.notesSlide+xml"/>
  <Override PartName="/ppt/tags/tag1905.xml" ContentType="application/vnd.openxmlformats-officedocument.presentationml.tags+xml"/>
  <Override PartName="/ppt/tags/tag1906.xml" ContentType="application/vnd.openxmlformats-officedocument.presentationml.tags+xml"/>
  <Override PartName="/ppt/tags/tag1907.xml" ContentType="application/vnd.openxmlformats-officedocument.presentationml.tags+xml"/>
  <Override PartName="/ppt/tags/tag1908.xml" ContentType="application/vnd.openxmlformats-officedocument.presentationml.tags+xml"/>
  <Override PartName="/ppt/tags/tag1909.xml" ContentType="application/vnd.openxmlformats-officedocument.presentationml.tags+xml"/>
  <Override PartName="/ppt/tags/tag1910.xml" ContentType="application/vnd.openxmlformats-officedocument.presentationml.tags+xml"/>
  <Override PartName="/ppt/tags/tag1911.xml" ContentType="application/vnd.openxmlformats-officedocument.presentationml.tags+xml"/>
  <Override PartName="/ppt/tags/tag1912.xml" ContentType="application/vnd.openxmlformats-officedocument.presentationml.tags+xml"/>
  <Override PartName="/ppt/tags/tag1913.xml" ContentType="application/vnd.openxmlformats-officedocument.presentationml.tags+xml"/>
  <Override PartName="/ppt/tags/tag1914.xml" ContentType="application/vnd.openxmlformats-officedocument.presentationml.tags+xml"/>
  <Override PartName="/ppt/tags/tag1915.xml" ContentType="application/vnd.openxmlformats-officedocument.presentationml.tags+xml"/>
  <Override PartName="/ppt/tags/tag1916.xml" ContentType="application/vnd.openxmlformats-officedocument.presentationml.tags+xml"/>
  <Override PartName="/ppt/tags/tag1917.xml" ContentType="application/vnd.openxmlformats-officedocument.presentationml.tags+xml"/>
  <Override PartName="/ppt/tags/tag1918.xml" ContentType="application/vnd.openxmlformats-officedocument.presentationml.tags+xml"/>
  <Override PartName="/ppt/tags/tag1919.xml" ContentType="application/vnd.openxmlformats-officedocument.presentationml.tags+xml"/>
  <Override PartName="/ppt/tags/tag1920.xml" ContentType="application/vnd.openxmlformats-officedocument.presentationml.tags+xml"/>
  <Override PartName="/ppt/tags/tag1921.xml" ContentType="application/vnd.openxmlformats-officedocument.presentationml.tags+xml"/>
  <Override PartName="/ppt/tags/tag1922.xml" ContentType="application/vnd.openxmlformats-officedocument.presentationml.tags+xml"/>
  <Override PartName="/ppt/tags/tag1923.xml" ContentType="application/vnd.openxmlformats-officedocument.presentationml.tags+xml"/>
  <Override PartName="/ppt/tags/tag1924.xml" ContentType="application/vnd.openxmlformats-officedocument.presentationml.tags+xml"/>
  <Override PartName="/ppt/tags/tag1925.xml" ContentType="application/vnd.openxmlformats-officedocument.presentationml.tags+xml"/>
  <Override PartName="/ppt/tags/tag1926.xml" ContentType="application/vnd.openxmlformats-officedocument.presentationml.tags+xml"/>
  <Override PartName="/ppt/tags/tag1927.xml" ContentType="application/vnd.openxmlformats-officedocument.presentationml.tags+xml"/>
  <Override PartName="/ppt/tags/tag1928.xml" ContentType="application/vnd.openxmlformats-officedocument.presentationml.tags+xml"/>
  <Override PartName="/ppt/tags/tag1929.xml" ContentType="application/vnd.openxmlformats-officedocument.presentationml.tags+xml"/>
  <Override PartName="/ppt/tags/tag1930.xml" ContentType="application/vnd.openxmlformats-officedocument.presentationml.tags+xml"/>
  <Override PartName="/ppt/tags/tag1931.xml" ContentType="application/vnd.openxmlformats-officedocument.presentationml.tags+xml"/>
  <Override PartName="/ppt/tags/tag1932.xml" ContentType="application/vnd.openxmlformats-officedocument.presentationml.tags+xml"/>
  <Override PartName="/ppt/tags/tag1933.xml" ContentType="application/vnd.openxmlformats-officedocument.presentationml.tags+xml"/>
  <Override PartName="/ppt/tags/tag1934.xml" ContentType="application/vnd.openxmlformats-officedocument.presentationml.tags+xml"/>
  <Override PartName="/ppt/tags/tag1935.xml" ContentType="application/vnd.openxmlformats-officedocument.presentationml.tags+xml"/>
  <Override PartName="/ppt/tags/tag1936.xml" ContentType="application/vnd.openxmlformats-officedocument.presentationml.tags+xml"/>
  <Override PartName="/ppt/tags/tag1937.xml" ContentType="application/vnd.openxmlformats-officedocument.presentationml.tags+xml"/>
  <Override PartName="/ppt/tags/tag1938.xml" ContentType="application/vnd.openxmlformats-officedocument.presentationml.tags+xml"/>
  <Override PartName="/ppt/tags/tag1939.xml" ContentType="application/vnd.openxmlformats-officedocument.presentationml.tags+xml"/>
  <Override PartName="/ppt/tags/tag1940.xml" ContentType="application/vnd.openxmlformats-officedocument.presentationml.tags+xml"/>
  <Override PartName="/ppt/tags/tag1941.xml" ContentType="application/vnd.openxmlformats-officedocument.presentationml.tags+xml"/>
  <Override PartName="/ppt/tags/tag1942.xml" ContentType="application/vnd.openxmlformats-officedocument.presentationml.tags+xml"/>
  <Override PartName="/ppt/tags/tag1943.xml" ContentType="application/vnd.openxmlformats-officedocument.presentationml.tags+xml"/>
  <Override PartName="/ppt/tags/tag1944.xml" ContentType="application/vnd.openxmlformats-officedocument.presentationml.tags+xml"/>
  <Override PartName="/ppt/tags/tag1945.xml" ContentType="application/vnd.openxmlformats-officedocument.presentationml.tags+xml"/>
  <Override PartName="/ppt/tags/tag1946.xml" ContentType="application/vnd.openxmlformats-officedocument.presentationml.tags+xml"/>
  <Override PartName="/ppt/tags/tag1947.xml" ContentType="application/vnd.openxmlformats-officedocument.presentationml.tags+xml"/>
  <Override PartName="/ppt/tags/tag1948.xml" ContentType="application/vnd.openxmlformats-officedocument.presentationml.tags+xml"/>
  <Override PartName="/ppt/tags/tag1949.xml" ContentType="application/vnd.openxmlformats-officedocument.presentationml.tags+xml"/>
  <Override PartName="/ppt/tags/tag1950.xml" ContentType="application/vnd.openxmlformats-officedocument.presentationml.tags+xml"/>
  <Override PartName="/ppt/tags/tag1951.xml" ContentType="application/vnd.openxmlformats-officedocument.presentationml.tags+xml"/>
  <Override PartName="/ppt/tags/tag1952.xml" ContentType="application/vnd.openxmlformats-officedocument.presentationml.tags+xml"/>
  <Override PartName="/ppt/tags/tag1953.xml" ContentType="application/vnd.openxmlformats-officedocument.presentationml.tags+xml"/>
  <Override PartName="/ppt/tags/tag1954.xml" ContentType="application/vnd.openxmlformats-officedocument.presentationml.tags+xml"/>
  <Override PartName="/ppt/tags/tag1955.xml" ContentType="application/vnd.openxmlformats-officedocument.presentationml.tags+xml"/>
  <Override PartName="/ppt/tags/tag1956.xml" ContentType="application/vnd.openxmlformats-officedocument.presentationml.tags+xml"/>
  <Override PartName="/ppt/tags/tag1957.xml" ContentType="application/vnd.openxmlformats-officedocument.presentationml.tags+xml"/>
  <Override PartName="/ppt/tags/tag1958.xml" ContentType="application/vnd.openxmlformats-officedocument.presentationml.tags+xml"/>
  <Override PartName="/ppt/tags/tag1959.xml" ContentType="application/vnd.openxmlformats-officedocument.presentationml.tags+xml"/>
  <Override PartName="/ppt/tags/tag1960.xml" ContentType="application/vnd.openxmlformats-officedocument.presentationml.tags+xml"/>
  <Override PartName="/ppt/tags/tag1961.xml" ContentType="application/vnd.openxmlformats-officedocument.presentationml.tags+xml"/>
  <Override PartName="/ppt/tags/tag1962.xml" ContentType="application/vnd.openxmlformats-officedocument.presentationml.tags+xml"/>
  <Override PartName="/ppt/tags/tag1963.xml" ContentType="application/vnd.openxmlformats-officedocument.presentationml.tags+xml"/>
  <Override PartName="/ppt/tags/tag1964.xml" ContentType="application/vnd.openxmlformats-officedocument.presentationml.tags+xml"/>
  <Override PartName="/ppt/tags/tag1965.xml" ContentType="application/vnd.openxmlformats-officedocument.presentationml.tags+xml"/>
  <Override PartName="/ppt/tags/tag1966.xml" ContentType="application/vnd.openxmlformats-officedocument.presentationml.tags+xml"/>
  <Override PartName="/ppt/tags/tag1967.xml" ContentType="application/vnd.openxmlformats-officedocument.presentationml.tags+xml"/>
  <Override PartName="/ppt/tags/tag1968.xml" ContentType="application/vnd.openxmlformats-officedocument.presentationml.tags+xml"/>
  <Override PartName="/ppt/tags/tag1969.xml" ContentType="application/vnd.openxmlformats-officedocument.presentationml.tags+xml"/>
  <Override PartName="/ppt/tags/tag1970.xml" ContentType="application/vnd.openxmlformats-officedocument.presentationml.tags+xml"/>
  <Override PartName="/ppt/tags/tag1971.xml" ContentType="application/vnd.openxmlformats-officedocument.presentationml.tags+xml"/>
  <Override PartName="/ppt/tags/tag1972.xml" ContentType="application/vnd.openxmlformats-officedocument.presentationml.tags+xml"/>
  <Override PartName="/ppt/tags/tag1973.xml" ContentType="application/vnd.openxmlformats-officedocument.presentationml.tags+xml"/>
  <Override PartName="/ppt/tags/tag1974.xml" ContentType="application/vnd.openxmlformats-officedocument.presentationml.tags+xml"/>
  <Override PartName="/ppt/tags/tag1975.xml" ContentType="application/vnd.openxmlformats-officedocument.presentationml.tags+xml"/>
  <Override PartName="/ppt/tags/tag1976.xml" ContentType="application/vnd.openxmlformats-officedocument.presentationml.tags+xml"/>
  <Override PartName="/ppt/tags/tag1977.xml" ContentType="application/vnd.openxmlformats-officedocument.presentationml.tags+xml"/>
  <Override PartName="/ppt/tags/tag1978.xml" ContentType="application/vnd.openxmlformats-officedocument.presentationml.tags+xml"/>
  <Override PartName="/ppt/tags/tag1979.xml" ContentType="application/vnd.openxmlformats-officedocument.presentationml.tags+xml"/>
  <Override PartName="/ppt/tags/tag1980.xml" ContentType="application/vnd.openxmlformats-officedocument.presentationml.tags+xml"/>
  <Override PartName="/ppt/tags/tag1981.xml" ContentType="application/vnd.openxmlformats-officedocument.presentationml.tags+xml"/>
  <Override PartName="/ppt/tags/tag1982.xml" ContentType="application/vnd.openxmlformats-officedocument.presentationml.tags+xml"/>
  <Override PartName="/ppt/tags/tag1983.xml" ContentType="application/vnd.openxmlformats-officedocument.presentationml.tags+xml"/>
  <Override PartName="/ppt/tags/tag1984.xml" ContentType="application/vnd.openxmlformats-officedocument.presentationml.tags+xml"/>
  <Override PartName="/ppt/tags/tag1985.xml" ContentType="application/vnd.openxmlformats-officedocument.presentationml.tags+xml"/>
  <Override PartName="/ppt/tags/tag1986.xml" ContentType="application/vnd.openxmlformats-officedocument.presentationml.tags+xml"/>
  <Override PartName="/ppt/tags/tag1987.xml" ContentType="application/vnd.openxmlformats-officedocument.presentationml.tags+xml"/>
  <Override PartName="/ppt/tags/tag1988.xml" ContentType="application/vnd.openxmlformats-officedocument.presentationml.tags+xml"/>
  <Override PartName="/ppt/tags/tag1989.xml" ContentType="application/vnd.openxmlformats-officedocument.presentationml.tags+xml"/>
  <Override PartName="/ppt/tags/tag1990.xml" ContentType="application/vnd.openxmlformats-officedocument.presentationml.tags+xml"/>
  <Override PartName="/ppt/tags/tag1991.xml" ContentType="application/vnd.openxmlformats-officedocument.presentationml.tags+xml"/>
  <Override PartName="/ppt/tags/tag1992.xml" ContentType="application/vnd.openxmlformats-officedocument.presentationml.tags+xml"/>
  <Override PartName="/ppt/tags/tag1993.xml" ContentType="application/vnd.openxmlformats-officedocument.presentationml.tags+xml"/>
  <Override PartName="/ppt/tags/tag1994.xml" ContentType="application/vnd.openxmlformats-officedocument.presentationml.tags+xml"/>
  <Override PartName="/ppt/tags/tag1995.xml" ContentType="application/vnd.openxmlformats-officedocument.presentationml.tags+xml"/>
  <Override PartName="/ppt/tags/tag1996.xml" ContentType="application/vnd.openxmlformats-officedocument.presentationml.tags+xml"/>
  <Override PartName="/ppt/tags/tag1997.xml" ContentType="application/vnd.openxmlformats-officedocument.presentationml.tags+xml"/>
  <Override PartName="/ppt/tags/tag1998.xml" ContentType="application/vnd.openxmlformats-officedocument.presentationml.tags+xml"/>
  <Override PartName="/ppt/tags/tag1999.xml" ContentType="application/vnd.openxmlformats-officedocument.presentationml.tags+xml"/>
  <Override PartName="/ppt/tags/tag2000.xml" ContentType="application/vnd.openxmlformats-officedocument.presentationml.tags+xml"/>
  <Override PartName="/ppt/tags/tag2001.xml" ContentType="application/vnd.openxmlformats-officedocument.presentationml.tags+xml"/>
  <Override PartName="/ppt/tags/tag2002.xml" ContentType="application/vnd.openxmlformats-officedocument.presentationml.tags+xml"/>
  <Override PartName="/ppt/tags/tag2003.xml" ContentType="application/vnd.openxmlformats-officedocument.presentationml.tags+xml"/>
  <Override PartName="/ppt/tags/tag2004.xml" ContentType="application/vnd.openxmlformats-officedocument.presentationml.tags+xml"/>
  <Override PartName="/ppt/tags/tag2005.xml" ContentType="application/vnd.openxmlformats-officedocument.presentationml.tags+xml"/>
  <Override PartName="/ppt/tags/tag2006.xml" ContentType="application/vnd.openxmlformats-officedocument.presentationml.tags+xml"/>
  <Override PartName="/ppt/tags/tag2007.xml" ContentType="application/vnd.openxmlformats-officedocument.presentationml.tags+xml"/>
  <Override PartName="/ppt/tags/tag2008.xml" ContentType="application/vnd.openxmlformats-officedocument.presentationml.tags+xml"/>
  <Override PartName="/ppt/tags/tag2009.xml" ContentType="application/vnd.openxmlformats-officedocument.presentationml.tags+xml"/>
  <Override PartName="/ppt/tags/tag2010.xml" ContentType="application/vnd.openxmlformats-officedocument.presentationml.tags+xml"/>
  <Override PartName="/ppt/tags/tag2011.xml" ContentType="application/vnd.openxmlformats-officedocument.presentationml.tags+xml"/>
  <Override PartName="/ppt/tags/tag2012.xml" ContentType="application/vnd.openxmlformats-officedocument.presentationml.tags+xml"/>
  <Override PartName="/ppt/tags/tag2013.xml" ContentType="application/vnd.openxmlformats-officedocument.presentationml.tags+xml"/>
  <Override PartName="/ppt/tags/tag2014.xml" ContentType="application/vnd.openxmlformats-officedocument.presentationml.tags+xml"/>
  <Override PartName="/ppt/tags/tag2015.xml" ContentType="application/vnd.openxmlformats-officedocument.presentationml.tags+xml"/>
  <Override PartName="/ppt/tags/tag2016.xml" ContentType="application/vnd.openxmlformats-officedocument.presentationml.tags+xml"/>
  <Override PartName="/ppt/tags/tag2017.xml" ContentType="application/vnd.openxmlformats-officedocument.presentationml.tags+xml"/>
  <Override PartName="/ppt/tags/tag2018.xml" ContentType="application/vnd.openxmlformats-officedocument.presentationml.tags+xml"/>
  <Override PartName="/ppt/tags/tag2019.xml" ContentType="application/vnd.openxmlformats-officedocument.presentationml.tags+xml"/>
  <Override PartName="/ppt/tags/tag2020.xml" ContentType="application/vnd.openxmlformats-officedocument.presentationml.tags+xml"/>
  <Override PartName="/ppt/tags/tag2021.xml" ContentType="application/vnd.openxmlformats-officedocument.presentationml.tags+xml"/>
  <Override PartName="/ppt/tags/tag2022.xml" ContentType="application/vnd.openxmlformats-officedocument.presentationml.tags+xml"/>
  <Override PartName="/ppt/tags/tag2023.xml" ContentType="application/vnd.openxmlformats-officedocument.presentationml.tags+xml"/>
  <Override PartName="/ppt/tags/tag2024.xml" ContentType="application/vnd.openxmlformats-officedocument.presentationml.tags+xml"/>
  <Override PartName="/ppt/tags/tag2025.xml" ContentType="application/vnd.openxmlformats-officedocument.presentationml.tags+xml"/>
  <Override PartName="/ppt/tags/tag2026.xml" ContentType="application/vnd.openxmlformats-officedocument.presentationml.tags+xml"/>
  <Override PartName="/ppt/tags/tag2027.xml" ContentType="application/vnd.openxmlformats-officedocument.presentationml.tags+xml"/>
  <Override PartName="/ppt/tags/tag2028.xml" ContentType="application/vnd.openxmlformats-officedocument.presentationml.tags+xml"/>
  <Override PartName="/ppt/tags/tag2029.xml" ContentType="application/vnd.openxmlformats-officedocument.presentationml.tags+xml"/>
  <Override PartName="/ppt/notesSlides/notesSlide37.xml" ContentType="application/vnd.openxmlformats-officedocument.presentationml.notesSlide+xml"/>
  <Override PartName="/ppt/tags/tag2030.xml" ContentType="application/vnd.openxmlformats-officedocument.presentationml.tags+xml"/>
  <Override PartName="/ppt/tags/tag2031.xml" ContentType="application/vnd.openxmlformats-officedocument.presentationml.tags+xml"/>
  <Override PartName="/ppt/tags/tag2032.xml" ContentType="application/vnd.openxmlformats-officedocument.presentationml.tags+xml"/>
  <Override PartName="/ppt/tags/tag2033.xml" ContentType="application/vnd.openxmlformats-officedocument.presentationml.tags+xml"/>
  <Override PartName="/ppt/tags/tag2034.xml" ContentType="application/vnd.openxmlformats-officedocument.presentationml.tags+xml"/>
  <Override PartName="/ppt/tags/tag2035.xml" ContentType="application/vnd.openxmlformats-officedocument.presentationml.tags+xml"/>
  <Override PartName="/ppt/tags/tag2036.xml" ContentType="application/vnd.openxmlformats-officedocument.presentationml.tags+xml"/>
  <Override PartName="/ppt/tags/tag2037.xml" ContentType="application/vnd.openxmlformats-officedocument.presentationml.tags+xml"/>
  <Override PartName="/ppt/tags/tag2038.xml" ContentType="application/vnd.openxmlformats-officedocument.presentationml.tags+xml"/>
  <Override PartName="/ppt/tags/tag2039.xml" ContentType="application/vnd.openxmlformats-officedocument.presentationml.tags+xml"/>
  <Override PartName="/ppt/tags/tag2040.xml" ContentType="application/vnd.openxmlformats-officedocument.presentationml.tags+xml"/>
  <Override PartName="/ppt/tags/tag2041.xml" ContentType="application/vnd.openxmlformats-officedocument.presentationml.tags+xml"/>
  <Override PartName="/ppt/tags/tag2042.xml" ContentType="application/vnd.openxmlformats-officedocument.presentationml.tags+xml"/>
  <Override PartName="/ppt/tags/tag2043.xml" ContentType="application/vnd.openxmlformats-officedocument.presentationml.tags+xml"/>
  <Override PartName="/ppt/tags/tag2044.xml" ContentType="application/vnd.openxmlformats-officedocument.presentationml.tags+xml"/>
  <Override PartName="/ppt/tags/tag2045.xml" ContentType="application/vnd.openxmlformats-officedocument.presentationml.tags+xml"/>
  <Override PartName="/ppt/tags/tag2046.xml" ContentType="application/vnd.openxmlformats-officedocument.presentationml.tags+xml"/>
  <Override PartName="/ppt/tags/tag2047.xml" ContentType="application/vnd.openxmlformats-officedocument.presentationml.tags+xml"/>
  <Override PartName="/ppt/tags/tag2048.xml" ContentType="application/vnd.openxmlformats-officedocument.presentationml.tags+xml"/>
  <Override PartName="/ppt/tags/tag2049.xml" ContentType="application/vnd.openxmlformats-officedocument.presentationml.tags+xml"/>
  <Override PartName="/ppt/tags/tag2050.xml" ContentType="application/vnd.openxmlformats-officedocument.presentationml.tags+xml"/>
  <Override PartName="/ppt/tags/tag2051.xml" ContentType="application/vnd.openxmlformats-officedocument.presentationml.tags+xml"/>
  <Override PartName="/ppt/tags/tag2052.xml" ContentType="application/vnd.openxmlformats-officedocument.presentationml.tags+xml"/>
  <Override PartName="/ppt/tags/tag2053.xml" ContentType="application/vnd.openxmlformats-officedocument.presentationml.tags+xml"/>
  <Override PartName="/ppt/tags/tag2054.xml" ContentType="application/vnd.openxmlformats-officedocument.presentationml.tags+xml"/>
  <Override PartName="/ppt/tags/tag2055.xml" ContentType="application/vnd.openxmlformats-officedocument.presentationml.tags+xml"/>
  <Override PartName="/ppt/tags/tag2056.xml" ContentType="application/vnd.openxmlformats-officedocument.presentationml.tags+xml"/>
  <Override PartName="/ppt/tags/tag2057.xml" ContentType="application/vnd.openxmlformats-officedocument.presentationml.tags+xml"/>
  <Override PartName="/ppt/tags/tag2058.xml" ContentType="application/vnd.openxmlformats-officedocument.presentationml.tags+xml"/>
  <Override PartName="/ppt/tags/tag2059.xml" ContentType="application/vnd.openxmlformats-officedocument.presentationml.tags+xml"/>
  <Override PartName="/ppt/tags/tag2060.xml" ContentType="application/vnd.openxmlformats-officedocument.presentationml.tags+xml"/>
  <Override PartName="/ppt/tags/tag2061.xml" ContentType="application/vnd.openxmlformats-officedocument.presentationml.tags+xml"/>
  <Override PartName="/ppt/tags/tag2062.xml" ContentType="application/vnd.openxmlformats-officedocument.presentationml.tags+xml"/>
  <Override PartName="/ppt/tags/tag2063.xml" ContentType="application/vnd.openxmlformats-officedocument.presentationml.tags+xml"/>
  <Override PartName="/ppt/tags/tag2064.xml" ContentType="application/vnd.openxmlformats-officedocument.presentationml.tags+xml"/>
  <Override PartName="/ppt/tags/tag2065.xml" ContentType="application/vnd.openxmlformats-officedocument.presentationml.tags+xml"/>
  <Override PartName="/ppt/tags/tag2066.xml" ContentType="application/vnd.openxmlformats-officedocument.presentationml.tags+xml"/>
  <Override PartName="/ppt/tags/tag2067.xml" ContentType="application/vnd.openxmlformats-officedocument.presentationml.tags+xml"/>
  <Override PartName="/ppt/tags/tag2068.xml" ContentType="application/vnd.openxmlformats-officedocument.presentationml.tags+xml"/>
  <Override PartName="/ppt/tags/tag2069.xml" ContentType="application/vnd.openxmlformats-officedocument.presentationml.tags+xml"/>
  <Override PartName="/ppt/tags/tag2070.xml" ContentType="application/vnd.openxmlformats-officedocument.presentationml.tags+xml"/>
  <Override PartName="/ppt/tags/tag2071.xml" ContentType="application/vnd.openxmlformats-officedocument.presentationml.tags+xml"/>
  <Override PartName="/ppt/tags/tag2072.xml" ContentType="application/vnd.openxmlformats-officedocument.presentationml.tags+xml"/>
  <Override PartName="/ppt/tags/tag2073.xml" ContentType="application/vnd.openxmlformats-officedocument.presentationml.tags+xml"/>
  <Override PartName="/ppt/tags/tag2074.xml" ContentType="application/vnd.openxmlformats-officedocument.presentationml.tags+xml"/>
  <Override PartName="/ppt/tags/tag2075.xml" ContentType="application/vnd.openxmlformats-officedocument.presentationml.tags+xml"/>
  <Override PartName="/ppt/tags/tag2076.xml" ContentType="application/vnd.openxmlformats-officedocument.presentationml.tags+xml"/>
  <Override PartName="/ppt/tags/tag2077.xml" ContentType="application/vnd.openxmlformats-officedocument.presentationml.tags+xml"/>
  <Override PartName="/ppt/tags/tag2078.xml" ContentType="application/vnd.openxmlformats-officedocument.presentationml.tags+xml"/>
  <Override PartName="/ppt/tags/tag2079.xml" ContentType="application/vnd.openxmlformats-officedocument.presentationml.tags+xml"/>
  <Override PartName="/ppt/tags/tag2080.xml" ContentType="application/vnd.openxmlformats-officedocument.presentationml.tags+xml"/>
  <Override PartName="/ppt/tags/tag2081.xml" ContentType="application/vnd.openxmlformats-officedocument.presentationml.tags+xml"/>
  <Override PartName="/ppt/tags/tag2082.xml" ContentType="application/vnd.openxmlformats-officedocument.presentationml.tags+xml"/>
  <Override PartName="/ppt/tags/tag2083.xml" ContentType="application/vnd.openxmlformats-officedocument.presentationml.tags+xml"/>
  <Override PartName="/ppt/tags/tag2084.xml" ContentType="application/vnd.openxmlformats-officedocument.presentationml.tags+xml"/>
  <Override PartName="/ppt/tags/tag2085.xml" ContentType="application/vnd.openxmlformats-officedocument.presentationml.tags+xml"/>
  <Override PartName="/ppt/tags/tag2086.xml" ContentType="application/vnd.openxmlformats-officedocument.presentationml.tags+xml"/>
  <Override PartName="/ppt/tags/tag2087.xml" ContentType="application/vnd.openxmlformats-officedocument.presentationml.tags+xml"/>
  <Override PartName="/ppt/tags/tag2088.xml" ContentType="application/vnd.openxmlformats-officedocument.presentationml.tags+xml"/>
  <Override PartName="/ppt/tags/tag2089.xml" ContentType="application/vnd.openxmlformats-officedocument.presentationml.tags+xml"/>
  <Override PartName="/ppt/tags/tag2090.xml" ContentType="application/vnd.openxmlformats-officedocument.presentationml.tags+xml"/>
  <Override PartName="/ppt/tags/tag2091.xml" ContentType="application/vnd.openxmlformats-officedocument.presentationml.tags+xml"/>
  <Override PartName="/ppt/tags/tag2092.xml" ContentType="application/vnd.openxmlformats-officedocument.presentationml.tags+xml"/>
  <Override PartName="/ppt/tags/tag2093.xml" ContentType="application/vnd.openxmlformats-officedocument.presentationml.tags+xml"/>
  <Override PartName="/ppt/tags/tag2094.xml" ContentType="application/vnd.openxmlformats-officedocument.presentationml.tags+xml"/>
  <Override PartName="/ppt/tags/tag2095.xml" ContentType="application/vnd.openxmlformats-officedocument.presentationml.tags+xml"/>
  <Override PartName="/ppt/tags/tag2096.xml" ContentType="application/vnd.openxmlformats-officedocument.presentationml.tags+xml"/>
  <Override PartName="/ppt/tags/tag2097.xml" ContentType="application/vnd.openxmlformats-officedocument.presentationml.tags+xml"/>
  <Override PartName="/ppt/tags/tag2098.xml" ContentType="application/vnd.openxmlformats-officedocument.presentationml.tags+xml"/>
  <Override PartName="/ppt/tags/tag2099.xml" ContentType="application/vnd.openxmlformats-officedocument.presentationml.tags+xml"/>
  <Override PartName="/ppt/tags/tag2100.xml" ContentType="application/vnd.openxmlformats-officedocument.presentationml.tags+xml"/>
  <Override PartName="/ppt/tags/tag2101.xml" ContentType="application/vnd.openxmlformats-officedocument.presentationml.tags+xml"/>
  <Override PartName="/ppt/tags/tag2102.xml" ContentType="application/vnd.openxmlformats-officedocument.presentationml.tags+xml"/>
  <Override PartName="/ppt/tags/tag2103.xml" ContentType="application/vnd.openxmlformats-officedocument.presentationml.tags+xml"/>
  <Override PartName="/ppt/tags/tag2104.xml" ContentType="application/vnd.openxmlformats-officedocument.presentationml.tags+xml"/>
  <Override PartName="/ppt/tags/tag2105.xml" ContentType="application/vnd.openxmlformats-officedocument.presentationml.tags+xml"/>
  <Override PartName="/ppt/tags/tag2106.xml" ContentType="application/vnd.openxmlformats-officedocument.presentationml.tags+xml"/>
  <Override PartName="/ppt/tags/tag2107.xml" ContentType="application/vnd.openxmlformats-officedocument.presentationml.tags+xml"/>
  <Override PartName="/ppt/tags/tag2108.xml" ContentType="application/vnd.openxmlformats-officedocument.presentationml.tags+xml"/>
  <Override PartName="/ppt/tags/tag2109.xml" ContentType="application/vnd.openxmlformats-officedocument.presentationml.tags+xml"/>
  <Override PartName="/ppt/tags/tag2110.xml" ContentType="application/vnd.openxmlformats-officedocument.presentationml.tags+xml"/>
  <Override PartName="/ppt/tags/tag2111.xml" ContentType="application/vnd.openxmlformats-officedocument.presentationml.tags+xml"/>
  <Override PartName="/ppt/tags/tag2112.xml" ContentType="application/vnd.openxmlformats-officedocument.presentationml.tags+xml"/>
  <Override PartName="/ppt/tags/tag2113.xml" ContentType="application/vnd.openxmlformats-officedocument.presentationml.tags+xml"/>
  <Override PartName="/ppt/tags/tag2114.xml" ContentType="application/vnd.openxmlformats-officedocument.presentationml.tags+xml"/>
  <Override PartName="/ppt/tags/tag2115.xml" ContentType="application/vnd.openxmlformats-officedocument.presentationml.tags+xml"/>
  <Override PartName="/ppt/tags/tag2116.xml" ContentType="application/vnd.openxmlformats-officedocument.presentationml.tags+xml"/>
  <Override PartName="/ppt/tags/tag2117.xml" ContentType="application/vnd.openxmlformats-officedocument.presentationml.tags+xml"/>
  <Override PartName="/ppt/tags/tag2118.xml" ContentType="application/vnd.openxmlformats-officedocument.presentationml.tags+xml"/>
  <Override PartName="/ppt/tags/tag2119.xml" ContentType="application/vnd.openxmlformats-officedocument.presentationml.tags+xml"/>
  <Override PartName="/ppt/tags/tag2120.xml" ContentType="application/vnd.openxmlformats-officedocument.presentationml.tags+xml"/>
  <Override PartName="/ppt/tags/tag2121.xml" ContentType="application/vnd.openxmlformats-officedocument.presentationml.tags+xml"/>
  <Override PartName="/ppt/tags/tag2122.xml" ContentType="application/vnd.openxmlformats-officedocument.presentationml.tags+xml"/>
  <Override PartName="/ppt/tags/tag2123.xml" ContentType="application/vnd.openxmlformats-officedocument.presentationml.tags+xml"/>
  <Override PartName="/ppt/tags/tag2124.xml" ContentType="application/vnd.openxmlformats-officedocument.presentationml.tags+xml"/>
  <Override PartName="/ppt/tags/tag2125.xml" ContentType="application/vnd.openxmlformats-officedocument.presentationml.tags+xml"/>
  <Override PartName="/ppt/tags/tag2126.xml" ContentType="application/vnd.openxmlformats-officedocument.presentationml.tags+xml"/>
  <Override PartName="/ppt/tags/tag2127.xml" ContentType="application/vnd.openxmlformats-officedocument.presentationml.tags+xml"/>
  <Override PartName="/ppt/tags/tag2128.xml" ContentType="application/vnd.openxmlformats-officedocument.presentationml.tags+xml"/>
  <Override PartName="/ppt/tags/tag2129.xml" ContentType="application/vnd.openxmlformats-officedocument.presentationml.tags+xml"/>
  <Override PartName="/ppt/tags/tag2130.xml" ContentType="application/vnd.openxmlformats-officedocument.presentationml.tags+xml"/>
  <Override PartName="/ppt/tags/tag2131.xml" ContentType="application/vnd.openxmlformats-officedocument.presentationml.tags+xml"/>
  <Override PartName="/ppt/tags/tag2132.xml" ContentType="application/vnd.openxmlformats-officedocument.presentationml.tags+xml"/>
  <Override PartName="/ppt/tags/tag2133.xml" ContentType="application/vnd.openxmlformats-officedocument.presentationml.tags+xml"/>
  <Override PartName="/ppt/tags/tag2134.xml" ContentType="application/vnd.openxmlformats-officedocument.presentationml.tags+xml"/>
  <Override PartName="/ppt/tags/tag2135.xml" ContentType="application/vnd.openxmlformats-officedocument.presentationml.tags+xml"/>
  <Override PartName="/ppt/tags/tag2136.xml" ContentType="application/vnd.openxmlformats-officedocument.presentationml.tags+xml"/>
  <Override PartName="/ppt/tags/tag2137.xml" ContentType="application/vnd.openxmlformats-officedocument.presentationml.tags+xml"/>
  <Override PartName="/ppt/tags/tag2138.xml" ContentType="application/vnd.openxmlformats-officedocument.presentationml.tags+xml"/>
  <Override PartName="/ppt/notesSlides/notesSlide38.xml" ContentType="application/vnd.openxmlformats-officedocument.presentationml.notesSlide+xml"/>
  <Override PartName="/ppt/tags/tag2139.xml" ContentType="application/vnd.openxmlformats-officedocument.presentationml.tags+xml"/>
  <Override PartName="/ppt/tags/tag2140.xml" ContentType="application/vnd.openxmlformats-officedocument.presentationml.tags+xml"/>
  <Override PartName="/ppt/tags/tag2141.xml" ContentType="application/vnd.openxmlformats-officedocument.presentationml.tags+xml"/>
  <Override PartName="/ppt/tags/tag2142.xml" ContentType="application/vnd.openxmlformats-officedocument.presentationml.tags+xml"/>
  <Override PartName="/ppt/tags/tag2143.xml" ContentType="application/vnd.openxmlformats-officedocument.presentationml.tags+xml"/>
  <Override PartName="/ppt/tags/tag2144.xml" ContentType="application/vnd.openxmlformats-officedocument.presentationml.tags+xml"/>
  <Override PartName="/ppt/tags/tag2145.xml" ContentType="application/vnd.openxmlformats-officedocument.presentationml.tags+xml"/>
  <Override PartName="/ppt/tags/tag2146.xml" ContentType="application/vnd.openxmlformats-officedocument.presentationml.tags+xml"/>
  <Override PartName="/ppt/tags/tag2147.xml" ContentType="application/vnd.openxmlformats-officedocument.presentationml.tags+xml"/>
  <Override PartName="/ppt/tags/tag2148.xml" ContentType="application/vnd.openxmlformats-officedocument.presentationml.tags+xml"/>
  <Override PartName="/ppt/tags/tag2149.xml" ContentType="application/vnd.openxmlformats-officedocument.presentationml.tags+xml"/>
  <Override PartName="/ppt/tags/tag2150.xml" ContentType="application/vnd.openxmlformats-officedocument.presentationml.tags+xml"/>
  <Override PartName="/ppt/tags/tag2151.xml" ContentType="application/vnd.openxmlformats-officedocument.presentationml.tags+xml"/>
  <Override PartName="/ppt/tags/tag2152.xml" ContentType="application/vnd.openxmlformats-officedocument.presentationml.tags+xml"/>
  <Override PartName="/ppt/tags/tag2153.xml" ContentType="application/vnd.openxmlformats-officedocument.presentationml.tags+xml"/>
  <Override PartName="/ppt/tags/tag2154.xml" ContentType="application/vnd.openxmlformats-officedocument.presentationml.tags+xml"/>
  <Override PartName="/ppt/tags/tag2155.xml" ContentType="application/vnd.openxmlformats-officedocument.presentationml.tags+xml"/>
  <Override PartName="/ppt/tags/tag2156.xml" ContentType="application/vnd.openxmlformats-officedocument.presentationml.tags+xml"/>
  <Override PartName="/ppt/tags/tag2157.xml" ContentType="application/vnd.openxmlformats-officedocument.presentationml.tags+xml"/>
  <Override PartName="/ppt/tags/tag2158.xml" ContentType="application/vnd.openxmlformats-officedocument.presentationml.tags+xml"/>
  <Override PartName="/ppt/tags/tag2159.xml" ContentType="application/vnd.openxmlformats-officedocument.presentationml.tags+xml"/>
  <Override PartName="/ppt/tags/tag216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5" r:id="rId2"/>
  </p:sldMasterIdLst>
  <p:notesMasterIdLst>
    <p:notesMasterId r:id="rId58"/>
  </p:notesMasterIdLst>
  <p:sldIdLst>
    <p:sldId id="409" r:id="rId3"/>
    <p:sldId id="624" r:id="rId4"/>
    <p:sldId id="634" r:id="rId5"/>
    <p:sldId id="566" r:id="rId6"/>
    <p:sldId id="635" r:id="rId7"/>
    <p:sldId id="667" r:id="rId8"/>
    <p:sldId id="610" r:id="rId9"/>
    <p:sldId id="672" r:id="rId10"/>
    <p:sldId id="640" r:id="rId11"/>
    <p:sldId id="641" r:id="rId12"/>
    <p:sldId id="642" r:id="rId13"/>
    <p:sldId id="643" r:id="rId14"/>
    <p:sldId id="654" r:id="rId15"/>
    <p:sldId id="673" r:id="rId16"/>
    <p:sldId id="526" r:id="rId17"/>
    <p:sldId id="615" r:id="rId18"/>
    <p:sldId id="645" r:id="rId19"/>
    <p:sldId id="628" r:id="rId20"/>
    <p:sldId id="646" r:id="rId21"/>
    <p:sldId id="636" r:id="rId22"/>
    <p:sldId id="647" r:id="rId23"/>
    <p:sldId id="564" r:id="rId24"/>
    <p:sldId id="648" r:id="rId25"/>
    <p:sldId id="565" r:id="rId26"/>
    <p:sldId id="649" r:id="rId27"/>
    <p:sldId id="553" r:id="rId28"/>
    <p:sldId id="650" r:id="rId29"/>
    <p:sldId id="606" r:id="rId30"/>
    <p:sldId id="651" r:id="rId31"/>
    <p:sldId id="569" r:id="rId32"/>
    <p:sldId id="652" r:id="rId33"/>
    <p:sldId id="607" r:id="rId34"/>
    <p:sldId id="585" r:id="rId35"/>
    <p:sldId id="674" r:id="rId36"/>
    <p:sldId id="664" r:id="rId37"/>
    <p:sldId id="659" r:id="rId38"/>
    <p:sldId id="660" r:id="rId39"/>
    <p:sldId id="661" r:id="rId40"/>
    <p:sldId id="663" r:id="rId41"/>
    <p:sldId id="675" r:id="rId42"/>
    <p:sldId id="558" r:id="rId43"/>
    <p:sldId id="665" r:id="rId44"/>
    <p:sldId id="666" r:id="rId45"/>
    <p:sldId id="676" r:id="rId46"/>
    <p:sldId id="681" r:id="rId47"/>
    <p:sldId id="682" r:id="rId48"/>
    <p:sldId id="683" r:id="rId49"/>
    <p:sldId id="684" r:id="rId50"/>
    <p:sldId id="685" r:id="rId51"/>
    <p:sldId id="686" r:id="rId52"/>
    <p:sldId id="687" r:id="rId53"/>
    <p:sldId id="688" r:id="rId54"/>
    <p:sldId id="689" r:id="rId55"/>
    <p:sldId id="677" r:id="rId56"/>
    <p:sldId id="670" r:id="rId57"/>
  </p:sldIdLst>
  <p:sldSz cx="9144000" cy="6858000" type="screen4x3"/>
  <p:notesSz cx="6954838" cy="9236075"/>
  <p:custDataLst>
    <p:tags r:id="rId59"/>
  </p:custDataLst>
  <p:defaultTextStyle>
    <a:defPPr>
      <a:defRPr lang="en-US"/>
    </a:defPPr>
    <a:lvl1pPr algn="l" rtl="0" fontAlgn="base">
      <a:spcBef>
        <a:spcPct val="0"/>
      </a:spcBef>
      <a:spcAft>
        <a:spcPct val="0"/>
      </a:spcAft>
      <a:defRPr sz="1632" kern="1200">
        <a:solidFill>
          <a:schemeClr val="tx1"/>
        </a:solidFill>
        <a:latin typeface="Arial" charset="0"/>
        <a:ea typeface="+mn-ea"/>
        <a:cs typeface="+mn-cs"/>
      </a:defRPr>
    </a:lvl1pPr>
    <a:lvl2pPr marL="466481" algn="l" rtl="0" fontAlgn="base">
      <a:spcBef>
        <a:spcPct val="0"/>
      </a:spcBef>
      <a:spcAft>
        <a:spcPct val="0"/>
      </a:spcAft>
      <a:defRPr sz="1632" kern="1200">
        <a:solidFill>
          <a:schemeClr val="tx1"/>
        </a:solidFill>
        <a:latin typeface="Arial" charset="0"/>
        <a:ea typeface="+mn-ea"/>
        <a:cs typeface="+mn-cs"/>
      </a:defRPr>
    </a:lvl2pPr>
    <a:lvl3pPr marL="932962" algn="l" rtl="0" fontAlgn="base">
      <a:spcBef>
        <a:spcPct val="0"/>
      </a:spcBef>
      <a:spcAft>
        <a:spcPct val="0"/>
      </a:spcAft>
      <a:defRPr sz="1632" kern="1200">
        <a:solidFill>
          <a:schemeClr val="tx1"/>
        </a:solidFill>
        <a:latin typeface="Arial" charset="0"/>
        <a:ea typeface="+mn-ea"/>
        <a:cs typeface="+mn-cs"/>
      </a:defRPr>
    </a:lvl3pPr>
    <a:lvl4pPr marL="1399443" algn="l" rtl="0" fontAlgn="base">
      <a:spcBef>
        <a:spcPct val="0"/>
      </a:spcBef>
      <a:spcAft>
        <a:spcPct val="0"/>
      </a:spcAft>
      <a:defRPr sz="1632" kern="1200">
        <a:solidFill>
          <a:schemeClr val="tx1"/>
        </a:solidFill>
        <a:latin typeface="Arial" charset="0"/>
        <a:ea typeface="+mn-ea"/>
        <a:cs typeface="+mn-cs"/>
      </a:defRPr>
    </a:lvl4pPr>
    <a:lvl5pPr marL="1865925" algn="l" rtl="0" fontAlgn="base">
      <a:spcBef>
        <a:spcPct val="0"/>
      </a:spcBef>
      <a:spcAft>
        <a:spcPct val="0"/>
      </a:spcAft>
      <a:defRPr sz="1632" kern="1200">
        <a:solidFill>
          <a:schemeClr val="tx1"/>
        </a:solidFill>
        <a:latin typeface="Arial" charset="0"/>
        <a:ea typeface="+mn-ea"/>
        <a:cs typeface="+mn-cs"/>
      </a:defRPr>
    </a:lvl5pPr>
    <a:lvl6pPr marL="2332406" algn="l" defTabSz="932962" rtl="0" eaLnBrk="1" latinLnBrk="0" hangingPunct="1">
      <a:defRPr sz="1632" kern="1200">
        <a:solidFill>
          <a:schemeClr val="tx1"/>
        </a:solidFill>
        <a:latin typeface="Arial" charset="0"/>
        <a:ea typeface="+mn-ea"/>
        <a:cs typeface="+mn-cs"/>
      </a:defRPr>
    </a:lvl6pPr>
    <a:lvl7pPr marL="2798887" algn="l" defTabSz="932962" rtl="0" eaLnBrk="1" latinLnBrk="0" hangingPunct="1">
      <a:defRPr sz="1632" kern="1200">
        <a:solidFill>
          <a:schemeClr val="tx1"/>
        </a:solidFill>
        <a:latin typeface="Arial" charset="0"/>
        <a:ea typeface="+mn-ea"/>
        <a:cs typeface="+mn-cs"/>
      </a:defRPr>
    </a:lvl7pPr>
    <a:lvl8pPr marL="3265368" algn="l" defTabSz="932962" rtl="0" eaLnBrk="1" latinLnBrk="0" hangingPunct="1">
      <a:defRPr sz="1632" kern="1200">
        <a:solidFill>
          <a:schemeClr val="tx1"/>
        </a:solidFill>
        <a:latin typeface="Arial" charset="0"/>
        <a:ea typeface="+mn-ea"/>
        <a:cs typeface="+mn-cs"/>
      </a:defRPr>
    </a:lvl8pPr>
    <a:lvl9pPr marL="3731849" algn="l" defTabSz="932962" rtl="0" eaLnBrk="1" latinLnBrk="0" hangingPunct="1">
      <a:defRPr sz="1632" kern="1200">
        <a:solidFill>
          <a:schemeClr val="tx1"/>
        </a:solidFill>
        <a:latin typeface="Arial"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a:srgbClr val="25AEB5"/>
    <a:srgbClr val="2CCCD4"/>
    <a:srgbClr val="66DAE0"/>
    <a:srgbClr val="99E6EA"/>
    <a:srgbClr val="E3F5FD"/>
    <a:srgbClr val="7CC1CA"/>
    <a:srgbClr val="FFFFCC"/>
    <a:srgbClr val="FF9999"/>
    <a:srgbClr val="D6EE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750" autoAdjust="0"/>
    <p:restoredTop sz="96718" autoAdjust="0"/>
  </p:normalViewPr>
  <p:slideViewPr>
    <p:cSldViewPr snapToGrid="0">
      <p:cViewPr varScale="1">
        <p:scale>
          <a:sx n="181" d="100"/>
          <a:sy n="181" d="100"/>
        </p:scale>
        <p:origin x="1122" y="168"/>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013763" cy="46340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9468" y="3"/>
            <a:ext cx="3013763" cy="463408"/>
          </a:xfrm>
          <a:prstGeom prst="rect">
            <a:avLst/>
          </a:prstGeom>
        </p:spPr>
        <p:txBody>
          <a:bodyPr vert="horz" lIns="91440" tIns="45720" rIns="91440" bIns="45720" rtlCol="0"/>
          <a:lstStyle>
            <a:lvl1pPr algn="r">
              <a:defRPr sz="1200"/>
            </a:lvl1pPr>
          </a:lstStyle>
          <a:p>
            <a:fld id="{DCFB71E9-1014-4277-805C-7529E3CE715D}" type="datetimeFigureOut">
              <a:rPr lang="en-US" smtClean="0"/>
              <a:t>11/25/2018</a:t>
            </a:fld>
            <a:endParaRPr lang="en-US"/>
          </a:p>
        </p:txBody>
      </p:sp>
      <p:sp>
        <p:nvSpPr>
          <p:cNvPr id="4" name="Slide Image Placeholder 3"/>
          <p:cNvSpPr>
            <a:spLocks noGrp="1" noRot="1" noChangeAspect="1"/>
          </p:cNvSpPr>
          <p:nvPr>
            <p:ph type="sldImg" idx="2"/>
          </p:nvPr>
        </p:nvSpPr>
        <p:spPr>
          <a:xfrm>
            <a:off x="1400175" y="1155700"/>
            <a:ext cx="4154488" cy="31162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484" y="4444863"/>
            <a:ext cx="5563870" cy="363670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71"/>
            <a:ext cx="3013763" cy="46340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39468" y="8772671"/>
            <a:ext cx="3013763" cy="463407"/>
          </a:xfrm>
          <a:prstGeom prst="rect">
            <a:avLst/>
          </a:prstGeom>
        </p:spPr>
        <p:txBody>
          <a:bodyPr vert="horz" lIns="91440" tIns="45720" rIns="91440" bIns="45720" rtlCol="0" anchor="b"/>
          <a:lstStyle>
            <a:lvl1pPr algn="r">
              <a:defRPr sz="1200"/>
            </a:lvl1pPr>
          </a:lstStyle>
          <a:p>
            <a:fld id="{FFF64B89-01CC-40F0-A8AF-330C31AA5DD6}" type="slidenum">
              <a:rPr lang="en-US" smtClean="0"/>
              <a:t>‹#›</a:t>
            </a:fld>
            <a:endParaRPr lang="en-US"/>
          </a:p>
        </p:txBody>
      </p:sp>
    </p:spTree>
    <p:extLst>
      <p:ext uri="{BB962C8B-B14F-4D97-AF65-F5344CB8AC3E}">
        <p14:creationId xmlns:p14="http://schemas.microsoft.com/office/powerpoint/2010/main" val="1401067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1.xml"/><Relationship Id="rId2" Type="http://schemas.openxmlformats.org/officeDocument/2006/relationships/notesMaster" Target="../notesMasters/notesMaster1.xml"/><Relationship Id="rId1" Type="http://schemas.openxmlformats.org/officeDocument/2006/relationships/tags" Target="../tags/tag44.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ags" Target="../tags/tag523.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ags" Target="../tags/tag599.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tags" Target="../tags/tag616.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ags" Target="../tags/tag680.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ags" Target="../tags/tag687.xml"/></Relationships>
</file>

<file path=ppt/notesSlides/_rels/notesSlide15.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notesMaster" Target="../notesMasters/notesMaster1.xml"/><Relationship Id="rId1" Type="http://schemas.openxmlformats.org/officeDocument/2006/relationships/tags" Target="../tags/tag721.xml"/></Relationships>
</file>

<file path=ppt/notesSlides/_rels/notesSlide16.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tags" Target="../tags/tag728.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tags" Target="../tags/tag775.xm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tags" Target="../tags/tag782.xml"/></Relationships>
</file>

<file path=ppt/notesSlides/_rels/notesSlide19.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notesMaster" Target="../notesMasters/notesMaster1.xml"/><Relationship Id="rId1" Type="http://schemas.openxmlformats.org/officeDocument/2006/relationships/tags" Target="../tags/tag830.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ags" Target="../tags/tag77.xml"/></Relationships>
</file>

<file path=ppt/notesSlides/_rels/notesSlide20.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notesMaster" Target="../notesMasters/notesMaster1.xml"/><Relationship Id="rId1" Type="http://schemas.openxmlformats.org/officeDocument/2006/relationships/tags" Target="../tags/tag837.xml"/></Relationships>
</file>

<file path=ppt/notesSlides/_rels/notesSlide21.xml.rels><?xml version="1.0" encoding="UTF-8" standalone="yes"?>
<Relationships xmlns="http://schemas.openxmlformats.org/package/2006/relationships"><Relationship Id="rId3" Type="http://schemas.openxmlformats.org/officeDocument/2006/relationships/slide" Target="../slides/slide24.xml"/><Relationship Id="rId2" Type="http://schemas.openxmlformats.org/officeDocument/2006/relationships/notesMaster" Target="../notesMasters/notesMaster1.xml"/><Relationship Id="rId1" Type="http://schemas.openxmlformats.org/officeDocument/2006/relationships/tags" Target="../tags/tag893.xml"/></Relationships>
</file>

<file path=ppt/notesSlides/_rels/notesSlide22.xml.rels><?xml version="1.0" encoding="UTF-8" standalone="yes"?>
<Relationships xmlns="http://schemas.openxmlformats.org/package/2006/relationships"><Relationship Id="rId3" Type="http://schemas.openxmlformats.org/officeDocument/2006/relationships/slide" Target="../slides/slide25.xml"/><Relationship Id="rId2" Type="http://schemas.openxmlformats.org/officeDocument/2006/relationships/notesMaster" Target="../notesMasters/notesMaster1.xml"/><Relationship Id="rId1" Type="http://schemas.openxmlformats.org/officeDocument/2006/relationships/tags" Target="../tags/tag900.xml"/></Relationships>
</file>

<file path=ppt/notesSlides/_rels/notesSlide23.xml.rels><?xml version="1.0" encoding="UTF-8" standalone="yes"?>
<Relationships xmlns="http://schemas.openxmlformats.org/package/2006/relationships"><Relationship Id="rId3" Type="http://schemas.openxmlformats.org/officeDocument/2006/relationships/slide" Target="../slides/slide26.xml"/><Relationship Id="rId2" Type="http://schemas.openxmlformats.org/officeDocument/2006/relationships/notesMaster" Target="../notesMasters/notesMaster1.xml"/><Relationship Id="rId1" Type="http://schemas.openxmlformats.org/officeDocument/2006/relationships/tags" Target="../tags/tag953.xml"/></Relationships>
</file>

<file path=ppt/notesSlides/_rels/notesSlide24.xml.rels><?xml version="1.0" encoding="UTF-8" standalone="yes"?>
<Relationships xmlns="http://schemas.openxmlformats.org/package/2006/relationships"><Relationship Id="rId3" Type="http://schemas.openxmlformats.org/officeDocument/2006/relationships/slide" Target="../slides/slide27.xml"/><Relationship Id="rId2" Type="http://schemas.openxmlformats.org/officeDocument/2006/relationships/notesMaster" Target="../notesMasters/notesMaster1.xml"/><Relationship Id="rId1" Type="http://schemas.openxmlformats.org/officeDocument/2006/relationships/tags" Target="../tags/tag958.xml"/></Relationships>
</file>

<file path=ppt/notesSlides/_rels/notesSlide25.xml.rels><?xml version="1.0" encoding="UTF-8" standalone="yes"?>
<Relationships xmlns="http://schemas.openxmlformats.org/package/2006/relationships"><Relationship Id="rId3" Type="http://schemas.openxmlformats.org/officeDocument/2006/relationships/slide" Target="../slides/slide28.xml"/><Relationship Id="rId2" Type="http://schemas.openxmlformats.org/officeDocument/2006/relationships/notesMaster" Target="../notesMasters/notesMaster1.xml"/><Relationship Id="rId1" Type="http://schemas.openxmlformats.org/officeDocument/2006/relationships/tags" Target="../tags/tag993.xml"/></Relationships>
</file>

<file path=ppt/notesSlides/_rels/notesSlide26.xml.rels><?xml version="1.0" encoding="UTF-8" standalone="yes"?>
<Relationships xmlns="http://schemas.openxmlformats.org/package/2006/relationships"><Relationship Id="rId3" Type="http://schemas.openxmlformats.org/officeDocument/2006/relationships/slide" Target="../slides/slide29.xml"/><Relationship Id="rId2" Type="http://schemas.openxmlformats.org/officeDocument/2006/relationships/notesMaster" Target="../notesMasters/notesMaster1.xml"/><Relationship Id="rId1" Type="http://schemas.openxmlformats.org/officeDocument/2006/relationships/tags" Target="../tags/tag1000.xml"/></Relationships>
</file>

<file path=ppt/notesSlides/_rels/notesSlide27.xml.rels><?xml version="1.0" encoding="UTF-8" standalone="yes"?>
<Relationships xmlns="http://schemas.openxmlformats.org/package/2006/relationships"><Relationship Id="rId3" Type="http://schemas.openxmlformats.org/officeDocument/2006/relationships/slide" Target="../slides/slide30.xml"/><Relationship Id="rId2" Type="http://schemas.openxmlformats.org/officeDocument/2006/relationships/notesMaster" Target="../notesMasters/notesMaster1.xml"/><Relationship Id="rId1" Type="http://schemas.openxmlformats.org/officeDocument/2006/relationships/tags" Target="../tags/tag1054.xml"/></Relationships>
</file>

<file path=ppt/notesSlides/_rels/notesSlide28.xml.rels><?xml version="1.0" encoding="UTF-8" standalone="yes"?>
<Relationships xmlns="http://schemas.openxmlformats.org/package/2006/relationships"><Relationship Id="rId3" Type="http://schemas.openxmlformats.org/officeDocument/2006/relationships/slide" Target="../slides/slide31.xml"/><Relationship Id="rId2" Type="http://schemas.openxmlformats.org/officeDocument/2006/relationships/notesMaster" Target="../notesMasters/notesMaster1.xml"/><Relationship Id="rId1" Type="http://schemas.openxmlformats.org/officeDocument/2006/relationships/tags" Target="../tags/tag1059.xml"/></Relationships>
</file>

<file path=ppt/notesSlides/_rels/notesSlide29.xml.rels><?xml version="1.0" encoding="UTF-8" standalone="yes"?>
<Relationships xmlns="http://schemas.openxmlformats.org/package/2006/relationships"><Relationship Id="rId3" Type="http://schemas.openxmlformats.org/officeDocument/2006/relationships/slide" Target="../slides/slide32.xml"/><Relationship Id="rId2" Type="http://schemas.openxmlformats.org/officeDocument/2006/relationships/notesMaster" Target="../notesMasters/notesMaster1.xml"/><Relationship Id="rId1" Type="http://schemas.openxmlformats.org/officeDocument/2006/relationships/tags" Target="../tags/tag1131.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ags" Target="../tags/tag114.xml"/></Relationships>
</file>

<file path=ppt/notesSlides/_rels/notesSlide30.xml.rels><?xml version="1.0" encoding="UTF-8" standalone="yes"?>
<Relationships xmlns="http://schemas.openxmlformats.org/package/2006/relationships"><Relationship Id="rId3" Type="http://schemas.openxmlformats.org/officeDocument/2006/relationships/slide" Target="../slides/slide33.xml"/><Relationship Id="rId2" Type="http://schemas.openxmlformats.org/officeDocument/2006/relationships/notesMaster" Target="../notesMasters/notesMaster1.xml"/><Relationship Id="rId1" Type="http://schemas.openxmlformats.org/officeDocument/2006/relationships/tags" Target="../tags/tag1201.xml"/></Relationships>
</file>

<file path=ppt/notesSlides/_rels/notesSlide31.xml.rels><?xml version="1.0" encoding="UTF-8" standalone="yes"?>
<Relationships xmlns="http://schemas.openxmlformats.org/package/2006/relationships"><Relationship Id="rId3" Type="http://schemas.openxmlformats.org/officeDocument/2006/relationships/slide" Target="../slides/slide35.xml"/><Relationship Id="rId2" Type="http://schemas.openxmlformats.org/officeDocument/2006/relationships/notesMaster" Target="../notesMasters/notesMaster1.xml"/><Relationship Id="rId1" Type="http://schemas.openxmlformats.org/officeDocument/2006/relationships/tags" Target="../tags/tag1359.xml"/></Relationships>
</file>

<file path=ppt/notesSlides/_rels/notesSlide32.xml.rels><?xml version="1.0" encoding="UTF-8" standalone="yes"?>
<Relationships xmlns="http://schemas.openxmlformats.org/package/2006/relationships"><Relationship Id="rId3" Type="http://schemas.openxmlformats.org/officeDocument/2006/relationships/slide" Target="../slides/slide36.xml"/><Relationship Id="rId2" Type="http://schemas.openxmlformats.org/officeDocument/2006/relationships/notesMaster" Target="../notesMasters/notesMaster1.xml"/><Relationship Id="rId1" Type="http://schemas.openxmlformats.org/officeDocument/2006/relationships/tags" Target="../tags/tag1487.xml"/></Relationships>
</file>

<file path=ppt/notesSlides/_rels/notesSlide33.xml.rels><?xml version="1.0" encoding="UTF-8" standalone="yes"?>
<Relationships xmlns="http://schemas.openxmlformats.org/package/2006/relationships"><Relationship Id="rId3" Type="http://schemas.openxmlformats.org/officeDocument/2006/relationships/slide" Target="../slides/slide37.xml"/><Relationship Id="rId2" Type="http://schemas.openxmlformats.org/officeDocument/2006/relationships/notesMaster" Target="../notesMasters/notesMaster1.xml"/><Relationship Id="rId1" Type="http://schemas.openxmlformats.org/officeDocument/2006/relationships/tags" Target="../tags/tag1551.xml"/></Relationships>
</file>

<file path=ppt/notesSlides/_rels/notesSlide34.xml.rels><?xml version="1.0" encoding="UTF-8" standalone="yes"?>
<Relationships xmlns="http://schemas.openxmlformats.org/package/2006/relationships"><Relationship Id="rId3" Type="http://schemas.openxmlformats.org/officeDocument/2006/relationships/slide" Target="../slides/slide38.xml"/><Relationship Id="rId2" Type="http://schemas.openxmlformats.org/officeDocument/2006/relationships/notesMaster" Target="../notesMasters/notesMaster1.xml"/><Relationship Id="rId1" Type="http://schemas.openxmlformats.org/officeDocument/2006/relationships/tags" Target="../tags/tag1668.xml"/></Relationships>
</file>

<file path=ppt/notesSlides/_rels/notesSlide35.xml.rels><?xml version="1.0" encoding="UTF-8" standalone="yes"?>
<Relationships xmlns="http://schemas.openxmlformats.org/package/2006/relationships"><Relationship Id="rId3" Type="http://schemas.openxmlformats.org/officeDocument/2006/relationships/slide" Target="../slides/slide39.xml"/><Relationship Id="rId2" Type="http://schemas.openxmlformats.org/officeDocument/2006/relationships/notesMaster" Target="../notesMasters/notesMaster1.xml"/><Relationship Id="rId1" Type="http://schemas.openxmlformats.org/officeDocument/2006/relationships/tags" Target="../tags/tag1796.xml"/></Relationships>
</file>

<file path=ppt/notesSlides/_rels/notesSlide36.xml.rels><?xml version="1.0" encoding="UTF-8" standalone="yes"?>
<Relationships xmlns="http://schemas.openxmlformats.org/package/2006/relationships"><Relationship Id="rId3" Type="http://schemas.openxmlformats.org/officeDocument/2006/relationships/slide" Target="../slides/slide41.xml"/><Relationship Id="rId2" Type="http://schemas.openxmlformats.org/officeDocument/2006/relationships/notesMaster" Target="../notesMasters/notesMaster1.xml"/><Relationship Id="rId1" Type="http://schemas.openxmlformats.org/officeDocument/2006/relationships/tags" Target="../tags/tag1905.xml"/></Relationships>
</file>

<file path=ppt/notesSlides/_rels/notesSlide37.xml.rels><?xml version="1.0" encoding="UTF-8" standalone="yes"?>
<Relationships xmlns="http://schemas.openxmlformats.org/package/2006/relationships"><Relationship Id="rId3" Type="http://schemas.openxmlformats.org/officeDocument/2006/relationships/slide" Target="../slides/slide42.xml"/><Relationship Id="rId2" Type="http://schemas.openxmlformats.org/officeDocument/2006/relationships/notesMaster" Target="../notesMasters/notesMaster1.xml"/><Relationship Id="rId1" Type="http://schemas.openxmlformats.org/officeDocument/2006/relationships/tags" Target="../tags/tag2030.xml"/></Relationships>
</file>

<file path=ppt/notesSlides/_rels/notesSlide38.xml.rels><?xml version="1.0" encoding="UTF-8" standalone="yes"?>
<Relationships xmlns="http://schemas.openxmlformats.org/package/2006/relationships"><Relationship Id="rId3" Type="http://schemas.openxmlformats.org/officeDocument/2006/relationships/slide" Target="../slides/slide43.xml"/><Relationship Id="rId2" Type="http://schemas.openxmlformats.org/officeDocument/2006/relationships/notesMaster" Target="../notesMasters/notesMaster1.xml"/><Relationship Id="rId1" Type="http://schemas.openxmlformats.org/officeDocument/2006/relationships/tags" Target="../tags/tag2139.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ags" Target="../tags/tag180.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ags" Target="../tags/tag20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ags" Target="../tags/tag204.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tags" Target="../tags/tag289.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ags" Target="../tags/tag369.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ags" Target="../tags/tag44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1</a:t>
            </a:fld>
            <a:endParaRPr lang="en-US"/>
          </a:p>
        </p:txBody>
      </p:sp>
    </p:spTree>
    <p:extLst>
      <p:ext uri="{BB962C8B-B14F-4D97-AF65-F5344CB8AC3E}">
        <p14:creationId xmlns:p14="http://schemas.microsoft.com/office/powerpoint/2010/main" val="27489380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12</a:t>
            </a:fld>
            <a:endParaRPr lang="en-US"/>
          </a:p>
        </p:txBody>
      </p:sp>
    </p:spTree>
    <p:extLst>
      <p:ext uri="{BB962C8B-B14F-4D97-AF65-F5344CB8AC3E}">
        <p14:creationId xmlns:p14="http://schemas.microsoft.com/office/powerpoint/2010/main" val="1826284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13</a:t>
            </a:fld>
            <a:endParaRPr lang="en-US"/>
          </a:p>
        </p:txBody>
      </p:sp>
    </p:spTree>
    <p:extLst>
      <p:ext uri="{BB962C8B-B14F-4D97-AF65-F5344CB8AC3E}">
        <p14:creationId xmlns:p14="http://schemas.microsoft.com/office/powerpoint/2010/main" val="9678886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15</a:t>
            </a:fld>
            <a:endParaRPr lang="en-US"/>
          </a:p>
        </p:txBody>
      </p:sp>
    </p:spTree>
    <p:extLst>
      <p:ext uri="{BB962C8B-B14F-4D97-AF65-F5344CB8AC3E}">
        <p14:creationId xmlns:p14="http://schemas.microsoft.com/office/powerpoint/2010/main" val="1495145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dirty="0"/>
          </a:p>
        </p:txBody>
      </p:sp>
      <p:sp>
        <p:nvSpPr>
          <p:cNvPr id="4" name="Slide Number Placeholder 3"/>
          <p:cNvSpPr>
            <a:spLocks noGrp="1"/>
          </p:cNvSpPr>
          <p:nvPr>
            <p:ph type="sldNum" sz="quarter" idx="10"/>
          </p:nvPr>
        </p:nvSpPr>
        <p:spPr/>
        <p:txBody>
          <a:bodyPr/>
          <a:lstStyle/>
          <a:p>
            <a:fld id="{FFF64B89-01CC-40F0-A8AF-330C31AA5DD6}" type="slidenum">
              <a:rPr lang="en-US" smtClean="0"/>
              <a:t>16</a:t>
            </a:fld>
            <a:endParaRPr lang="en-US"/>
          </a:p>
        </p:txBody>
      </p:sp>
    </p:spTree>
    <p:extLst>
      <p:ext uri="{BB962C8B-B14F-4D97-AF65-F5344CB8AC3E}">
        <p14:creationId xmlns:p14="http://schemas.microsoft.com/office/powerpoint/2010/main" val="5610172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17</a:t>
            </a:fld>
            <a:endParaRPr lang="en-US"/>
          </a:p>
        </p:txBody>
      </p:sp>
    </p:spTree>
    <p:extLst>
      <p:ext uri="{BB962C8B-B14F-4D97-AF65-F5344CB8AC3E}">
        <p14:creationId xmlns:p14="http://schemas.microsoft.com/office/powerpoint/2010/main" val="168750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18</a:t>
            </a:fld>
            <a:endParaRPr lang="en-US"/>
          </a:p>
        </p:txBody>
      </p:sp>
    </p:spTree>
    <p:extLst>
      <p:ext uri="{BB962C8B-B14F-4D97-AF65-F5344CB8AC3E}">
        <p14:creationId xmlns:p14="http://schemas.microsoft.com/office/powerpoint/2010/main" val="38959249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19</a:t>
            </a:fld>
            <a:endParaRPr lang="en-US"/>
          </a:p>
        </p:txBody>
      </p:sp>
    </p:spTree>
    <p:extLst>
      <p:ext uri="{BB962C8B-B14F-4D97-AF65-F5344CB8AC3E}">
        <p14:creationId xmlns:p14="http://schemas.microsoft.com/office/powerpoint/2010/main" val="42723914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20</a:t>
            </a:fld>
            <a:endParaRPr lang="en-US"/>
          </a:p>
        </p:txBody>
      </p:sp>
    </p:spTree>
    <p:extLst>
      <p:ext uri="{BB962C8B-B14F-4D97-AF65-F5344CB8AC3E}">
        <p14:creationId xmlns:p14="http://schemas.microsoft.com/office/powerpoint/2010/main" val="3147935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21</a:t>
            </a:fld>
            <a:endParaRPr lang="en-US"/>
          </a:p>
        </p:txBody>
      </p:sp>
    </p:spTree>
    <p:extLst>
      <p:ext uri="{BB962C8B-B14F-4D97-AF65-F5344CB8AC3E}">
        <p14:creationId xmlns:p14="http://schemas.microsoft.com/office/powerpoint/2010/main" val="8915198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22</a:t>
            </a:fld>
            <a:endParaRPr lang="en-US"/>
          </a:p>
        </p:txBody>
      </p:sp>
    </p:spTree>
    <p:extLst>
      <p:ext uri="{BB962C8B-B14F-4D97-AF65-F5344CB8AC3E}">
        <p14:creationId xmlns:p14="http://schemas.microsoft.com/office/powerpoint/2010/main" val="1884930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3</a:t>
            </a:fld>
            <a:endParaRPr lang="en-US"/>
          </a:p>
        </p:txBody>
      </p:sp>
    </p:spTree>
    <p:extLst>
      <p:ext uri="{BB962C8B-B14F-4D97-AF65-F5344CB8AC3E}">
        <p14:creationId xmlns:p14="http://schemas.microsoft.com/office/powerpoint/2010/main" val="29767284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23</a:t>
            </a:fld>
            <a:endParaRPr lang="en-US"/>
          </a:p>
        </p:txBody>
      </p:sp>
    </p:spTree>
    <p:extLst>
      <p:ext uri="{BB962C8B-B14F-4D97-AF65-F5344CB8AC3E}">
        <p14:creationId xmlns:p14="http://schemas.microsoft.com/office/powerpoint/2010/main" val="27964379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24</a:t>
            </a:fld>
            <a:endParaRPr lang="en-US"/>
          </a:p>
        </p:txBody>
      </p:sp>
    </p:spTree>
    <p:extLst>
      <p:ext uri="{BB962C8B-B14F-4D97-AF65-F5344CB8AC3E}">
        <p14:creationId xmlns:p14="http://schemas.microsoft.com/office/powerpoint/2010/main" val="16744903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25</a:t>
            </a:fld>
            <a:endParaRPr lang="en-US"/>
          </a:p>
        </p:txBody>
      </p:sp>
    </p:spTree>
    <p:extLst>
      <p:ext uri="{BB962C8B-B14F-4D97-AF65-F5344CB8AC3E}">
        <p14:creationId xmlns:p14="http://schemas.microsoft.com/office/powerpoint/2010/main" val="22612692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26</a:t>
            </a:fld>
            <a:endParaRPr lang="en-US"/>
          </a:p>
        </p:txBody>
      </p:sp>
    </p:spTree>
    <p:extLst>
      <p:ext uri="{BB962C8B-B14F-4D97-AF65-F5344CB8AC3E}">
        <p14:creationId xmlns:p14="http://schemas.microsoft.com/office/powerpoint/2010/main" val="32394900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27</a:t>
            </a:fld>
            <a:endParaRPr lang="en-US"/>
          </a:p>
        </p:txBody>
      </p:sp>
    </p:spTree>
    <p:extLst>
      <p:ext uri="{BB962C8B-B14F-4D97-AF65-F5344CB8AC3E}">
        <p14:creationId xmlns:p14="http://schemas.microsoft.com/office/powerpoint/2010/main" val="278808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28</a:t>
            </a:fld>
            <a:endParaRPr lang="en-US"/>
          </a:p>
        </p:txBody>
      </p:sp>
    </p:spTree>
    <p:extLst>
      <p:ext uri="{BB962C8B-B14F-4D97-AF65-F5344CB8AC3E}">
        <p14:creationId xmlns:p14="http://schemas.microsoft.com/office/powerpoint/2010/main" val="2485423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29</a:t>
            </a:fld>
            <a:endParaRPr lang="en-US"/>
          </a:p>
        </p:txBody>
      </p:sp>
    </p:spTree>
    <p:extLst>
      <p:ext uri="{BB962C8B-B14F-4D97-AF65-F5344CB8AC3E}">
        <p14:creationId xmlns:p14="http://schemas.microsoft.com/office/powerpoint/2010/main" val="21530877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30</a:t>
            </a:fld>
            <a:endParaRPr lang="en-US"/>
          </a:p>
        </p:txBody>
      </p:sp>
    </p:spTree>
    <p:extLst>
      <p:ext uri="{BB962C8B-B14F-4D97-AF65-F5344CB8AC3E}">
        <p14:creationId xmlns:p14="http://schemas.microsoft.com/office/powerpoint/2010/main" val="2809889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31</a:t>
            </a:fld>
            <a:endParaRPr lang="en-US"/>
          </a:p>
        </p:txBody>
      </p:sp>
    </p:spTree>
    <p:extLst>
      <p:ext uri="{BB962C8B-B14F-4D97-AF65-F5344CB8AC3E}">
        <p14:creationId xmlns:p14="http://schemas.microsoft.com/office/powerpoint/2010/main" val="35464564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32</a:t>
            </a:fld>
            <a:endParaRPr lang="en-US"/>
          </a:p>
        </p:txBody>
      </p:sp>
    </p:spTree>
    <p:extLst>
      <p:ext uri="{BB962C8B-B14F-4D97-AF65-F5344CB8AC3E}">
        <p14:creationId xmlns:p14="http://schemas.microsoft.com/office/powerpoint/2010/main" val="4153088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4</a:t>
            </a:fld>
            <a:endParaRPr lang="en-US"/>
          </a:p>
        </p:txBody>
      </p:sp>
    </p:spTree>
    <p:extLst>
      <p:ext uri="{BB962C8B-B14F-4D97-AF65-F5344CB8AC3E}">
        <p14:creationId xmlns:p14="http://schemas.microsoft.com/office/powerpoint/2010/main" val="38726233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33</a:t>
            </a:fld>
            <a:endParaRPr lang="en-US"/>
          </a:p>
        </p:txBody>
      </p:sp>
    </p:spTree>
    <p:extLst>
      <p:ext uri="{BB962C8B-B14F-4D97-AF65-F5344CB8AC3E}">
        <p14:creationId xmlns:p14="http://schemas.microsoft.com/office/powerpoint/2010/main" val="4652337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dirty="0"/>
          </a:p>
        </p:txBody>
      </p:sp>
      <p:sp>
        <p:nvSpPr>
          <p:cNvPr id="4" name="Slide Number Placeholder 3"/>
          <p:cNvSpPr>
            <a:spLocks noGrp="1"/>
          </p:cNvSpPr>
          <p:nvPr>
            <p:ph type="sldNum" sz="quarter" idx="10"/>
          </p:nvPr>
        </p:nvSpPr>
        <p:spPr/>
        <p:txBody>
          <a:bodyPr/>
          <a:lstStyle/>
          <a:p>
            <a:fld id="{FFF64B89-01CC-40F0-A8AF-330C31AA5DD6}" type="slidenum">
              <a:rPr lang="en-US" smtClean="0"/>
              <a:t>35</a:t>
            </a:fld>
            <a:endParaRPr lang="en-US"/>
          </a:p>
        </p:txBody>
      </p:sp>
    </p:spTree>
    <p:extLst>
      <p:ext uri="{BB962C8B-B14F-4D97-AF65-F5344CB8AC3E}">
        <p14:creationId xmlns:p14="http://schemas.microsoft.com/office/powerpoint/2010/main" val="11198007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dirty="0"/>
          </a:p>
        </p:txBody>
      </p:sp>
      <p:sp>
        <p:nvSpPr>
          <p:cNvPr id="4" name="Slide Number Placeholder 3"/>
          <p:cNvSpPr>
            <a:spLocks noGrp="1"/>
          </p:cNvSpPr>
          <p:nvPr>
            <p:ph type="sldNum" sz="quarter" idx="10"/>
          </p:nvPr>
        </p:nvSpPr>
        <p:spPr/>
        <p:txBody>
          <a:bodyPr/>
          <a:lstStyle/>
          <a:p>
            <a:fld id="{FFF64B89-01CC-40F0-A8AF-330C31AA5DD6}" type="slidenum">
              <a:rPr lang="en-US" smtClean="0"/>
              <a:t>36</a:t>
            </a:fld>
            <a:endParaRPr lang="en-US"/>
          </a:p>
        </p:txBody>
      </p:sp>
    </p:spTree>
    <p:extLst>
      <p:ext uri="{BB962C8B-B14F-4D97-AF65-F5344CB8AC3E}">
        <p14:creationId xmlns:p14="http://schemas.microsoft.com/office/powerpoint/2010/main" val="9024581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dirty="0"/>
          </a:p>
        </p:txBody>
      </p:sp>
      <p:sp>
        <p:nvSpPr>
          <p:cNvPr id="4" name="Slide Number Placeholder 3"/>
          <p:cNvSpPr>
            <a:spLocks noGrp="1"/>
          </p:cNvSpPr>
          <p:nvPr>
            <p:ph type="sldNum" sz="quarter" idx="10"/>
          </p:nvPr>
        </p:nvSpPr>
        <p:spPr/>
        <p:txBody>
          <a:bodyPr/>
          <a:lstStyle/>
          <a:p>
            <a:fld id="{FFF64B89-01CC-40F0-A8AF-330C31AA5DD6}" type="slidenum">
              <a:rPr lang="en-US" smtClean="0"/>
              <a:t>37</a:t>
            </a:fld>
            <a:endParaRPr lang="en-US"/>
          </a:p>
        </p:txBody>
      </p:sp>
    </p:spTree>
    <p:extLst>
      <p:ext uri="{BB962C8B-B14F-4D97-AF65-F5344CB8AC3E}">
        <p14:creationId xmlns:p14="http://schemas.microsoft.com/office/powerpoint/2010/main" val="1059362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dirty="0"/>
          </a:p>
        </p:txBody>
      </p:sp>
      <p:sp>
        <p:nvSpPr>
          <p:cNvPr id="4" name="Slide Number Placeholder 3"/>
          <p:cNvSpPr>
            <a:spLocks noGrp="1"/>
          </p:cNvSpPr>
          <p:nvPr>
            <p:ph type="sldNum" sz="quarter" idx="10"/>
          </p:nvPr>
        </p:nvSpPr>
        <p:spPr/>
        <p:txBody>
          <a:bodyPr/>
          <a:lstStyle/>
          <a:p>
            <a:fld id="{FFF64B89-01CC-40F0-A8AF-330C31AA5DD6}" type="slidenum">
              <a:rPr lang="en-US" smtClean="0"/>
              <a:t>38</a:t>
            </a:fld>
            <a:endParaRPr lang="en-US"/>
          </a:p>
        </p:txBody>
      </p:sp>
    </p:spTree>
    <p:extLst>
      <p:ext uri="{BB962C8B-B14F-4D97-AF65-F5344CB8AC3E}">
        <p14:creationId xmlns:p14="http://schemas.microsoft.com/office/powerpoint/2010/main" val="33673569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dirty="0"/>
          </a:p>
        </p:txBody>
      </p:sp>
      <p:sp>
        <p:nvSpPr>
          <p:cNvPr id="4" name="Slide Number Placeholder 3"/>
          <p:cNvSpPr>
            <a:spLocks noGrp="1"/>
          </p:cNvSpPr>
          <p:nvPr>
            <p:ph type="sldNum" sz="quarter" idx="10"/>
          </p:nvPr>
        </p:nvSpPr>
        <p:spPr/>
        <p:txBody>
          <a:bodyPr/>
          <a:lstStyle/>
          <a:p>
            <a:fld id="{FFF64B89-01CC-40F0-A8AF-330C31AA5DD6}" type="slidenum">
              <a:rPr lang="en-US" smtClean="0"/>
              <a:t>39</a:t>
            </a:fld>
            <a:endParaRPr lang="en-US"/>
          </a:p>
        </p:txBody>
      </p:sp>
    </p:spTree>
    <p:extLst>
      <p:ext uri="{BB962C8B-B14F-4D97-AF65-F5344CB8AC3E}">
        <p14:creationId xmlns:p14="http://schemas.microsoft.com/office/powerpoint/2010/main" val="23399575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dirty="0"/>
          </a:p>
        </p:txBody>
      </p:sp>
      <p:sp>
        <p:nvSpPr>
          <p:cNvPr id="4" name="Slide Number Placeholder 3"/>
          <p:cNvSpPr>
            <a:spLocks noGrp="1"/>
          </p:cNvSpPr>
          <p:nvPr>
            <p:ph type="sldNum" sz="quarter" idx="10"/>
          </p:nvPr>
        </p:nvSpPr>
        <p:spPr/>
        <p:txBody>
          <a:bodyPr/>
          <a:lstStyle/>
          <a:p>
            <a:fld id="{FFF64B89-01CC-40F0-A8AF-330C31AA5DD6}" type="slidenum">
              <a:rPr lang="en-US" smtClean="0"/>
              <a:t>41</a:t>
            </a:fld>
            <a:endParaRPr lang="en-US"/>
          </a:p>
        </p:txBody>
      </p:sp>
    </p:spTree>
    <p:extLst>
      <p:ext uri="{BB962C8B-B14F-4D97-AF65-F5344CB8AC3E}">
        <p14:creationId xmlns:p14="http://schemas.microsoft.com/office/powerpoint/2010/main" val="18789732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dirty="0"/>
          </a:p>
        </p:txBody>
      </p:sp>
      <p:sp>
        <p:nvSpPr>
          <p:cNvPr id="4" name="Slide Number Placeholder 3"/>
          <p:cNvSpPr>
            <a:spLocks noGrp="1"/>
          </p:cNvSpPr>
          <p:nvPr>
            <p:ph type="sldNum" sz="quarter" idx="10"/>
          </p:nvPr>
        </p:nvSpPr>
        <p:spPr/>
        <p:txBody>
          <a:bodyPr/>
          <a:lstStyle/>
          <a:p>
            <a:fld id="{FFF64B89-01CC-40F0-A8AF-330C31AA5DD6}" type="slidenum">
              <a:rPr lang="en-US" smtClean="0"/>
              <a:t>42</a:t>
            </a:fld>
            <a:endParaRPr lang="en-US"/>
          </a:p>
        </p:txBody>
      </p:sp>
    </p:spTree>
    <p:extLst>
      <p:ext uri="{BB962C8B-B14F-4D97-AF65-F5344CB8AC3E}">
        <p14:creationId xmlns:p14="http://schemas.microsoft.com/office/powerpoint/2010/main" val="39317794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dirty="0"/>
          </a:p>
        </p:txBody>
      </p:sp>
      <p:sp>
        <p:nvSpPr>
          <p:cNvPr id="4" name="Slide Number Placeholder 3"/>
          <p:cNvSpPr>
            <a:spLocks noGrp="1"/>
          </p:cNvSpPr>
          <p:nvPr>
            <p:ph type="sldNum" sz="quarter" idx="10"/>
          </p:nvPr>
        </p:nvSpPr>
        <p:spPr/>
        <p:txBody>
          <a:bodyPr/>
          <a:lstStyle/>
          <a:p>
            <a:fld id="{FFF64B89-01CC-40F0-A8AF-330C31AA5DD6}" type="slidenum">
              <a:rPr lang="en-US" smtClean="0"/>
              <a:t>43</a:t>
            </a:fld>
            <a:endParaRPr lang="en-US"/>
          </a:p>
        </p:txBody>
      </p:sp>
    </p:spTree>
    <p:extLst>
      <p:ext uri="{BB962C8B-B14F-4D97-AF65-F5344CB8AC3E}">
        <p14:creationId xmlns:p14="http://schemas.microsoft.com/office/powerpoint/2010/main" val="1581854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5</a:t>
            </a:fld>
            <a:endParaRPr lang="en-US"/>
          </a:p>
        </p:txBody>
      </p:sp>
    </p:spTree>
    <p:extLst>
      <p:ext uri="{BB962C8B-B14F-4D97-AF65-F5344CB8AC3E}">
        <p14:creationId xmlns:p14="http://schemas.microsoft.com/office/powerpoint/2010/main" val="2307047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6</a:t>
            </a:fld>
            <a:endParaRPr lang="en-US"/>
          </a:p>
        </p:txBody>
      </p:sp>
    </p:spTree>
    <p:extLst>
      <p:ext uri="{BB962C8B-B14F-4D97-AF65-F5344CB8AC3E}">
        <p14:creationId xmlns:p14="http://schemas.microsoft.com/office/powerpoint/2010/main" val="2324140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7</a:t>
            </a:fld>
            <a:endParaRPr lang="en-US"/>
          </a:p>
        </p:txBody>
      </p:sp>
    </p:spTree>
    <p:extLst>
      <p:ext uri="{BB962C8B-B14F-4D97-AF65-F5344CB8AC3E}">
        <p14:creationId xmlns:p14="http://schemas.microsoft.com/office/powerpoint/2010/main" val="2266629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9</a:t>
            </a:fld>
            <a:endParaRPr lang="en-US"/>
          </a:p>
        </p:txBody>
      </p:sp>
    </p:spTree>
    <p:extLst>
      <p:ext uri="{BB962C8B-B14F-4D97-AF65-F5344CB8AC3E}">
        <p14:creationId xmlns:p14="http://schemas.microsoft.com/office/powerpoint/2010/main" val="1442926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10</a:t>
            </a:fld>
            <a:endParaRPr lang="en-US"/>
          </a:p>
        </p:txBody>
      </p:sp>
    </p:spTree>
    <p:extLst>
      <p:ext uri="{BB962C8B-B14F-4D97-AF65-F5344CB8AC3E}">
        <p14:creationId xmlns:p14="http://schemas.microsoft.com/office/powerpoint/2010/main" val="39235212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endParaRPr lang="en-US"/>
          </a:p>
        </p:txBody>
      </p:sp>
      <p:sp>
        <p:nvSpPr>
          <p:cNvPr id="4" name="Slide Number Placeholder 3"/>
          <p:cNvSpPr>
            <a:spLocks noGrp="1"/>
          </p:cNvSpPr>
          <p:nvPr>
            <p:ph type="sldNum" sz="quarter" idx="10"/>
          </p:nvPr>
        </p:nvSpPr>
        <p:spPr/>
        <p:txBody>
          <a:bodyPr/>
          <a:lstStyle/>
          <a:p>
            <a:fld id="{FFF64B89-01CC-40F0-A8AF-330C31AA5DD6}" type="slidenum">
              <a:rPr lang="en-US" smtClean="0"/>
              <a:t>11</a:t>
            </a:fld>
            <a:endParaRPr lang="en-US"/>
          </a:p>
        </p:txBody>
      </p:sp>
    </p:spTree>
    <p:extLst>
      <p:ext uri="{BB962C8B-B14F-4D97-AF65-F5344CB8AC3E}">
        <p14:creationId xmlns:p14="http://schemas.microsoft.com/office/powerpoint/2010/main" val="186064125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Master" Target="../slideMasters/slideMaster1.xml"/><Relationship Id="rId7" Type="http://schemas.openxmlformats.org/officeDocument/2006/relationships/image" Target="../media/image4.jpeg"/><Relationship Id="rId2" Type="http://schemas.openxmlformats.org/officeDocument/2006/relationships/tags" Target="../tags/tag19.xml"/><Relationship Id="rId1" Type="http://schemas.openxmlformats.org/officeDocument/2006/relationships/vmlDrawing" Target="../drawings/vmlDrawing2.vml"/><Relationship Id="rId6" Type="http://schemas.openxmlformats.org/officeDocument/2006/relationships/image" Target="../media/image2.png"/><Relationship Id="rId5" Type="http://schemas.openxmlformats.org/officeDocument/2006/relationships/image" Target="../media/image3.emf"/><Relationship Id="rId4" Type="http://schemas.openxmlformats.org/officeDocument/2006/relationships/oleObject" Target="../embeddings/oleObject2.bin"/><Relationship Id="rId9" Type="http://schemas.openxmlformats.org/officeDocument/2006/relationships/image" Target="../media/image6.jpe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vmlDrawing" Target="../drawings/vmlDrawing3.vml"/><Relationship Id="rId5" Type="http://schemas.openxmlformats.org/officeDocument/2006/relationships/image" Target="../media/image7.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1.xml"/><Relationship Id="rId1" Type="http://schemas.openxmlformats.org/officeDocument/2006/relationships/vmlDrawing" Target="../drawings/vmlDrawing4.vml"/><Relationship Id="rId5" Type="http://schemas.openxmlformats.org/officeDocument/2006/relationships/image" Target="../media/image8.emf"/><Relationship Id="rId4" Type="http://schemas.openxmlformats.org/officeDocument/2006/relationships/oleObject" Target="../embeddings/oleObject4.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2.xml"/><Relationship Id="rId1" Type="http://schemas.openxmlformats.org/officeDocument/2006/relationships/vmlDrawing" Target="../drawings/vmlDrawing5.vml"/><Relationship Id="rId6" Type="http://schemas.openxmlformats.org/officeDocument/2006/relationships/image" Target="../media/image9.png"/><Relationship Id="rId5" Type="http://schemas.openxmlformats.org/officeDocument/2006/relationships/image" Target="../media/image3.emf"/><Relationship Id="rId4" Type="http://schemas.openxmlformats.org/officeDocument/2006/relationships/oleObject" Target="../embeddings/oleObject5.bin"/></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Master" Target="../slideMasters/slideMaster2.xml"/><Relationship Id="rId7" Type="http://schemas.openxmlformats.org/officeDocument/2006/relationships/image" Target="../media/image4.jpeg"/><Relationship Id="rId2" Type="http://schemas.openxmlformats.org/officeDocument/2006/relationships/tags" Target="../tags/tag40.xml"/><Relationship Id="rId1" Type="http://schemas.openxmlformats.org/officeDocument/2006/relationships/vmlDrawing" Target="../drawings/vmlDrawing7.vml"/><Relationship Id="rId6" Type="http://schemas.openxmlformats.org/officeDocument/2006/relationships/image" Target="../media/image2.png"/><Relationship Id="rId5" Type="http://schemas.openxmlformats.org/officeDocument/2006/relationships/image" Target="../media/image3.emf"/><Relationship Id="rId4" Type="http://schemas.openxmlformats.org/officeDocument/2006/relationships/oleObject" Target="../embeddings/oleObject7.bin"/><Relationship Id="rId9" Type="http://schemas.openxmlformats.org/officeDocument/2006/relationships/image" Target="../media/image6.jpeg"/></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41.xml"/><Relationship Id="rId1" Type="http://schemas.openxmlformats.org/officeDocument/2006/relationships/vmlDrawing" Target="../drawings/vmlDrawing8.vml"/><Relationship Id="rId5" Type="http://schemas.openxmlformats.org/officeDocument/2006/relationships/image" Target="../media/image7.emf"/><Relationship Id="rId4" Type="http://schemas.openxmlformats.org/officeDocument/2006/relationships/oleObject" Target="../embeddings/oleObject8.bin"/></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42.xml"/><Relationship Id="rId1" Type="http://schemas.openxmlformats.org/officeDocument/2006/relationships/vmlDrawing" Target="../drawings/vmlDrawing9.vml"/><Relationship Id="rId5" Type="http://schemas.openxmlformats.org/officeDocument/2006/relationships/image" Target="../media/image8.emf"/><Relationship Id="rId4" Type="http://schemas.openxmlformats.org/officeDocument/2006/relationships/oleObject" Target="../embeddings/oleObject9.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bwMode="ltGray">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1389374721"/>
              </p:ext>
            </p:ext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372150"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621" y="1621"/>
                        <a:ext cx="1619" cy="1619"/>
                      </a:xfrm>
                      <a:prstGeom prst="rect">
                        <a:avLst/>
                      </a:prstGeom>
                    </p:spPr>
                  </p:pic>
                </p:oleObj>
              </mc:Fallback>
            </mc:AlternateContent>
          </a:graphicData>
        </a:graphic>
      </p:graphicFrame>
      <p:sp>
        <p:nvSpPr>
          <p:cNvPr id="10" name="Rectangle 9"/>
          <p:cNvSpPr/>
          <p:nvPr/>
        </p:nvSpPr>
        <p:spPr bwMode="ltGray">
          <a:xfrm>
            <a:off x="0" y="0"/>
            <a:ext cx="9144000" cy="1828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bwMode="ltGray">
          <a:xfrm>
            <a:off x="0" y="6697167"/>
            <a:ext cx="9144000" cy="1828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14" name="Title"/>
          <p:cNvSpPr>
            <a:spLocks noGrp="1" noChangeArrowheads="1"/>
          </p:cNvSpPr>
          <p:nvPr>
            <p:ph type="ctrTitle"/>
          </p:nvPr>
        </p:nvSpPr>
        <p:spPr>
          <a:xfrm>
            <a:off x="516517" y="787232"/>
            <a:ext cx="8110967" cy="502445"/>
          </a:xfrm>
          <a:prstGeom prst="rect">
            <a:avLst/>
          </a:prstGeom>
        </p:spPr>
        <p:txBody>
          <a:bodyPr wrap="square">
            <a:spAutoFit/>
          </a:bodyPr>
          <a:lstStyle>
            <a:lvl1pPr algn="ctr">
              <a:defRPr lang="x-none" sz="3200" b="1" baseline="0">
                <a:solidFill>
                  <a:schemeClr val="accent4"/>
                </a:solidFill>
                <a:latin typeface="+mj-lt"/>
                <a:ea typeface="+mj-ea"/>
              </a:defRPr>
            </a:lvl1pPr>
          </a:lstStyle>
          <a:p>
            <a:pPr lvl="0" latinLnBrk="0"/>
            <a:r>
              <a:rPr lang="en-US" noProof="0"/>
              <a:t>Click to edit Master title style</a:t>
            </a:r>
            <a:endParaRPr lang="x-none" noProof="0" dirty="0"/>
          </a:p>
        </p:txBody>
      </p:sp>
      <p:sp>
        <p:nvSpPr>
          <p:cNvPr id="13315" name="Subtitle"/>
          <p:cNvSpPr>
            <a:spLocks noGrp="1" noChangeArrowheads="1"/>
          </p:cNvSpPr>
          <p:nvPr>
            <p:ph type="subTitle" idx="1"/>
          </p:nvPr>
        </p:nvSpPr>
        <p:spPr>
          <a:xfrm>
            <a:off x="516517" y="2081717"/>
            <a:ext cx="8110967" cy="219820"/>
          </a:xfrm>
          <a:prstGeom prst="rect">
            <a:avLst/>
          </a:prstGeom>
        </p:spPr>
        <p:txBody>
          <a:bodyPr wrap="square">
            <a:spAutoFit/>
          </a:bodyPr>
          <a:lstStyle>
            <a:lvl1pPr algn="ctr">
              <a:defRPr lang="x-none" sz="1400" cap="none" baseline="0">
                <a:solidFill>
                  <a:schemeClr val="accent6"/>
                </a:solidFill>
                <a:latin typeface="+mn-lt"/>
                <a:ea typeface="+mn-ea"/>
              </a:defRPr>
            </a:lvl1pPr>
          </a:lstStyle>
          <a:p>
            <a:pPr lvl="0" latinLnBrk="0"/>
            <a:r>
              <a:rPr lang="en-US" noProof="0"/>
              <a:t>Click to edit Master subtitle style</a:t>
            </a:r>
            <a:endParaRPr lang="x-none" noProof="0" dirty="0"/>
          </a:p>
        </p:txBody>
      </p:sp>
      <p:sp>
        <p:nvSpPr>
          <p:cNvPr id="57" name="Document type" hidden="1"/>
          <p:cNvSpPr txBox="1">
            <a:spLocks noChangeArrowheads="1"/>
          </p:cNvSpPr>
          <p:nvPr/>
        </p:nvSpPr>
        <p:spPr bwMode="gray">
          <a:xfrm>
            <a:off x="1392693" y="4856804"/>
            <a:ext cx="6358614" cy="219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algn="ctr" eaLnBrk="1" hangingPunct="1">
              <a:defRPr lang="x-none"/>
            </a:pPr>
            <a:r>
              <a:rPr lang="x-none" sz="1400" baseline="0" dirty="0">
                <a:solidFill>
                  <a:schemeClr val="accent6"/>
                </a:solidFill>
                <a:latin typeface="+mn-lt"/>
              </a:rPr>
              <a:t>Document type | Date</a:t>
            </a:r>
          </a:p>
        </p:txBody>
      </p:sp>
      <p:sp>
        <p:nvSpPr>
          <p:cNvPr id="5" name="doc id"/>
          <p:cNvSpPr txBox="1">
            <a:spLocks noChangeArrowheads="1"/>
          </p:cNvSpPr>
          <p:nvPr/>
        </p:nvSpPr>
        <p:spPr bwMode="white">
          <a:xfrm>
            <a:off x="8615933" y="37255"/>
            <a:ext cx="301290" cy="124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algn="r" eaLnBrk="1" hangingPunct="1">
              <a:defRPr lang="x-none"/>
            </a:pPr>
            <a:endParaRPr lang="x-none" sz="800" baseline="0" dirty="0">
              <a:solidFill>
                <a:srgbClr val="FFFFFF"/>
              </a:solidFill>
              <a:latin typeface="+mn-lt"/>
            </a:endParaRPr>
          </a:p>
        </p:txBody>
      </p:sp>
      <p:sp>
        <p:nvSpPr>
          <p:cNvPr id="14" name="Working Draft Text" hidden="1"/>
          <p:cNvSpPr txBox="1">
            <a:spLocks noChangeArrowheads="1"/>
          </p:cNvSpPr>
          <p:nvPr/>
        </p:nvSpPr>
        <p:spPr bwMode="black">
          <a:xfrm>
            <a:off x="3148581" y="247488"/>
            <a:ext cx="2846838"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algn="ctr" eaLnBrk="1" hangingPunct="1">
              <a:defRPr lang="x-none"/>
            </a:pPr>
            <a:r>
              <a:rPr lang="x-none" sz="800" b="1" baseline="0" dirty="0">
                <a:solidFill>
                  <a:schemeClr val="tx1"/>
                </a:solidFill>
                <a:latin typeface="+mn-lt"/>
              </a:rPr>
              <a:t>WORKING DRAFT</a:t>
            </a:r>
          </a:p>
        </p:txBody>
      </p:sp>
      <p:sp>
        <p:nvSpPr>
          <p:cNvPr id="15" name="Working Draft" hidden="1"/>
          <p:cNvSpPr txBox="1">
            <a:spLocks noChangeArrowheads="1"/>
          </p:cNvSpPr>
          <p:nvPr/>
        </p:nvSpPr>
        <p:spPr bwMode="black">
          <a:xfrm>
            <a:off x="3148581" y="373098"/>
            <a:ext cx="2846838"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o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algn="ctr" eaLnBrk="1" hangingPunct="1">
              <a:defRPr lang="x-none"/>
            </a:pPr>
            <a:r>
              <a:rPr lang="en-US" sz="800" baseline="0">
                <a:solidFill>
                  <a:schemeClr val="tx1"/>
                </a:solidFill>
                <a:latin typeface="+mn-lt"/>
              </a:rPr>
              <a:t>Last Modified 11/15/2018 12:46 AM Central Standard Time</a:t>
            </a:r>
            <a:endParaRPr lang="x-none" sz="800" baseline="0" dirty="0">
              <a:solidFill>
                <a:schemeClr val="tx1"/>
              </a:solidFill>
              <a:latin typeface="+mn-lt"/>
            </a:endParaRPr>
          </a:p>
        </p:txBody>
      </p:sp>
      <p:sp>
        <p:nvSpPr>
          <p:cNvPr id="16" name="Printed" hidden="1"/>
          <p:cNvSpPr txBox="1">
            <a:spLocks noChangeArrowheads="1"/>
          </p:cNvSpPr>
          <p:nvPr/>
        </p:nvSpPr>
        <p:spPr bwMode="black">
          <a:xfrm>
            <a:off x="3148581" y="498710"/>
            <a:ext cx="2846838"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o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algn="ctr" eaLnBrk="1" hangingPunct="1">
              <a:defRPr lang="x-none"/>
            </a:pPr>
            <a:r>
              <a:rPr lang="en-US" sz="800" baseline="0">
                <a:solidFill>
                  <a:schemeClr val="tx1"/>
                </a:solidFill>
                <a:latin typeface="+mn-lt"/>
              </a:rPr>
              <a:t>Printed 11/8/2018 5:02 PM Central Standard Time</a:t>
            </a:r>
            <a:endParaRPr lang="x-none" sz="800" baseline="0" dirty="0">
              <a:solidFill>
                <a:schemeClr val="tx1"/>
              </a:solidFill>
              <a:latin typeface="+mn-lt"/>
            </a:endParaRPr>
          </a:p>
        </p:txBody>
      </p:sp>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ltGray">
          <a:xfrm>
            <a:off x="6272293" y="5579534"/>
            <a:ext cx="2466747" cy="808073"/>
          </a:xfrm>
          <a:prstGeom prst="rect">
            <a:avLst/>
          </a:prstGeom>
          <a:noFill/>
          <a:ln>
            <a:noFill/>
          </a:ln>
        </p:spPr>
      </p:pic>
      <p:grpSp>
        <p:nvGrpSpPr>
          <p:cNvPr id="7" name="Group 6"/>
          <p:cNvGrpSpPr/>
          <p:nvPr/>
        </p:nvGrpSpPr>
        <p:grpSpPr>
          <a:xfrm>
            <a:off x="2362200" y="2514600"/>
            <a:ext cx="4419600" cy="1828800"/>
            <a:chOff x="2362200" y="2514600"/>
            <a:chExt cx="4419600" cy="1828800"/>
          </a:xfrm>
        </p:grpSpPr>
        <p:pic>
          <p:nvPicPr>
            <p:cNvPr id="2" name="Picture 1"/>
            <p:cNvPicPr>
              <a:picLocks noChangeAspect="1"/>
            </p:cNvPicPr>
            <p:nvPr userDrawn="1"/>
          </p:nvPicPr>
          <p:blipFill>
            <a:blip r:embed="rId7"/>
            <a:stretch>
              <a:fillRect/>
            </a:stretch>
          </p:blipFill>
          <p:spPr>
            <a:xfrm>
              <a:off x="2362200" y="2514600"/>
              <a:ext cx="1371600" cy="1828800"/>
            </a:xfrm>
            <a:prstGeom prst="rect">
              <a:avLst/>
            </a:prstGeom>
          </p:spPr>
        </p:pic>
        <p:pic>
          <p:nvPicPr>
            <p:cNvPr id="4" name="Picture 3"/>
            <p:cNvPicPr>
              <a:picLocks noChangeAspect="1"/>
            </p:cNvPicPr>
            <p:nvPr userDrawn="1"/>
          </p:nvPicPr>
          <p:blipFill>
            <a:blip r:embed="rId8"/>
            <a:stretch>
              <a:fillRect/>
            </a:stretch>
          </p:blipFill>
          <p:spPr>
            <a:xfrm>
              <a:off x="3886200" y="2514600"/>
              <a:ext cx="1371600" cy="1828800"/>
            </a:xfrm>
            <a:prstGeom prst="rect">
              <a:avLst/>
            </a:prstGeom>
          </p:spPr>
        </p:pic>
        <p:pic>
          <p:nvPicPr>
            <p:cNvPr id="6" name="Picture 5"/>
            <p:cNvPicPr>
              <a:picLocks noChangeAspect="1"/>
            </p:cNvPicPr>
            <p:nvPr userDrawn="1"/>
          </p:nvPicPr>
          <p:blipFill>
            <a:blip r:embed="rId9"/>
            <a:stretch>
              <a:fillRect/>
            </a:stretch>
          </p:blipFill>
          <p:spPr>
            <a:xfrm>
              <a:off x="5410200" y="2514600"/>
              <a:ext cx="1371600" cy="1828800"/>
            </a:xfrm>
            <a:prstGeom prst="rect">
              <a:avLst/>
            </a:prstGeom>
          </p:spPr>
        </p:pic>
      </p:grpSp>
    </p:spTree>
    <p:extLst>
      <p:ext uri="{BB962C8B-B14F-4D97-AF65-F5344CB8AC3E}">
        <p14:creationId xmlns:p14="http://schemas.microsoft.com/office/powerpoint/2010/main" val="1768981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409340711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06103" name="think-cell Slide" r:id="rId4" imgW="353" imgH="353" progId="TCLayout.ActiveDocument.1">
                  <p:embed/>
                </p:oleObj>
              </mc:Choice>
              <mc:Fallback>
                <p:oleObj name="think-cell Slide" r:id="rId4" imgW="353" imgH="353" progId="TCLayout.ActiveDocument.1">
                  <p:embed/>
                  <p:pic>
                    <p:nvPicPr>
                      <p:cNvPr id="3" name="Object 2"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2. Slide Title"/>
          <p:cNvSpPr>
            <a:spLocks noGrp="1"/>
          </p:cNvSpPr>
          <p:nvPr>
            <p:ph type="title"/>
          </p:nvPr>
        </p:nvSpPr>
        <p:spPr bwMode="auto"/>
        <p:txBody>
          <a:bodyPr/>
          <a:lstStyle/>
          <a:p>
            <a:r>
              <a:rPr lang="en-US"/>
              <a:t>Click to edit Master title style</a:t>
            </a:r>
            <a:endParaRPr lang="x-none" dirty="0"/>
          </a:p>
        </p:txBody>
      </p:sp>
      <p:sp>
        <p:nvSpPr>
          <p:cNvPr id="5" name="doc id" hidden="1"/>
          <p:cNvSpPr>
            <a:spLocks noChangeArrowheads="1"/>
          </p:cNvSpPr>
          <p:nvPr/>
        </p:nvSpPr>
        <p:spPr bwMode="auto">
          <a:xfrm>
            <a:off x="8246609" y="51833"/>
            <a:ext cx="670614" cy="124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p>
            <a:pPr algn="r" defTabSz="895350"/>
            <a:endParaRPr lang="x-none" sz="800" baseline="0" dirty="0">
              <a:solidFill>
                <a:srgbClr val="808080"/>
              </a:solidFill>
              <a:latin typeface="+mn-lt"/>
              <a:ea typeface="+mn-ea"/>
            </a:endParaRPr>
          </a:p>
        </p:txBody>
      </p:sp>
    </p:spTree>
    <p:extLst>
      <p:ext uri="{BB962C8B-B14F-4D97-AF65-F5344CB8AC3E}">
        <p14:creationId xmlns:p14="http://schemas.microsoft.com/office/powerpoint/2010/main" val="3928068950"/>
      </p:ext>
    </p:extLst>
  </p:cSld>
  <p:clrMapOvr>
    <a:masterClrMapping/>
  </p:clrMapOvr>
  <p:extLst mod="1">
    <p:ext uri="{DCECCB84-F9BA-43D5-87BE-67443E8EF086}">
      <p15:sldGuideLst xmlns:p15="http://schemas.microsoft.com/office/powerpoint/2012/main">
        <p15:guide id="1" pos="5617">
          <p15:clr>
            <a:srgbClr val="F26B43"/>
          </p15:clr>
        </p15:guide>
        <p15:guide id="2" pos="76">
          <p15:clr>
            <a:srgbClr val="F26B43"/>
          </p15:clr>
        </p15:guide>
        <p15:guide id="3" orient="horz" pos="583">
          <p15:clr>
            <a:srgbClr val="F26B43"/>
          </p15:clr>
        </p15:guide>
        <p15:guide id="4" orient="horz" pos="3990">
          <p15:clr>
            <a:srgbClr val="F26B43"/>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26407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1BB7E17-76E5-470D-9B11-AE6B683267B8}"/>
              </a:ext>
            </a:extLst>
          </p:cNvPr>
          <p:cNvGraphicFramePr>
            <a:graphicFrameLocks noChangeAspect="1"/>
          </p:cNvGraphicFramePr>
          <p:nvPr>
            <p:custDataLst>
              <p:tags r:id="rId2"/>
            </p:custDataLst>
            <p:extLst>
              <p:ext uri="{D42A27DB-BD31-4B8C-83A1-F6EECF244321}">
                <p14:modId xmlns:p14="http://schemas.microsoft.com/office/powerpoint/2010/main" val="177828054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13268" name="think-cell Slide" r:id="rId4" imgW="526" imgH="526" progId="TCLayout.ActiveDocument.1">
                  <p:embed/>
                </p:oleObj>
              </mc:Choice>
              <mc:Fallback>
                <p:oleObj name="think-cell Slide" r:id="rId4" imgW="526" imgH="526" progId="TCLayout.ActiveDocument.1">
                  <p:embed/>
                  <p:pic>
                    <p:nvPicPr>
                      <p:cNvPr id="3" name="Object 2" hidden="1">
                        <a:extLst>
                          <a:ext uri="{FF2B5EF4-FFF2-40B4-BE49-F238E27FC236}">
                            <a16:creationId xmlns:a16="http://schemas.microsoft.com/office/drawing/2014/main" id="{31BB7E17-76E5-470D-9B11-AE6B683267B8}"/>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FA862C8D-7EC3-4372-B019-BE9E166683A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69491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cSld name="1_Title Slide">
    <p:bg bwMode="ltGray">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nvPr>
        </p:nvGraphicFramePr>
        <p:xfrm>
          <a:off x="1622" y="1621"/>
          <a:ext cx="1619" cy="1619"/>
        </p:xfrm>
        <a:graphic>
          <a:graphicData uri="http://schemas.openxmlformats.org/presentationml/2006/ole">
            <mc:AlternateContent xmlns:mc="http://schemas.openxmlformats.org/markup-compatibility/2006">
              <mc:Choice xmlns:v="urn:schemas-microsoft-com:vml" Requires="v">
                <p:oleObj spid="_x0000_s379231"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622" y="1621"/>
                        <a:ext cx="1619" cy="1619"/>
                      </a:xfrm>
                      <a:prstGeom prst="rect">
                        <a:avLst/>
                      </a:prstGeom>
                    </p:spPr>
                  </p:pic>
                </p:oleObj>
              </mc:Fallback>
            </mc:AlternateContent>
          </a:graphicData>
        </a:graphic>
      </p:graphicFrame>
      <p:sp>
        <p:nvSpPr>
          <p:cNvPr id="10" name="Rectangle 9"/>
          <p:cNvSpPr/>
          <p:nvPr/>
        </p:nvSpPr>
        <p:spPr bwMode="ltGray">
          <a:xfrm>
            <a:off x="0" y="0"/>
            <a:ext cx="9144000" cy="1828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4" dirty="0"/>
          </a:p>
        </p:txBody>
      </p:sp>
      <p:sp>
        <p:nvSpPr>
          <p:cNvPr id="11" name="Rectangle 10"/>
          <p:cNvSpPr/>
          <p:nvPr/>
        </p:nvSpPr>
        <p:spPr bwMode="ltGray">
          <a:xfrm>
            <a:off x="0" y="6697167"/>
            <a:ext cx="9144000" cy="1828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4" dirty="0"/>
          </a:p>
        </p:txBody>
      </p:sp>
      <p:sp>
        <p:nvSpPr>
          <p:cNvPr id="57" name="Document type" hidden="1"/>
          <p:cNvSpPr txBox="1">
            <a:spLocks noChangeArrowheads="1"/>
          </p:cNvSpPr>
          <p:nvPr/>
        </p:nvSpPr>
        <p:spPr bwMode="gray">
          <a:xfrm>
            <a:off x="1392693" y="4915042"/>
            <a:ext cx="6358614"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algn="ctr" eaLnBrk="1" hangingPunct="1">
              <a:defRPr lang="x-none"/>
            </a:pPr>
            <a:r>
              <a:rPr lang="x-none" sz="1050" baseline="0" dirty="0">
                <a:solidFill>
                  <a:schemeClr val="accent6"/>
                </a:solidFill>
                <a:latin typeface="+mn-lt"/>
              </a:rPr>
              <a:t>Document type | Date</a:t>
            </a:r>
          </a:p>
        </p:txBody>
      </p:sp>
      <p:sp>
        <p:nvSpPr>
          <p:cNvPr id="5" name="doc id"/>
          <p:cNvSpPr txBox="1">
            <a:spLocks noChangeArrowheads="1"/>
          </p:cNvSpPr>
          <p:nvPr/>
        </p:nvSpPr>
        <p:spPr bwMode="white">
          <a:xfrm>
            <a:off x="8615933" y="37255"/>
            <a:ext cx="301290" cy="124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algn="r" eaLnBrk="1" hangingPunct="1">
              <a:defRPr lang="x-none"/>
            </a:pPr>
            <a:endParaRPr lang="x-none" sz="600" baseline="0" dirty="0">
              <a:solidFill>
                <a:srgbClr val="FFFFFF"/>
              </a:solidFill>
              <a:latin typeface="+mn-lt"/>
            </a:endParaRPr>
          </a:p>
        </p:txBody>
      </p:sp>
      <p:pic>
        <p:nvPicPr>
          <p:cNvPr id="8" name="Picture 7"/>
          <p:cNvPicPr>
            <a:picLocks noChangeAspect="1"/>
          </p:cNvPicPr>
          <p:nvPr/>
        </p:nvPicPr>
        <p:blipFill rotWithShape="1">
          <a:blip r:embed="rId6"/>
          <a:srcRect r="15198" b="15375"/>
          <a:stretch/>
        </p:blipFill>
        <p:spPr>
          <a:xfrm>
            <a:off x="-1" y="176746"/>
            <a:ext cx="9144001" cy="6499516"/>
          </a:xfrm>
          <a:prstGeom prst="rect">
            <a:avLst/>
          </a:prstGeom>
        </p:spPr>
      </p:pic>
    </p:spTree>
    <p:extLst>
      <p:ext uri="{BB962C8B-B14F-4D97-AF65-F5344CB8AC3E}">
        <p14:creationId xmlns:p14="http://schemas.microsoft.com/office/powerpoint/2010/main" val="214076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itle Slide">
    <p:bg bwMode="ltGray">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374197"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621" y="1621"/>
                        <a:ext cx="1619" cy="1619"/>
                      </a:xfrm>
                      <a:prstGeom prst="rect">
                        <a:avLst/>
                      </a:prstGeom>
                    </p:spPr>
                  </p:pic>
                </p:oleObj>
              </mc:Fallback>
            </mc:AlternateContent>
          </a:graphicData>
        </a:graphic>
      </p:graphicFrame>
      <p:sp>
        <p:nvSpPr>
          <p:cNvPr id="10" name="Rectangle 9"/>
          <p:cNvSpPr/>
          <p:nvPr/>
        </p:nvSpPr>
        <p:spPr bwMode="ltGray">
          <a:xfrm>
            <a:off x="0" y="0"/>
            <a:ext cx="9144000" cy="1828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bwMode="ltGray">
          <a:xfrm>
            <a:off x="0" y="6697167"/>
            <a:ext cx="9144000" cy="1828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14" name="Title"/>
          <p:cNvSpPr>
            <a:spLocks noGrp="1" noChangeArrowheads="1"/>
          </p:cNvSpPr>
          <p:nvPr>
            <p:ph type="ctrTitle"/>
          </p:nvPr>
        </p:nvSpPr>
        <p:spPr>
          <a:xfrm>
            <a:off x="516517" y="787232"/>
            <a:ext cx="8110967" cy="502445"/>
          </a:xfrm>
          <a:prstGeom prst="rect">
            <a:avLst/>
          </a:prstGeom>
        </p:spPr>
        <p:txBody>
          <a:bodyPr wrap="square">
            <a:spAutoFit/>
          </a:bodyPr>
          <a:lstStyle>
            <a:lvl1pPr algn="ctr">
              <a:defRPr lang="x-none" sz="3200" b="1" baseline="0">
                <a:solidFill>
                  <a:schemeClr val="accent4"/>
                </a:solidFill>
                <a:latin typeface="+mj-lt"/>
                <a:ea typeface="+mj-ea"/>
              </a:defRPr>
            </a:lvl1pPr>
          </a:lstStyle>
          <a:p>
            <a:pPr lvl="0" latinLnBrk="0"/>
            <a:r>
              <a:rPr lang="en-US" noProof="0"/>
              <a:t>Click to edit Master title style</a:t>
            </a:r>
            <a:endParaRPr lang="x-none" noProof="0" dirty="0"/>
          </a:p>
        </p:txBody>
      </p:sp>
      <p:sp>
        <p:nvSpPr>
          <p:cNvPr id="13315" name="Subtitle"/>
          <p:cNvSpPr>
            <a:spLocks noGrp="1" noChangeArrowheads="1"/>
          </p:cNvSpPr>
          <p:nvPr>
            <p:ph type="subTitle" idx="1"/>
          </p:nvPr>
        </p:nvSpPr>
        <p:spPr>
          <a:xfrm>
            <a:off x="516517" y="2081717"/>
            <a:ext cx="8110967" cy="219820"/>
          </a:xfrm>
          <a:prstGeom prst="rect">
            <a:avLst/>
          </a:prstGeom>
        </p:spPr>
        <p:txBody>
          <a:bodyPr wrap="square">
            <a:spAutoFit/>
          </a:bodyPr>
          <a:lstStyle>
            <a:lvl1pPr algn="ctr">
              <a:defRPr lang="x-none" sz="1400" cap="none" baseline="0">
                <a:solidFill>
                  <a:schemeClr val="accent6"/>
                </a:solidFill>
                <a:latin typeface="+mn-lt"/>
                <a:ea typeface="+mn-ea"/>
              </a:defRPr>
            </a:lvl1pPr>
          </a:lstStyle>
          <a:p>
            <a:pPr lvl="0" latinLnBrk="0"/>
            <a:r>
              <a:rPr lang="en-US" noProof="0"/>
              <a:t>Click to edit Master subtitle style</a:t>
            </a:r>
            <a:endParaRPr lang="x-none" noProof="0" dirty="0"/>
          </a:p>
        </p:txBody>
      </p:sp>
      <p:sp>
        <p:nvSpPr>
          <p:cNvPr id="57" name="Document type" hidden="1"/>
          <p:cNvSpPr txBox="1">
            <a:spLocks noChangeArrowheads="1"/>
          </p:cNvSpPr>
          <p:nvPr/>
        </p:nvSpPr>
        <p:spPr bwMode="gray">
          <a:xfrm>
            <a:off x="1392693" y="4856804"/>
            <a:ext cx="6358614" cy="219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algn="ctr" eaLnBrk="1" hangingPunct="1">
              <a:defRPr lang="x-none"/>
            </a:pPr>
            <a:r>
              <a:rPr lang="x-none" sz="1400" baseline="0" dirty="0">
                <a:solidFill>
                  <a:schemeClr val="accent6"/>
                </a:solidFill>
                <a:latin typeface="+mn-lt"/>
              </a:rPr>
              <a:t>Document type | Date</a:t>
            </a:r>
          </a:p>
        </p:txBody>
      </p:sp>
      <p:sp>
        <p:nvSpPr>
          <p:cNvPr id="5" name="doc id"/>
          <p:cNvSpPr txBox="1">
            <a:spLocks noChangeArrowheads="1"/>
          </p:cNvSpPr>
          <p:nvPr/>
        </p:nvSpPr>
        <p:spPr bwMode="white">
          <a:xfrm>
            <a:off x="8615933" y="37255"/>
            <a:ext cx="301290" cy="124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algn="r" eaLnBrk="1" hangingPunct="1">
              <a:defRPr lang="x-none"/>
            </a:pPr>
            <a:endParaRPr lang="x-none" sz="800" baseline="0" dirty="0">
              <a:solidFill>
                <a:srgbClr val="FFFFFF"/>
              </a:solidFill>
              <a:latin typeface="+mn-lt"/>
            </a:endParaRPr>
          </a:p>
        </p:txBody>
      </p:sp>
      <p:sp>
        <p:nvSpPr>
          <p:cNvPr id="14" name="Working Draft Text" hidden="1"/>
          <p:cNvSpPr txBox="1">
            <a:spLocks noChangeArrowheads="1"/>
          </p:cNvSpPr>
          <p:nvPr/>
        </p:nvSpPr>
        <p:spPr bwMode="black">
          <a:xfrm>
            <a:off x="3148581" y="247488"/>
            <a:ext cx="2846838"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algn="ctr" eaLnBrk="1" hangingPunct="1">
              <a:defRPr lang="x-none"/>
            </a:pPr>
            <a:r>
              <a:rPr lang="x-none" sz="800" b="1" baseline="0" dirty="0">
                <a:solidFill>
                  <a:schemeClr val="tx1"/>
                </a:solidFill>
                <a:latin typeface="+mn-lt"/>
              </a:rPr>
              <a:t>WORKING DRAFT</a:t>
            </a:r>
          </a:p>
        </p:txBody>
      </p:sp>
      <p:sp>
        <p:nvSpPr>
          <p:cNvPr id="15" name="Working Draft" hidden="1"/>
          <p:cNvSpPr txBox="1">
            <a:spLocks noChangeArrowheads="1"/>
          </p:cNvSpPr>
          <p:nvPr/>
        </p:nvSpPr>
        <p:spPr bwMode="black">
          <a:xfrm>
            <a:off x="3148581" y="373098"/>
            <a:ext cx="2846838"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o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algn="ctr" eaLnBrk="1" hangingPunct="1">
              <a:defRPr lang="x-none"/>
            </a:pPr>
            <a:r>
              <a:rPr lang="en-US" sz="800" baseline="0">
                <a:solidFill>
                  <a:schemeClr val="tx1"/>
                </a:solidFill>
                <a:latin typeface="+mn-lt"/>
              </a:rPr>
              <a:t>Last Modified 11/15/2018 12:46 AM Central Standard Time</a:t>
            </a:r>
            <a:endParaRPr lang="x-none" sz="800" baseline="0" dirty="0">
              <a:solidFill>
                <a:schemeClr val="tx1"/>
              </a:solidFill>
              <a:latin typeface="+mn-lt"/>
            </a:endParaRPr>
          </a:p>
        </p:txBody>
      </p:sp>
      <p:sp>
        <p:nvSpPr>
          <p:cNvPr id="16" name="Printed" hidden="1"/>
          <p:cNvSpPr txBox="1">
            <a:spLocks noChangeArrowheads="1"/>
          </p:cNvSpPr>
          <p:nvPr/>
        </p:nvSpPr>
        <p:spPr bwMode="black">
          <a:xfrm>
            <a:off x="3148581" y="498710"/>
            <a:ext cx="2846838"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o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algn="ctr" eaLnBrk="1" hangingPunct="1">
              <a:defRPr lang="x-none"/>
            </a:pPr>
            <a:r>
              <a:rPr lang="en-US" sz="800" baseline="0">
                <a:solidFill>
                  <a:schemeClr val="tx1"/>
                </a:solidFill>
                <a:latin typeface="+mn-lt"/>
              </a:rPr>
              <a:t>Printed 11/8/2018 5:02 PM Central Standard Time</a:t>
            </a:r>
            <a:endParaRPr lang="x-none" sz="800" baseline="0" dirty="0">
              <a:solidFill>
                <a:schemeClr val="tx1"/>
              </a:solidFill>
              <a:latin typeface="+mn-lt"/>
            </a:endParaRPr>
          </a:p>
        </p:txBody>
      </p:sp>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ltGray">
          <a:xfrm>
            <a:off x="6272293" y="5579534"/>
            <a:ext cx="2466747" cy="808073"/>
          </a:xfrm>
          <a:prstGeom prst="rect">
            <a:avLst/>
          </a:prstGeom>
          <a:noFill/>
          <a:ln>
            <a:noFill/>
          </a:ln>
        </p:spPr>
      </p:pic>
      <p:grpSp>
        <p:nvGrpSpPr>
          <p:cNvPr id="7" name="Group 6"/>
          <p:cNvGrpSpPr/>
          <p:nvPr/>
        </p:nvGrpSpPr>
        <p:grpSpPr>
          <a:xfrm>
            <a:off x="2362200" y="2514600"/>
            <a:ext cx="4419600" cy="1828800"/>
            <a:chOff x="2362200" y="2514600"/>
            <a:chExt cx="4419600" cy="1828800"/>
          </a:xfrm>
        </p:grpSpPr>
        <p:pic>
          <p:nvPicPr>
            <p:cNvPr id="2" name="Picture 1"/>
            <p:cNvPicPr>
              <a:picLocks noChangeAspect="1"/>
            </p:cNvPicPr>
            <p:nvPr userDrawn="1"/>
          </p:nvPicPr>
          <p:blipFill>
            <a:blip r:embed="rId7"/>
            <a:stretch>
              <a:fillRect/>
            </a:stretch>
          </p:blipFill>
          <p:spPr>
            <a:xfrm>
              <a:off x="2362200" y="2514600"/>
              <a:ext cx="1371600" cy="1828800"/>
            </a:xfrm>
            <a:prstGeom prst="rect">
              <a:avLst/>
            </a:prstGeom>
          </p:spPr>
        </p:pic>
        <p:pic>
          <p:nvPicPr>
            <p:cNvPr id="4" name="Picture 3"/>
            <p:cNvPicPr>
              <a:picLocks noChangeAspect="1"/>
            </p:cNvPicPr>
            <p:nvPr userDrawn="1"/>
          </p:nvPicPr>
          <p:blipFill>
            <a:blip r:embed="rId8"/>
            <a:stretch>
              <a:fillRect/>
            </a:stretch>
          </p:blipFill>
          <p:spPr>
            <a:xfrm>
              <a:off x="3886200" y="2514600"/>
              <a:ext cx="1371600" cy="1828800"/>
            </a:xfrm>
            <a:prstGeom prst="rect">
              <a:avLst/>
            </a:prstGeom>
          </p:spPr>
        </p:pic>
        <p:pic>
          <p:nvPicPr>
            <p:cNvPr id="6" name="Picture 5"/>
            <p:cNvPicPr>
              <a:picLocks noChangeAspect="1"/>
            </p:cNvPicPr>
            <p:nvPr userDrawn="1"/>
          </p:nvPicPr>
          <p:blipFill>
            <a:blip r:embed="rId9"/>
            <a:stretch>
              <a:fillRect/>
            </a:stretch>
          </p:blipFill>
          <p:spPr>
            <a:xfrm>
              <a:off x="5410200" y="2514600"/>
              <a:ext cx="1371600" cy="1828800"/>
            </a:xfrm>
            <a:prstGeom prst="rect">
              <a:avLst/>
            </a:prstGeom>
          </p:spPr>
        </p:pic>
      </p:grpSp>
    </p:spTree>
    <p:extLst>
      <p:ext uri="{BB962C8B-B14F-4D97-AF65-F5344CB8AC3E}">
        <p14:creationId xmlns:p14="http://schemas.microsoft.com/office/powerpoint/2010/main" val="2506655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75142" name="think-cell Slide" r:id="rId4" imgW="353" imgH="353" progId="TCLayout.ActiveDocument.1">
                  <p:embed/>
                </p:oleObj>
              </mc:Choice>
              <mc:Fallback>
                <p:oleObj name="think-cell Slide" r:id="rId4" imgW="353" imgH="353" progId="TCLayout.ActiveDocument.1">
                  <p:embed/>
                  <p:pic>
                    <p:nvPicPr>
                      <p:cNvPr id="3" name="Object 2"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2. Slide Title"/>
          <p:cNvSpPr>
            <a:spLocks noGrp="1"/>
          </p:cNvSpPr>
          <p:nvPr>
            <p:ph type="title"/>
          </p:nvPr>
        </p:nvSpPr>
        <p:spPr bwMode="auto"/>
        <p:txBody>
          <a:bodyPr/>
          <a:lstStyle/>
          <a:p>
            <a:r>
              <a:rPr lang="en-US"/>
              <a:t>Click to edit Master title style</a:t>
            </a:r>
            <a:endParaRPr lang="x-none" dirty="0"/>
          </a:p>
        </p:txBody>
      </p:sp>
      <p:sp>
        <p:nvSpPr>
          <p:cNvPr id="5" name="doc id" hidden="1"/>
          <p:cNvSpPr>
            <a:spLocks noChangeArrowheads="1"/>
          </p:cNvSpPr>
          <p:nvPr/>
        </p:nvSpPr>
        <p:spPr bwMode="auto">
          <a:xfrm>
            <a:off x="8246609" y="51833"/>
            <a:ext cx="670614" cy="124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p>
            <a:pPr algn="r" defTabSz="895350"/>
            <a:endParaRPr lang="x-none" sz="800" baseline="0" dirty="0">
              <a:solidFill>
                <a:srgbClr val="808080"/>
              </a:solidFill>
              <a:latin typeface="+mn-lt"/>
              <a:ea typeface="+mn-ea"/>
            </a:endParaRPr>
          </a:p>
        </p:txBody>
      </p:sp>
    </p:spTree>
    <p:extLst>
      <p:ext uri="{BB962C8B-B14F-4D97-AF65-F5344CB8AC3E}">
        <p14:creationId xmlns:p14="http://schemas.microsoft.com/office/powerpoint/2010/main" val="1148176628"/>
      </p:ext>
    </p:extLst>
  </p:cSld>
  <p:clrMapOvr>
    <a:masterClrMapping/>
  </p:clrMapOvr>
  <p:extLst mod="1">
    <p:ext uri="{DCECCB84-F9BA-43D5-87BE-67443E8EF086}">
      <p15:sldGuideLst xmlns:p15="http://schemas.microsoft.com/office/powerpoint/2012/main">
        <p15:guide id="1" pos="5617">
          <p15:clr>
            <a:srgbClr val="F26B43"/>
          </p15:clr>
        </p15:guide>
        <p15:guide id="2" pos="76">
          <p15:clr>
            <a:srgbClr val="F26B43"/>
          </p15:clr>
        </p15:guide>
        <p15:guide id="3" orient="horz" pos="583">
          <p15:clr>
            <a:srgbClr val="F26B43"/>
          </p15:clr>
        </p15:guide>
        <p15:guide id="4" orient="horz" pos="3990">
          <p15:clr>
            <a:srgbClr val="F26B43"/>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46101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1BB7E17-76E5-470D-9B11-AE6B683267B8}"/>
              </a:ext>
            </a:extLst>
          </p:cNvPr>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76166" name="think-cell Slide" r:id="rId4" imgW="526" imgH="526" progId="TCLayout.ActiveDocument.1">
                  <p:embed/>
                </p:oleObj>
              </mc:Choice>
              <mc:Fallback>
                <p:oleObj name="think-cell Slide" r:id="rId4" imgW="526" imgH="526" progId="TCLayout.ActiveDocument.1">
                  <p:embed/>
                  <p:pic>
                    <p:nvPicPr>
                      <p:cNvPr id="3" name="Object 2" hidden="1">
                        <a:extLst>
                          <a:ext uri="{FF2B5EF4-FFF2-40B4-BE49-F238E27FC236}">
                            <a16:creationId xmlns:a16="http://schemas.microsoft.com/office/drawing/2014/main" id="{31BB7E17-76E5-470D-9B11-AE6B683267B8}"/>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FA862C8D-7EC3-4372-B019-BE9E166683A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50938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13" Type="http://schemas.openxmlformats.org/officeDocument/2006/relationships/tags" Target="../tags/tag7.xml"/><Relationship Id="rId18" Type="http://schemas.openxmlformats.org/officeDocument/2006/relationships/tags" Target="../tags/tag12.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tags" Target="../tags/tag15.xml"/><Relationship Id="rId7" Type="http://schemas.openxmlformats.org/officeDocument/2006/relationships/vmlDrawing" Target="../drawings/vmlDrawing1.vml"/><Relationship Id="rId12" Type="http://schemas.openxmlformats.org/officeDocument/2006/relationships/tags" Target="../tags/tag6.xml"/><Relationship Id="rId17" Type="http://schemas.openxmlformats.org/officeDocument/2006/relationships/tags" Target="../tags/tag11.xml"/><Relationship Id="rId25"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tags" Target="../tags/tag10.xml"/><Relationship Id="rId20" Type="http://schemas.openxmlformats.org/officeDocument/2006/relationships/tags" Target="../tags/tag14.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tags" Target="../tags/tag5.xml"/><Relationship Id="rId24" Type="http://schemas.openxmlformats.org/officeDocument/2006/relationships/tags" Target="../tags/tag18.xml"/><Relationship Id="rId5" Type="http://schemas.openxmlformats.org/officeDocument/2006/relationships/slideLayout" Target="../slideLayouts/slideLayout5.xml"/><Relationship Id="rId15" Type="http://schemas.openxmlformats.org/officeDocument/2006/relationships/tags" Target="../tags/tag9.xml"/><Relationship Id="rId23" Type="http://schemas.openxmlformats.org/officeDocument/2006/relationships/tags" Target="../tags/tag17.xml"/><Relationship Id="rId10" Type="http://schemas.openxmlformats.org/officeDocument/2006/relationships/tags" Target="../tags/tag4.xml"/><Relationship Id="rId19" Type="http://schemas.openxmlformats.org/officeDocument/2006/relationships/tags" Target="../tags/tag13.xml"/><Relationship Id="rId4" Type="http://schemas.openxmlformats.org/officeDocument/2006/relationships/slideLayout" Target="../slideLayouts/slideLayout4.xml"/><Relationship Id="rId9" Type="http://schemas.openxmlformats.org/officeDocument/2006/relationships/tags" Target="../tags/tag3.xml"/><Relationship Id="rId14" Type="http://schemas.openxmlformats.org/officeDocument/2006/relationships/tags" Target="../tags/tag8.xml"/><Relationship Id="rId22" Type="http://schemas.openxmlformats.org/officeDocument/2006/relationships/tags" Target="../tags/tag16.xml"/><Relationship Id="rId27"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tags" Target="../tags/tag29.xml"/><Relationship Id="rId18" Type="http://schemas.openxmlformats.org/officeDocument/2006/relationships/tags" Target="../tags/tag34.xml"/><Relationship Id="rId26" Type="http://schemas.openxmlformats.org/officeDocument/2006/relationships/image" Target="../media/image2.png"/><Relationship Id="rId3" Type="http://schemas.openxmlformats.org/officeDocument/2006/relationships/slideLayout" Target="../slideLayouts/slideLayout8.xml"/><Relationship Id="rId21" Type="http://schemas.openxmlformats.org/officeDocument/2006/relationships/tags" Target="../tags/tag37.xml"/><Relationship Id="rId7" Type="http://schemas.openxmlformats.org/officeDocument/2006/relationships/tags" Target="../tags/tag23.xml"/><Relationship Id="rId12" Type="http://schemas.openxmlformats.org/officeDocument/2006/relationships/tags" Target="../tags/tag28.xml"/><Relationship Id="rId17" Type="http://schemas.openxmlformats.org/officeDocument/2006/relationships/tags" Target="../tags/tag33.xml"/><Relationship Id="rId25" Type="http://schemas.openxmlformats.org/officeDocument/2006/relationships/image" Target="../media/image1.emf"/><Relationship Id="rId2" Type="http://schemas.openxmlformats.org/officeDocument/2006/relationships/slideLayout" Target="../slideLayouts/slideLayout7.xml"/><Relationship Id="rId16" Type="http://schemas.openxmlformats.org/officeDocument/2006/relationships/tags" Target="../tags/tag32.xml"/><Relationship Id="rId20" Type="http://schemas.openxmlformats.org/officeDocument/2006/relationships/tags" Target="../tags/tag36.xml"/><Relationship Id="rId1" Type="http://schemas.openxmlformats.org/officeDocument/2006/relationships/slideLayout" Target="../slideLayouts/slideLayout6.xml"/><Relationship Id="rId6" Type="http://schemas.openxmlformats.org/officeDocument/2006/relationships/vmlDrawing" Target="../drawings/vmlDrawing6.vml"/><Relationship Id="rId11" Type="http://schemas.openxmlformats.org/officeDocument/2006/relationships/tags" Target="../tags/tag27.xml"/><Relationship Id="rId24" Type="http://schemas.openxmlformats.org/officeDocument/2006/relationships/oleObject" Target="../embeddings/oleObject6.bin"/><Relationship Id="rId5" Type="http://schemas.openxmlformats.org/officeDocument/2006/relationships/theme" Target="../theme/theme2.xml"/><Relationship Id="rId15" Type="http://schemas.openxmlformats.org/officeDocument/2006/relationships/tags" Target="../tags/tag31.xml"/><Relationship Id="rId23" Type="http://schemas.openxmlformats.org/officeDocument/2006/relationships/tags" Target="../tags/tag39.xml"/><Relationship Id="rId10" Type="http://schemas.openxmlformats.org/officeDocument/2006/relationships/tags" Target="../tags/tag26.xml"/><Relationship Id="rId19" Type="http://schemas.openxmlformats.org/officeDocument/2006/relationships/tags" Target="../tags/tag35.xml"/><Relationship Id="rId4" Type="http://schemas.openxmlformats.org/officeDocument/2006/relationships/slideLayout" Target="../slideLayouts/slideLayout9.xml"/><Relationship Id="rId9" Type="http://schemas.openxmlformats.org/officeDocument/2006/relationships/tags" Target="../tags/tag25.xml"/><Relationship Id="rId14" Type="http://schemas.openxmlformats.org/officeDocument/2006/relationships/tags" Target="../tags/tag30.xml"/><Relationship Id="rId22" Type="http://schemas.openxmlformats.org/officeDocument/2006/relationships/tags" Target="../tags/tag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8"/>
            </p:custDataLst>
            <p:extLst>
              <p:ext uri="{D42A27DB-BD31-4B8C-83A1-F6EECF244321}">
                <p14:modId xmlns:p14="http://schemas.microsoft.com/office/powerpoint/2010/main" val="2613892606"/>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214687" name="think-cell Slide" r:id="rId25" imgW="270" imgH="270" progId="TCLayout.ActiveDocument.1">
                  <p:embed/>
                </p:oleObj>
              </mc:Choice>
              <mc:Fallback>
                <p:oleObj name="think-cell Slide" r:id="rId25" imgW="270" imgH="270" progId="TCLayout.ActiveDocument.1">
                  <p:embed/>
                  <p:pic>
                    <p:nvPicPr>
                      <p:cNvPr id="2" name="Object 1" hidden="1"/>
                      <p:cNvPicPr/>
                      <p:nvPr/>
                    </p:nvPicPr>
                    <p:blipFill>
                      <a:blip r:embed="rId26"/>
                      <a:stretch>
                        <a:fillRect/>
                      </a:stretch>
                    </p:blipFill>
                    <p:spPr>
                      <a:xfrm>
                        <a:off x="0" y="0"/>
                        <a:ext cx="161984" cy="161974"/>
                      </a:xfrm>
                      <a:prstGeom prst="rect">
                        <a:avLst/>
                      </a:prstGeom>
                    </p:spPr>
                  </p:pic>
                </p:oleObj>
              </mc:Fallback>
            </mc:AlternateContent>
          </a:graphicData>
        </a:graphic>
      </p:graphicFrame>
      <p:sp>
        <p:nvSpPr>
          <p:cNvPr id="6" name="Rectangle 5" hidden="1"/>
          <p:cNvSpPr/>
          <p:nvPr>
            <p:custDataLst>
              <p:tags r:id="rId9"/>
            </p:custDataLst>
          </p:nvPr>
        </p:nvSpPr>
        <p:spPr bwMode="auto">
          <a:xfrm>
            <a:off x="0" y="0"/>
            <a:ext cx="161984" cy="161974"/>
          </a:xfrm>
          <a:prstGeom prst="rect">
            <a:avLst/>
          </a:prstGeom>
          <a:solidFill>
            <a:schemeClr val="bg2"/>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x-none" sz="1632" dirty="0">
              <a:solidFill>
                <a:srgbClr val="000000"/>
              </a:solidFill>
              <a:sym typeface="Arial" panose="020B0604020202020204" pitchFamily="34" charset="0"/>
            </a:endParaRPr>
          </a:p>
        </p:txBody>
      </p:sp>
      <p:sp>
        <p:nvSpPr>
          <p:cNvPr id="71" name="Rectangle 70"/>
          <p:cNvSpPr/>
          <p:nvPr/>
        </p:nvSpPr>
        <p:spPr bwMode="ltGray">
          <a:xfrm>
            <a:off x="0" y="0"/>
            <a:ext cx="9144000" cy="1828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4" name="Working Draft" hidden="1"/>
          <p:cNvSpPr txBox="1">
            <a:spLocks noChangeArrowheads="1"/>
          </p:cNvSpPr>
          <p:nvPr/>
        </p:nvSpPr>
        <p:spPr bwMode="auto">
          <a:xfrm rot="5400000">
            <a:off x="8063640" y="1980946"/>
            <a:ext cx="2018181"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eaLnBrk="1" hangingPunct="1">
              <a:defRPr lang="x-none"/>
            </a:pPr>
            <a:r>
              <a:rPr lang="en-US" sz="600" baseline="0">
                <a:solidFill>
                  <a:srgbClr val="808080"/>
                </a:solidFill>
                <a:latin typeface="+mn-lt"/>
                <a:ea typeface="+mn-ea"/>
              </a:rPr>
              <a:t>Last Modified 11/15/2018 12:46 AM Central Standard Time</a:t>
            </a:r>
            <a:endParaRPr lang="x-none" sz="1600" baseline="0" dirty="0">
              <a:solidFill>
                <a:srgbClr val="808080"/>
              </a:solidFill>
              <a:latin typeface="+mn-lt"/>
              <a:ea typeface="+mn-ea"/>
            </a:endParaRPr>
          </a:p>
        </p:txBody>
      </p:sp>
      <p:sp>
        <p:nvSpPr>
          <p:cNvPr id="1035" name="Printed" hidden="1"/>
          <p:cNvSpPr txBox="1">
            <a:spLocks noChangeArrowheads="1"/>
          </p:cNvSpPr>
          <p:nvPr/>
        </p:nvSpPr>
        <p:spPr bwMode="auto">
          <a:xfrm rot="5400000">
            <a:off x="8192679" y="4198926"/>
            <a:ext cx="1760097"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eaLnBrk="1" hangingPunct="1">
              <a:defRPr lang="x-none"/>
            </a:pPr>
            <a:r>
              <a:rPr lang="en-US" sz="600" baseline="0">
                <a:solidFill>
                  <a:srgbClr val="808080"/>
                </a:solidFill>
                <a:latin typeface="+mn-lt"/>
                <a:ea typeface="+mn-ea"/>
              </a:rPr>
              <a:t>Printed 11/8/2018 5:02 PM Central Standard Time</a:t>
            </a:r>
            <a:endParaRPr lang="x-none" sz="1600" baseline="0" dirty="0">
              <a:solidFill>
                <a:srgbClr val="808080"/>
              </a:solidFill>
              <a:latin typeface="+mn-lt"/>
              <a:ea typeface="+mn-ea"/>
            </a:endParaRPr>
          </a:p>
        </p:txBody>
      </p:sp>
      <p:sp>
        <p:nvSpPr>
          <p:cNvPr id="19" name="Title Placeholder 2"/>
          <p:cNvSpPr>
            <a:spLocks noGrp="1" noChangeArrowheads="1"/>
          </p:cNvSpPr>
          <p:nvPr>
            <p:ph type="title"/>
          </p:nvPr>
        </p:nvSpPr>
        <p:spPr bwMode="auto">
          <a:xfrm>
            <a:off x="174944" y="234864"/>
            <a:ext cx="8794113"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latinLnBrk="0"/>
            <a:r>
              <a:rPr lang="en-US"/>
              <a:t>Click to edit Master title style</a:t>
            </a:r>
            <a:endParaRPr lang="x-none" noProof="0" dirty="0"/>
          </a:p>
        </p:txBody>
      </p:sp>
      <p:sp>
        <p:nvSpPr>
          <p:cNvPr id="10" name="1. On-page tracker" hidden="1"/>
          <p:cNvSpPr>
            <a:spLocks noChangeArrowheads="1"/>
          </p:cNvSpPr>
          <p:nvPr/>
        </p:nvSpPr>
        <p:spPr bwMode="auto">
          <a:xfrm>
            <a:off x="174944" y="28634"/>
            <a:ext cx="500512"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x-none" sz="800" cap="all" baseline="0" dirty="0">
                <a:solidFill>
                  <a:schemeClr val="bg1"/>
                </a:solidFill>
                <a:latin typeface="+mn-lt"/>
                <a:ea typeface="+mn-ea"/>
              </a:rPr>
              <a:t>TRACKER</a:t>
            </a:r>
          </a:p>
        </p:txBody>
      </p:sp>
      <p:sp>
        <p:nvSpPr>
          <p:cNvPr id="11" name="3. Unit of measure" hidden="1"/>
          <p:cNvSpPr txBox="1">
            <a:spLocks noChangeArrowheads="1"/>
          </p:cNvSpPr>
          <p:nvPr/>
        </p:nvSpPr>
        <p:spPr bwMode="auto">
          <a:xfrm>
            <a:off x="174944" y="566136"/>
            <a:ext cx="8794113"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lang="x-none" sz="2400">
                <a:solidFill>
                  <a:schemeClr val="tx1"/>
                </a:solidFill>
                <a:latin typeface="Arial" charset="0"/>
              </a:defRPr>
            </a:lvl1pPr>
            <a:lvl2pPr marL="447675" defTabSz="895350">
              <a:defRPr lang="x-none" sz="2400">
                <a:solidFill>
                  <a:schemeClr val="tx1"/>
                </a:solidFill>
                <a:latin typeface="Arial" charset="0"/>
              </a:defRPr>
            </a:lvl2pPr>
            <a:lvl3pPr marL="895350" defTabSz="895350">
              <a:defRPr lang="x-none" sz="2400">
                <a:solidFill>
                  <a:schemeClr val="tx1"/>
                </a:solidFill>
                <a:latin typeface="Arial" charset="0"/>
              </a:defRPr>
            </a:lvl3pPr>
            <a:lvl4pPr marL="1344613" defTabSz="895350">
              <a:defRPr lang="x-none" sz="2400">
                <a:solidFill>
                  <a:schemeClr val="tx1"/>
                </a:solidFill>
                <a:latin typeface="Arial" charset="0"/>
              </a:defRPr>
            </a:lvl4pPr>
            <a:lvl5pPr marL="1792288" defTabSz="895350">
              <a:defRPr lang="x-none" sz="2400">
                <a:solidFill>
                  <a:schemeClr val="tx1"/>
                </a:solidFill>
                <a:latin typeface="Arial" charset="0"/>
              </a:defRPr>
            </a:lvl5pPr>
            <a:lvl6pPr marL="2249488" defTabSz="895350" fontAlgn="base">
              <a:spcBef>
                <a:spcPct val="0"/>
              </a:spcBef>
              <a:spcAft>
                <a:spcPct val="0"/>
              </a:spcAft>
              <a:defRPr lang="x-none" sz="2400">
                <a:solidFill>
                  <a:schemeClr val="tx1"/>
                </a:solidFill>
                <a:latin typeface="Arial" charset="0"/>
              </a:defRPr>
            </a:lvl6pPr>
            <a:lvl7pPr marL="2706688" defTabSz="895350" fontAlgn="base">
              <a:spcBef>
                <a:spcPct val="0"/>
              </a:spcBef>
              <a:spcAft>
                <a:spcPct val="0"/>
              </a:spcAft>
              <a:defRPr lang="x-none" sz="2400">
                <a:solidFill>
                  <a:schemeClr val="tx1"/>
                </a:solidFill>
                <a:latin typeface="Arial" charset="0"/>
              </a:defRPr>
            </a:lvl7pPr>
            <a:lvl8pPr marL="3163888" defTabSz="895350" fontAlgn="base">
              <a:spcBef>
                <a:spcPct val="0"/>
              </a:spcBef>
              <a:spcAft>
                <a:spcPct val="0"/>
              </a:spcAft>
              <a:defRPr lang="x-none" sz="2400">
                <a:solidFill>
                  <a:schemeClr val="tx1"/>
                </a:solidFill>
                <a:latin typeface="Arial" charset="0"/>
              </a:defRPr>
            </a:lvl8pPr>
            <a:lvl9pPr marL="3621088" defTabSz="895350" fontAlgn="base">
              <a:spcBef>
                <a:spcPct val="0"/>
              </a:spcBef>
              <a:spcAft>
                <a:spcPct val="0"/>
              </a:spcAft>
              <a:defRPr lang="x-none" sz="2400">
                <a:solidFill>
                  <a:schemeClr val="tx1"/>
                </a:solidFill>
                <a:latin typeface="Arial" charset="0"/>
              </a:defRPr>
            </a:lvl9pPr>
          </a:lstStyle>
          <a:p>
            <a:pPr>
              <a:defRPr lang="x-none"/>
            </a:pPr>
            <a:r>
              <a:rPr lang="x-none" sz="1600" baseline="0" dirty="0">
                <a:solidFill>
                  <a:schemeClr val="accent6"/>
                </a:solidFill>
                <a:latin typeface="+mn-lt"/>
                <a:ea typeface="+mn-ea"/>
              </a:rPr>
              <a:t>Unit of measure</a:t>
            </a:r>
          </a:p>
        </p:txBody>
      </p:sp>
      <p:sp>
        <p:nvSpPr>
          <p:cNvPr id="13" name="4. Footnote" hidden="1"/>
          <p:cNvSpPr txBox="1">
            <a:spLocks noChangeArrowheads="1"/>
          </p:cNvSpPr>
          <p:nvPr/>
        </p:nvSpPr>
        <p:spPr bwMode="auto">
          <a:xfrm>
            <a:off x="174945" y="6327058"/>
            <a:ext cx="7445056"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lang="x-none" sz="2400">
                <a:solidFill>
                  <a:schemeClr val="tx1"/>
                </a:solidFill>
                <a:latin typeface="Arial" charset="0"/>
              </a:defRPr>
            </a:lvl1pPr>
            <a:lvl2pPr marL="1031875" defTabSz="895350">
              <a:defRPr lang="x-none" sz="2400">
                <a:solidFill>
                  <a:schemeClr val="tx1"/>
                </a:solidFill>
                <a:latin typeface="Arial" charset="0"/>
              </a:defRPr>
            </a:lvl2pPr>
            <a:lvl3pPr marL="1217613" defTabSz="895350">
              <a:defRPr lang="x-none" sz="2400">
                <a:solidFill>
                  <a:schemeClr val="tx1"/>
                </a:solidFill>
                <a:latin typeface="Arial" charset="0"/>
              </a:defRPr>
            </a:lvl3pPr>
            <a:lvl4pPr marL="1404938" defTabSz="895350">
              <a:defRPr lang="x-none" sz="2400">
                <a:solidFill>
                  <a:schemeClr val="tx1"/>
                </a:solidFill>
                <a:latin typeface="Arial" charset="0"/>
              </a:defRPr>
            </a:lvl4pPr>
            <a:lvl5pPr marL="1792288" defTabSz="895350">
              <a:defRPr lang="x-none" sz="2400">
                <a:solidFill>
                  <a:schemeClr val="tx1"/>
                </a:solidFill>
                <a:latin typeface="Arial" charset="0"/>
              </a:defRPr>
            </a:lvl5pPr>
            <a:lvl6pPr marL="2249488" defTabSz="895350" fontAlgn="base">
              <a:spcBef>
                <a:spcPct val="0"/>
              </a:spcBef>
              <a:spcAft>
                <a:spcPct val="0"/>
              </a:spcAft>
              <a:defRPr lang="x-none" sz="2400">
                <a:solidFill>
                  <a:schemeClr val="tx1"/>
                </a:solidFill>
                <a:latin typeface="Arial" charset="0"/>
              </a:defRPr>
            </a:lvl6pPr>
            <a:lvl7pPr marL="2706688" defTabSz="895350" fontAlgn="base">
              <a:spcBef>
                <a:spcPct val="0"/>
              </a:spcBef>
              <a:spcAft>
                <a:spcPct val="0"/>
              </a:spcAft>
              <a:defRPr lang="x-none" sz="2400">
                <a:solidFill>
                  <a:schemeClr val="tx1"/>
                </a:solidFill>
                <a:latin typeface="Arial" charset="0"/>
              </a:defRPr>
            </a:lvl7pPr>
            <a:lvl8pPr marL="3163888" defTabSz="895350" fontAlgn="base">
              <a:spcBef>
                <a:spcPct val="0"/>
              </a:spcBef>
              <a:spcAft>
                <a:spcPct val="0"/>
              </a:spcAft>
              <a:defRPr lang="x-none" sz="2400">
                <a:solidFill>
                  <a:schemeClr val="tx1"/>
                </a:solidFill>
                <a:latin typeface="Arial" charset="0"/>
              </a:defRPr>
            </a:lvl8pPr>
            <a:lvl9pPr marL="3621088" defTabSz="895350" fontAlgn="base">
              <a:spcBef>
                <a:spcPct val="0"/>
              </a:spcBef>
              <a:spcAft>
                <a:spcPct val="0"/>
              </a:spcAft>
              <a:defRPr lang="x-none" sz="2400">
                <a:solidFill>
                  <a:schemeClr val="tx1"/>
                </a:solidFill>
                <a:latin typeface="Arial" charset="0"/>
              </a:defRPr>
            </a:lvl9pPr>
          </a:lstStyle>
          <a:p>
            <a:pPr marL="85725" indent="-85725">
              <a:defRPr lang="x-none"/>
            </a:pPr>
            <a:r>
              <a:rPr lang="x-none" sz="800" baseline="0" dirty="0">
                <a:solidFill>
                  <a:srgbClr val="808080"/>
                </a:solidFill>
                <a:latin typeface="+mn-lt"/>
                <a:ea typeface="+mn-ea"/>
              </a:rPr>
              <a:t>1 Footnote</a:t>
            </a:r>
          </a:p>
        </p:txBody>
      </p:sp>
      <p:sp>
        <p:nvSpPr>
          <p:cNvPr id="14" name="5. Source" hidden="1"/>
          <p:cNvSpPr>
            <a:spLocks noChangeArrowheads="1"/>
          </p:cNvSpPr>
          <p:nvPr/>
        </p:nvSpPr>
        <p:spPr bwMode="auto">
          <a:xfrm>
            <a:off x="575217" y="6532766"/>
            <a:ext cx="7044783"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517525" indent="-517525" defTabSz="895350">
              <a:tabLst>
                <a:tab pos="612775" algn="l"/>
              </a:tabLst>
            </a:pPr>
            <a:r>
              <a:rPr lang="x-none" sz="800" baseline="0" dirty="0">
                <a:solidFill>
                  <a:srgbClr val="808080"/>
                </a:solidFill>
                <a:latin typeface="+mn-lt"/>
                <a:ea typeface="+mn-ea"/>
              </a:rPr>
              <a:t>SOURCE : Source</a:t>
            </a:r>
            <a:endParaRPr lang="en-US" sz="800" baseline="0" dirty="0">
              <a:solidFill>
                <a:srgbClr val="808080"/>
              </a:solidFill>
              <a:latin typeface="+mn-lt"/>
              <a:ea typeface="+mn-ea"/>
            </a:endParaRPr>
          </a:p>
        </p:txBody>
      </p:sp>
      <p:sp>
        <p:nvSpPr>
          <p:cNvPr id="3" name="Text Placeholder 2"/>
          <p:cNvSpPr>
            <a:spLocks noGrp="1"/>
          </p:cNvSpPr>
          <p:nvPr>
            <p:ph type="body" idx="1"/>
          </p:nvPr>
        </p:nvSpPr>
        <p:spPr bwMode="auto">
          <a:xfrm>
            <a:off x="1482156" y="1991016"/>
            <a:ext cx="4389768" cy="1256112"/>
          </a:xfrm>
          <a:prstGeom prst="rect">
            <a:avLst/>
          </a:prstGeom>
        </p:spPr>
        <p:txBody>
          <a:bodyPr vert="horz" lIns="0" tIns="0" rIns="0" bIns="0" rtlCol="0">
            <a:spAutoFit/>
          </a:bodyPr>
          <a:lstStyle/>
          <a:p>
            <a:pPr lvl="0" latinLnBrk="0"/>
            <a:r>
              <a:rPr lang="en-US"/>
              <a:t>Click to edit Master text styles</a:t>
            </a:r>
          </a:p>
          <a:p>
            <a:pPr lvl="1" latinLnBrk="0"/>
            <a:r>
              <a:rPr lang="en-US"/>
              <a:t>Second level</a:t>
            </a:r>
          </a:p>
          <a:p>
            <a:pPr lvl="2" latinLnBrk="0"/>
            <a:r>
              <a:rPr lang="en-US"/>
              <a:t>Third level</a:t>
            </a:r>
          </a:p>
          <a:p>
            <a:pPr lvl="3" latinLnBrk="0"/>
            <a:r>
              <a:rPr lang="en-US"/>
              <a:t>Fourth level</a:t>
            </a:r>
          </a:p>
          <a:p>
            <a:pPr lvl="4" latinLnBrk="0"/>
            <a:r>
              <a:rPr lang="en-US"/>
              <a:t>Fifth level</a:t>
            </a:r>
            <a:endParaRPr lang="x-none" dirty="0"/>
          </a:p>
        </p:txBody>
      </p:sp>
      <p:grpSp>
        <p:nvGrpSpPr>
          <p:cNvPr id="15" name="ACET" hidden="1"/>
          <p:cNvGrpSpPr>
            <a:grpSpLocks/>
          </p:cNvGrpSpPr>
          <p:nvPr/>
        </p:nvGrpSpPr>
        <p:grpSpPr bwMode="auto">
          <a:xfrm>
            <a:off x="1482155" y="1291399"/>
            <a:ext cx="4350892" cy="510219"/>
            <a:chOff x="915" y="715"/>
            <a:chExt cx="2686" cy="315"/>
          </a:xfrm>
        </p:grpSpPr>
        <p:cxnSp>
          <p:nvCxnSpPr>
            <p:cNvPr id="16" name="AutoShape 249"/>
            <p:cNvCxnSpPr>
              <a:cxnSpLocks noChangeShapeType="1"/>
              <a:stCxn id="18" idx="4"/>
              <a:endCxn id="18" idx="6"/>
            </p:cNvCxnSpPr>
            <p:nvPr/>
          </p:nvCxnSpPr>
          <p:spPr bwMode="auto">
            <a:xfrm>
              <a:off x="915" y="1030"/>
              <a:ext cx="2686" cy="0"/>
            </a:xfrm>
            <a:prstGeom prst="straightConnector1">
              <a:avLst/>
            </a:prstGeom>
            <a:noFill/>
            <a:ln w="9525">
              <a:solidFill>
                <a:schemeClr val="accent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utoShape 250"/>
            <p:cNvSpPr>
              <a:spLocks noChangeArrowheads="1"/>
            </p:cNvSpPr>
            <p:nvPr/>
          </p:nvSpPr>
          <p:spPr bwMode="auto">
            <a:xfrm>
              <a:off x="915" y="715"/>
              <a:ext cx="2686" cy="31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x-none" sz="1600" b="1" baseline="0" dirty="0">
                  <a:solidFill>
                    <a:srgbClr val="000000"/>
                  </a:solidFill>
                  <a:latin typeface="+mn-lt"/>
                  <a:ea typeface="+mn-ea"/>
                </a:rPr>
                <a:t>Title</a:t>
              </a:r>
            </a:p>
            <a:p>
              <a:r>
                <a:rPr lang="x-none" sz="1600" baseline="0" dirty="0">
                  <a:solidFill>
                    <a:srgbClr val="808080"/>
                  </a:solidFill>
                  <a:latin typeface="+mn-lt"/>
                  <a:ea typeface="+mn-ea"/>
                </a:rPr>
                <a:t>Unit of measure</a:t>
              </a:r>
            </a:p>
          </p:txBody>
        </p:sp>
      </p:grpSp>
      <p:grpSp>
        <p:nvGrpSpPr>
          <p:cNvPr id="17" name="Sticker" hidden="1"/>
          <p:cNvGrpSpPr/>
          <p:nvPr/>
        </p:nvGrpSpPr>
        <p:grpSpPr bwMode="auto">
          <a:xfrm>
            <a:off x="8486079" y="291555"/>
            <a:ext cx="482978" cy="153874"/>
            <a:chOff x="8267440" y="285750"/>
            <a:chExt cx="473335" cy="150811"/>
          </a:xfrm>
        </p:grpSpPr>
        <p:sp>
          <p:nvSpPr>
            <p:cNvPr id="20" name="StickerRectangle"/>
            <p:cNvSpPr>
              <a:spLocks noChangeArrowheads="1"/>
            </p:cNvSpPr>
            <p:nvPr/>
          </p:nvSpPr>
          <p:spPr bwMode="auto">
            <a:xfrm>
              <a:off x="8267440" y="285750"/>
              <a:ext cx="473335" cy="15081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002960"/>
                </a:buClr>
              </a:pPr>
              <a:r>
                <a:rPr lang="x-none" sz="800" baseline="0" dirty="0">
                  <a:solidFill>
                    <a:schemeClr val="accent6"/>
                  </a:solidFill>
                  <a:latin typeface="+mn-lt"/>
                  <a:ea typeface="+mn-ea"/>
                </a:rPr>
                <a:t>STICKER</a:t>
              </a:r>
            </a:p>
          </p:txBody>
        </p:sp>
        <p:cxnSp>
          <p:nvCxnSpPr>
            <p:cNvPr id="21" name="AutoShape 31"/>
            <p:cNvCxnSpPr>
              <a:cxnSpLocks noChangeShapeType="1"/>
              <a:stCxn id="20" idx="2"/>
              <a:endCxn id="20" idx="4"/>
            </p:cNvCxnSpPr>
            <p:nvPr/>
          </p:nvCxnSpPr>
          <p:spPr bwMode="auto">
            <a:xfrm>
              <a:off x="8267440" y="285750"/>
              <a:ext cx="0" cy="150811"/>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22" name="AutoShape 32"/>
            <p:cNvCxnSpPr>
              <a:cxnSpLocks noChangeShapeType="1"/>
              <a:stCxn id="20" idx="4"/>
              <a:endCxn id="20" idx="6"/>
            </p:cNvCxnSpPr>
            <p:nvPr/>
          </p:nvCxnSpPr>
          <p:spPr bwMode="auto">
            <a:xfrm>
              <a:off x="8267440" y="436561"/>
              <a:ext cx="473335"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sp>
        <p:nvSpPr>
          <p:cNvPr id="23" name="doc id"/>
          <p:cNvSpPr>
            <a:spLocks noChangeArrowheads="1"/>
          </p:cNvSpPr>
          <p:nvPr/>
        </p:nvSpPr>
        <p:spPr bwMode="auto">
          <a:xfrm>
            <a:off x="8298443" y="29080"/>
            <a:ext cx="670614" cy="124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p>
            <a:pPr algn="r" defTabSz="895350"/>
            <a:endParaRPr lang="x-none" sz="800" baseline="0" dirty="0">
              <a:solidFill>
                <a:schemeClr val="bg1"/>
              </a:solidFill>
              <a:latin typeface="+mn-lt"/>
              <a:ea typeface="+mn-ea"/>
            </a:endParaRPr>
          </a:p>
        </p:txBody>
      </p:sp>
      <p:grpSp>
        <p:nvGrpSpPr>
          <p:cNvPr id="26" name="LegendBoxes" hidden="1"/>
          <p:cNvGrpSpPr/>
          <p:nvPr/>
        </p:nvGrpSpPr>
        <p:grpSpPr bwMode="auto">
          <a:xfrm>
            <a:off x="8189743" y="285076"/>
            <a:ext cx="779314" cy="1017727"/>
            <a:chOff x="7835905" y="279400"/>
            <a:chExt cx="763755" cy="997467"/>
          </a:xfrm>
        </p:grpSpPr>
        <p:sp>
          <p:nvSpPr>
            <p:cNvPr id="27" name="RectangleLegend1"/>
            <p:cNvSpPr>
              <a:spLocks noChangeArrowheads="1"/>
            </p:cNvSpPr>
            <p:nvPr/>
          </p:nvSpPr>
          <p:spPr bwMode="auto">
            <a:xfrm>
              <a:off x="7835905" y="290513"/>
              <a:ext cx="165100" cy="160338"/>
            </a:xfrm>
            <a:prstGeom prst="rect">
              <a:avLst/>
            </a:prstGeom>
            <a:solidFill>
              <a:schemeClr val="accent1"/>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28" name="RectangleLegend2"/>
            <p:cNvSpPr>
              <a:spLocks noChangeArrowheads="1"/>
            </p:cNvSpPr>
            <p:nvPr/>
          </p:nvSpPr>
          <p:spPr bwMode="auto">
            <a:xfrm>
              <a:off x="7835905" y="560388"/>
              <a:ext cx="165100" cy="160338"/>
            </a:xfrm>
            <a:prstGeom prst="rect">
              <a:avLst/>
            </a:prstGeom>
            <a:solidFill>
              <a:schemeClr val="accent2"/>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29" name="RectangleLegend3"/>
            <p:cNvSpPr>
              <a:spLocks noChangeArrowheads="1"/>
            </p:cNvSpPr>
            <p:nvPr/>
          </p:nvSpPr>
          <p:spPr bwMode="auto">
            <a:xfrm>
              <a:off x="7835905" y="831851"/>
              <a:ext cx="165100" cy="160338"/>
            </a:xfrm>
            <a:prstGeom prst="rect">
              <a:avLst/>
            </a:prstGeom>
            <a:solidFill>
              <a:schemeClr val="accent3"/>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30" name="RectangleLegend4"/>
            <p:cNvSpPr>
              <a:spLocks noChangeArrowheads="1"/>
            </p:cNvSpPr>
            <p:nvPr/>
          </p:nvSpPr>
          <p:spPr bwMode="auto">
            <a:xfrm>
              <a:off x="7835905" y="1103313"/>
              <a:ext cx="165100" cy="160338"/>
            </a:xfrm>
            <a:prstGeom prst="rect">
              <a:avLst/>
            </a:prstGeom>
            <a:solidFill>
              <a:schemeClr val="accent4"/>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31" name="Legend1"/>
            <p:cNvSpPr>
              <a:spLocks noChangeArrowheads="1"/>
            </p:cNvSpPr>
            <p:nvPr/>
          </p:nvSpPr>
          <p:spPr bwMode="auto">
            <a:xfrm>
              <a:off x="8089905" y="27940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32" name="Legend2"/>
            <p:cNvSpPr>
              <a:spLocks noChangeArrowheads="1"/>
            </p:cNvSpPr>
            <p:nvPr/>
          </p:nvSpPr>
          <p:spPr bwMode="auto">
            <a:xfrm>
              <a:off x="8089905" y="54927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33" name="Legend3"/>
            <p:cNvSpPr>
              <a:spLocks noChangeArrowheads="1"/>
            </p:cNvSpPr>
            <p:nvPr/>
          </p:nvSpPr>
          <p:spPr bwMode="auto">
            <a:xfrm>
              <a:off x="8089905" y="820738"/>
              <a:ext cx="50958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34" name="Legend4"/>
            <p:cNvSpPr>
              <a:spLocks noChangeArrowheads="1"/>
            </p:cNvSpPr>
            <p:nvPr/>
          </p:nvSpPr>
          <p:spPr bwMode="auto">
            <a:xfrm>
              <a:off x="8089905" y="1092201"/>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grpSp>
      <p:grpSp>
        <p:nvGrpSpPr>
          <p:cNvPr id="35" name="LegendLines" hidden="1"/>
          <p:cNvGrpSpPr/>
          <p:nvPr/>
        </p:nvGrpSpPr>
        <p:grpSpPr bwMode="auto">
          <a:xfrm>
            <a:off x="7875664" y="285075"/>
            <a:ext cx="1093393" cy="745084"/>
            <a:chOff x="7540629" y="279400"/>
            <a:chExt cx="1071563" cy="730251"/>
          </a:xfrm>
        </p:grpSpPr>
        <p:sp>
          <p:nvSpPr>
            <p:cNvPr id="36" name="LineLegend1"/>
            <p:cNvSpPr>
              <a:spLocks noChangeShapeType="1"/>
            </p:cNvSpPr>
            <p:nvPr/>
          </p:nvSpPr>
          <p:spPr bwMode="auto">
            <a:xfrm>
              <a:off x="7540629" y="369888"/>
              <a:ext cx="457200"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x-none" sz="1632" baseline="0" dirty="0">
                <a:latin typeface="+mn-lt"/>
                <a:ea typeface="+mn-ea"/>
              </a:endParaRPr>
            </a:p>
          </p:txBody>
        </p:sp>
        <p:sp>
          <p:nvSpPr>
            <p:cNvPr id="37" name="LineLegend2"/>
            <p:cNvSpPr>
              <a:spLocks noChangeShapeType="1"/>
            </p:cNvSpPr>
            <p:nvPr/>
          </p:nvSpPr>
          <p:spPr bwMode="auto">
            <a:xfrm>
              <a:off x="7540629" y="638175"/>
              <a:ext cx="457200"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x-none" sz="1632" baseline="0" dirty="0">
                <a:latin typeface="+mn-lt"/>
                <a:ea typeface="+mn-ea"/>
              </a:endParaRPr>
            </a:p>
          </p:txBody>
        </p:sp>
        <p:sp>
          <p:nvSpPr>
            <p:cNvPr id="38" name="LineLegend3"/>
            <p:cNvSpPr>
              <a:spLocks noChangeShapeType="1"/>
            </p:cNvSpPr>
            <p:nvPr/>
          </p:nvSpPr>
          <p:spPr bwMode="auto">
            <a:xfrm>
              <a:off x="7540629" y="915988"/>
              <a:ext cx="457200"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x-none" sz="1632" baseline="0" dirty="0">
                <a:latin typeface="+mn-lt"/>
                <a:ea typeface="+mn-ea"/>
              </a:endParaRPr>
            </a:p>
          </p:txBody>
        </p:sp>
        <p:sp>
          <p:nvSpPr>
            <p:cNvPr id="39" name="Legend1"/>
            <p:cNvSpPr>
              <a:spLocks noChangeArrowheads="1"/>
            </p:cNvSpPr>
            <p:nvPr/>
          </p:nvSpPr>
          <p:spPr bwMode="auto">
            <a:xfrm>
              <a:off x="8102604" y="279400"/>
              <a:ext cx="50958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40" name="Legend2"/>
            <p:cNvSpPr>
              <a:spLocks noChangeArrowheads="1"/>
            </p:cNvSpPr>
            <p:nvPr/>
          </p:nvSpPr>
          <p:spPr bwMode="auto">
            <a:xfrm>
              <a:off x="8102604" y="546100"/>
              <a:ext cx="50958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41" name="Legend3"/>
            <p:cNvSpPr>
              <a:spLocks noChangeArrowheads="1"/>
            </p:cNvSpPr>
            <p:nvPr/>
          </p:nvSpPr>
          <p:spPr bwMode="auto">
            <a:xfrm>
              <a:off x="8102604" y="825501"/>
              <a:ext cx="50958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grpSp>
      <p:grpSp>
        <p:nvGrpSpPr>
          <p:cNvPr id="42" name="LegendMoons" hidden="1"/>
          <p:cNvGrpSpPr/>
          <p:nvPr/>
        </p:nvGrpSpPr>
        <p:grpSpPr bwMode="auto">
          <a:xfrm>
            <a:off x="8121710" y="255920"/>
            <a:ext cx="847347" cy="1333054"/>
            <a:chOff x="7769225" y="250825"/>
            <a:chExt cx="830430" cy="1306516"/>
          </a:xfrm>
        </p:grpSpPr>
        <p:grpSp>
          <p:nvGrpSpPr>
            <p:cNvPr id="43" name="MoonLegend1"/>
            <p:cNvGrpSpPr>
              <a:grpSpLocks noChangeAspect="1"/>
            </p:cNvGrpSpPr>
            <p:nvPr>
              <p:custDataLst>
                <p:tags r:id="rId10"/>
              </p:custDataLst>
            </p:nvPr>
          </p:nvGrpSpPr>
          <p:grpSpPr bwMode="auto">
            <a:xfrm>
              <a:off x="7769225" y="250825"/>
              <a:ext cx="209550" cy="209551"/>
              <a:chOff x="4533" y="183"/>
              <a:chExt cx="144" cy="144"/>
            </a:xfrm>
          </p:grpSpPr>
          <p:sp>
            <p:nvSpPr>
              <p:cNvPr id="61" name="Oval 38"/>
              <p:cNvSpPr>
                <a:spLocks noChangeAspect="1" noChangeArrowheads="1"/>
              </p:cNvSpPr>
              <p:nvPr>
                <p:custDataLst>
                  <p:tags r:id="rId23"/>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62" name="Arc 39"/>
              <p:cNvSpPr>
                <a:spLocks noChangeAspect="1"/>
              </p:cNvSpPr>
              <p:nvPr>
                <p:custDataLst>
                  <p:tags r:id="rId24"/>
                </p:custDataLst>
              </p:nvPr>
            </p:nvSpPr>
            <p:spPr bwMode="auto">
              <a:xfrm>
                <a:off x="4533" y="183"/>
                <a:ext cx="144" cy="144"/>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grpSp>
        <p:grpSp>
          <p:nvGrpSpPr>
            <p:cNvPr id="44" name="MoonLegend2"/>
            <p:cNvGrpSpPr>
              <a:grpSpLocks noChangeAspect="1"/>
            </p:cNvGrpSpPr>
            <p:nvPr>
              <p:custDataLst>
                <p:tags r:id="rId11"/>
              </p:custDataLst>
            </p:nvPr>
          </p:nvGrpSpPr>
          <p:grpSpPr bwMode="auto">
            <a:xfrm>
              <a:off x="7769225" y="525066"/>
              <a:ext cx="209550" cy="209551"/>
              <a:chOff x="1694" y="2044"/>
              <a:chExt cx="160" cy="160"/>
            </a:xfrm>
          </p:grpSpPr>
          <p:sp>
            <p:nvSpPr>
              <p:cNvPr id="59"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60" name="Arc 42"/>
              <p:cNvSpPr>
                <a:spLocks noChangeAspect="1"/>
              </p:cNvSpPr>
              <p:nvPr>
                <p:custDataLst>
                  <p:tags r:id="rId22"/>
                </p:custDataLst>
              </p:nvPr>
            </p:nvSpPr>
            <p:spPr bwMode="auto">
              <a:xfrm>
                <a:off x="1694" y="2044"/>
                <a:ext cx="160" cy="160"/>
              </a:xfrm>
              <a:prstGeom prst="arc">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grpSp>
        <p:grpSp>
          <p:nvGrpSpPr>
            <p:cNvPr id="45" name="MoonLegend4"/>
            <p:cNvGrpSpPr>
              <a:grpSpLocks noChangeAspect="1"/>
            </p:cNvGrpSpPr>
            <p:nvPr>
              <p:custDataLst>
                <p:tags r:id="rId12"/>
              </p:custDataLst>
            </p:nvPr>
          </p:nvGrpSpPr>
          <p:grpSpPr bwMode="auto">
            <a:xfrm>
              <a:off x="7769225" y="1073548"/>
              <a:ext cx="209550" cy="209551"/>
              <a:chOff x="4495" y="1198"/>
              <a:chExt cx="160" cy="160"/>
            </a:xfrm>
          </p:grpSpPr>
          <p:sp>
            <p:nvSpPr>
              <p:cNvPr id="57"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58"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grpSp>
        <p:grpSp>
          <p:nvGrpSpPr>
            <p:cNvPr id="46" name="MoonLegend5"/>
            <p:cNvGrpSpPr>
              <a:grpSpLocks noChangeAspect="1"/>
            </p:cNvGrpSpPr>
            <p:nvPr>
              <p:custDataLst>
                <p:tags r:id="rId13"/>
              </p:custDataLst>
            </p:nvPr>
          </p:nvGrpSpPr>
          <p:grpSpPr bwMode="auto">
            <a:xfrm>
              <a:off x="7769225" y="1347790"/>
              <a:ext cx="209550" cy="209551"/>
              <a:chOff x="4495" y="1440"/>
              <a:chExt cx="160" cy="160"/>
            </a:xfrm>
          </p:grpSpPr>
          <p:sp>
            <p:nvSpPr>
              <p:cNvPr id="55" name="Oval 50"/>
              <p:cNvSpPr>
                <a:spLocks noChangeAspect="1" noChangeArrowheads="1"/>
              </p:cNvSpPr>
              <p:nvPr>
                <p:custDataLst>
                  <p:tags r:id="rId17"/>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56" name="Oval 51"/>
              <p:cNvSpPr>
                <a:spLocks noChangeAspect="1" noChangeArrowheads="1"/>
              </p:cNvSpPr>
              <p:nvPr>
                <p:custDataLst>
                  <p:tags r:id="rId18"/>
                </p:custDataLst>
              </p:nvPr>
            </p:nvSpPr>
            <p:spPr bwMode="auto">
              <a:xfrm>
                <a:off x="4495" y="1440"/>
                <a:ext cx="160" cy="160"/>
              </a:xfrm>
              <a:prstGeom prst="arc">
                <a:avLst>
                  <a:gd name="adj1" fmla="val 16200000"/>
                  <a:gd name="adj2" fmla="val 162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grpSp>
        <p:grpSp>
          <p:nvGrpSpPr>
            <p:cNvPr id="47" name="MoonLegend3"/>
            <p:cNvGrpSpPr>
              <a:grpSpLocks noChangeAspect="1"/>
            </p:cNvGrpSpPr>
            <p:nvPr>
              <p:custDataLst>
                <p:tags r:id="rId14"/>
              </p:custDataLst>
            </p:nvPr>
          </p:nvGrpSpPr>
          <p:grpSpPr bwMode="auto">
            <a:xfrm>
              <a:off x="7769225" y="799307"/>
              <a:ext cx="209550" cy="209551"/>
              <a:chOff x="4495" y="1198"/>
              <a:chExt cx="160" cy="160"/>
            </a:xfrm>
          </p:grpSpPr>
          <p:sp>
            <p:nvSpPr>
              <p:cNvPr id="53"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54" name="Arc 48"/>
              <p:cNvSpPr>
                <a:spLocks noChangeAspect="1"/>
              </p:cNvSpPr>
              <p:nvPr>
                <p:custDataLst>
                  <p:tags r:id="rId16"/>
                </p:custDataLst>
              </p:nvPr>
            </p:nvSpPr>
            <p:spPr bwMode="auto">
              <a:xfrm>
                <a:off x="4495" y="1198"/>
                <a:ext cx="160" cy="160"/>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grpSp>
        <p:sp>
          <p:nvSpPr>
            <p:cNvPr id="48" name="Legend1"/>
            <p:cNvSpPr>
              <a:spLocks noChangeArrowheads="1"/>
            </p:cNvSpPr>
            <p:nvPr/>
          </p:nvSpPr>
          <p:spPr bwMode="auto">
            <a:xfrm>
              <a:off x="8089900" y="26352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49" name="Legend2"/>
            <p:cNvSpPr>
              <a:spLocks noChangeArrowheads="1"/>
            </p:cNvSpPr>
            <p:nvPr/>
          </p:nvSpPr>
          <p:spPr bwMode="auto">
            <a:xfrm>
              <a:off x="8089900" y="538163"/>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50" name="Legend3"/>
            <p:cNvSpPr>
              <a:spLocks noChangeArrowheads="1"/>
            </p:cNvSpPr>
            <p:nvPr/>
          </p:nvSpPr>
          <p:spPr bwMode="auto">
            <a:xfrm>
              <a:off x="8089900" y="812802"/>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51" name="Legend4"/>
            <p:cNvSpPr>
              <a:spLocks noChangeArrowheads="1"/>
            </p:cNvSpPr>
            <p:nvPr/>
          </p:nvSpPr>
          <p:spPr bwMode="auto">
            <a:xfrm>
              <a:off x="8089900" y="108426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52" name="Legend5"/>
            <p:cNvSpPr>
              <a:spLocks noChangeArrowheads="1"/>
            </p:cNvSpPr>
            <p:nvPr/>
          </p:nvSpPr>
          <p:spPr bwMode="auto">
            <a:xfrm>
              <a:off x="8089900" y="136049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grpSp>
      <p:sp>
        <p:nvSpPr>
          <p:cNvPr id="72" name="Rectangle 71"/>
          <p:cNvSpPr/>
          <p:nvPr/>
        </p:nvSpPr>
        <p:spPr bwMode="ltGray">
          <a:xfrm>
            <a:off x="0" y="6697167"/>
            <a:ext cx="9144000" cy="1828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a:spLocks/>
          </p:cNvSpPr>
          <p:nvPr/>
        </p:nvSpPr>
        <p:spPr bwMode="ltGray">
          <a:xfrm>
            <a:off x="174944" y="6521907"/>
            <a:ext cx="358456" cy="358140"/>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tx1"/>
              </a:solidFill>
            </a:endParaRPr>
          </a:p>
        </p:txBody>
      </p:sp>
      <p:pic>
        <p:nvPicPr>
          <p:cNvPr id="74" name="Picture 73"/>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bwMode="ltGray">
          <a:xfrm>
            <a:off x="7804297" y="6239718"/>
            <a:ext cx="1187620" cy="389048"/>
          </a:xfrm>
          <a:prstGeom prst="rect">
            <a:avLst/>
          </a:prstGeom>
          <a:noFill/>
          <a:ln>
            <a:noFill/>
          </a:ln>
        </p:spPr>
      </p:pic>
      <p:sp>
        <p:nvSpPr>
          <p:cNvPr id="63" name="Slide Number"/>
          <p:cNvSpPr txBox="1">
            <a:spLocks/>
          </p:cNvSpPr>
          <p:nvPr/>
        </p:nvSpPr>
        <p:spPr bwMode="auto">
          <a:xfrm>
            <a:off x="290382" y="6638171"/>
            <a:ext cx="127581" cy="125612"/>
          </a:xfrm>
          <a:prstGeom prst="rect">
            <a:avLst/>
          </a:prstGeom>
        </p:spPr>
        <p:txBody>
          <a:bodyPr vert="horz" wrap="none" lIns="0" tIns="0" rIns="0" bIns="0" rtlCol="0" anchor="ctr">
            <a:spAutoFit/>
          </a:bodyPr>
          <a:lstStyle>
            <a:defPPr>
              <a:defRPr lang="x-none"/>
            </a:defPPr>
            <a:lvl1pPr>
              <a:defRPr lang="x-none" sz="1000" baseline="0">
                <a:latin typeface="+mn-lt"/>
              </a:defRPr>
            </a:lvl1pPr>
          </a:lstStyle>
          <a:p>
            <a:pPr algn="ctr"/>
            <a:fld id="{42C328C1-A84F-4A39-A664-DBA00541A8C6}" type="slidenum">
              <a:rPr lang="x-none" sz="800" baseline="0" smtClean="0">
                <a:solidFill>
                  <a:schemeClr val="bg1"/>
                </a:solidFill>
                <a:latin typeface="+mn-lt"/>
              </a:rPr>
              <a:pPr algn="ctr"/>
              <a:t>‹#›</a:t>
            </a:fld>
            <a:endParaRPr lang="x-none" sz="800" baseline="0" dirty="0">
              <a:solidFill>
                <a:schemeClr val="bg1"/>
              </a:solidFill>
              <a:latin typeface="+mn-lt"/>
            </a:endParaRPr>
          </a:p>
        </p:txBody>
      </p:sp>
    </p:spTree>
    <p:extLst>
      <p:ext uri="{BB962C8B-B14F-4D97-AF65-F5344CB8AC3E}">
        <p14:creationId xmlns:p14="http://schemas.microsoft.com/office/powerpoint/2010/main" val="28835059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0" r:id="rId5"/>
  </p:sldLayoutIdLst>
  <p:txStyles>
    <p:titleStyle>
      <a:lvl1pPr algn="l" defTabSz="895350" rtl="0" eaLnBrk="1" fontAlgn="base" hangingPunct="1">
        <a:spcBef>
          <a:spcPct val="0"/>
        </a:spcBef>
        <a:spcAft>
          <a:spcPct val="0"/>
        </a:spcAft>
        <a:tabLst>
          <a:tab pos="269875" algn="l"/>
        </a:tabLst>
        <a:defRPr lang="x-none" sz="2000" b="0" baseline="0">
          <a:solidFill>
            <a:schemeClr val="accent4"/>
          </a:solidFill>
          <a:latin typeface="+mj-lt"/>
          <a:ea typeface="+mj-ea"/>
          <a:cs typeface="+mj-cs"/>
        </a:defRPr>
      </a:lvl1pPr>
      <a:lvl2pPr algn="l" defTabSz="895350" rtl="0" eaLnBrk="1" fontAlgn="base" hangingPunct="1">
        <a:spcBef>
          <a:spcPct val="0"/>
        </a:spcBef>
        <a:spcAft>
          <a:spcPct val="0"/>
        </a:spcAft>
        <a:defRPr lang="x-none" sz="1900" b="1">
          <a:solidFill>
            <a:schemeClr val="tx2"/>
          </a:solidFill>
          <a:latin typeface="Arial" charset="0"/>
        </a:defRPr>
      </a:lvl2pPr>
      <a:lvl3pPr algn="l" defTabSz="895350" rtl="0" eaLnBrk="1" fontAlgn="base" hangingPunct="1">
        <a:spcBef>
          <a:spcPct val="0"/>
        </a:spcBef>
        <a:spcAft>
          <a:spcPct val="0"/>
        </a:spcAft>
        <a:defRPr lang="x-none" sz="1900" b="1">
          <a:solidFill>
            <a:schemeClr val="tx2"/>
          </a:solidFill>
          <a:latin typeface="Arial" charset="0"/>
        </a:defRPr>
      </a:lvl3pPr>
      <a:lvl4pPr algn="l" defTabSz="895350" rtl="0" eaLnBrk="1" fontAlgn="base" hangingPunct="1">
        <a:spcBef>
          <a:spcPct val="0"/>
        </a:spcBef>
        <a:spcAft>
          <a:spcPct val="0"/>
        </a:spcAft>
        <a:defRPr lang="x-none" sz="1900" b="1">
          <a:solidFill>
            <a:schemeClr val="tx2"/>
          </a:solidFill>
          <a:latin typeface="Arial" charset="0"/>
        </a:defRPr>
      </a:lvl4pPr>
      <a:lvl5pPr algn="l" defTabSz="895350" rtl="0" eaLnBrk="1" fontAlgn="base" hangingPunct="1">
        <a:spcBef>
          <a:spcPct val="0"/>
        </a:spcBef>
        <a:spcAft>
          <a:spcPct val="0"/>
        </a:spcAft>
        <a:defRPr lang="x-none" sz="1900" b="1">
          <a:solidFill>
            <a:schemeClr val="tx2"/>
          </a:solidFill>
          <a:latin typeface="Arial" charset="0"/>
        </a:defRPr>
      </a:lvl5pPr>
      <a:lvl6pPr marL="457200" algn="l" defTabSz="895350" rtl="0" eaLnBrk="1" fontAlgn="base" hangingPunct="1">
        <a:spcBef>
          <a:spcPct val="0"/>
        </a:spcBef>
        <a:spcAft>
          <a:spcPct val="0"/>
        </a:spcAft>
        <a:defRPr lang="x-none" sz="1900" b="1">
          <a:solidFill>
            <a:schemeClr val="tx2"/>
          </a:solidFill>
          <a:latin typeface="Arial" charset="0"/>
        </a:defRPr>
      </a:lvl6pPr>
      <a:lvl7pPr marL="914400" algn="l" defTabSz="895350" rtl="0" eaLnBrk="1" fontAlgn="base" hangingPunct="1">
        <a:spcBef>
          <a:spcPct val="0"/>
        </a:spcBef>
        <a:spcAft>
          <a:spcPct val="0"/>
        </a:spcAft>
        <a:defRPr lang="x-none" sz="1900" b="1">
          <a:solidFill>
            <a:schemeClr val="tx2"/>
          </a:solidFill>
          <a:latin typeface="Arial" charset="0"/>
        </a:defRPr>
      </a:lvl7pPr>
      <a:lvl8pPr marL="1371600" algn="l" defTabSz="895350" rtl="0" eaLnBrk="1" fontAlgn="base" hangingPunct="1">
        <a:spcBef>
          <a:spcPct val="0"/>
        </a:spcBef>
        <a:spcAft>
          <a:spcPct val="0"/>
        </a:spcAft>
        <a:defRPr lang="x-none" sz="1900" b="1">
          <a:solidFill>
            <a:schemeClr val="tx2"/>
          </a:solidFill>
          <a:latin typeface="Arial" charset="0"/>
        </a:defRPr>
      </a:lvl8pPr>
      <a:lvl9pPr marL="1828800" algn="l" defTabSz="895350" rtl="0" eaLnBrk="1" fontAlgn="base" hangingPunct="1">
        <a:spcBef>
          <a:spcPct val="0"/>
        </a:spcBef>
        <a:spcAft>
          <a:spcPct val="0"/>
        </a:spcAft>
        <a:defRPr lang="x-none" sz="1900" b="1">
          <a:solidFill>
            <a:schemeClr val="tx2"/>
          </a:solidFill>
          <a:latin typeface="Arial" charset="0"/>
        </a:defRPr>
      </a:lvl9pPr>
    </p:titleStyle>
    <p:body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p:bodyStyle>
    <p:otherStyle>
      <a:defPPr>
        <a:defRPr lang="x-none"/>
      </a:defPPr>
      <a:lvl1pPr marL="0" algn="l" defTabSz="914400" rtl="0" eaLnBrk="1" latinLnBrk="0" hangingPunct="1">
        <a:defRPr lang="x-none" sz="1800" kern="1200">
          <a:solidFill>
            <a:schemeClr val="tx1"/>
          </a:solidFill>
          <a:latin typeface="+mn-lt"/>
          <a:ea typeface="+mn-ea"/>
          <a:cs typeface="+mn-cs"/>
        </a:defRPr>
      </a:lvl1pPr>
      <a:lvl2pPr marL="457200" algn="l" defTabSz="914400" rtl="0" eaLnBrk="1" latinLnBrk="0" hangingPunct="1">
        <a:defRPr lang="x-none" sz="1800" kern="1200">
          <a:solidFill>
            <a:schemeClr val="tx1"/>
          </a:solidFill>
          <a:latin typeface="+mn-lt"/>
          <a:ea typeface="+mn-ea"/>
          <a:cs typeface="+mn-cs"/>
        </a:defRPr>
      </a:lvl2pPr>
      <a:lvl3pPr marL="914400" algn="l" defTabSz="914400" rtl="0" eaLnBrk="1" latinLnBrk="0" hangingPunct="1">
        <a:defRPr lang="x-none" sz="1800" kern="1200">
          <a:solidFill>
            <a:schemeClr val="tx1"/>
          </a:solidFill>
          <a:latin typeface="+mn-lt"/>
          <a:ea typeface="+mn-ea"/>
          <a:cs typeface="+mn-cs"/>
        </a:defRPr>
      </a:lvl3pPr>
      <a:lvl4pPr marL="1371600" algn="l" defTabSz="914400" rtl="0" eaLnBrk="1" latinLnBrk="0" hangingPunct="1">
        <a:defRPr lang="x-none" sz="1800" kern="1200">
          <a:solidFill>
            <a:schemeClr val="tx1"/>
          </a:solidFill>
          <a:latin typeface="+mn-lt"/>
          <a:ea typeface="+mn-ea"/>
          <a:cs typeface="+mn-cs"/>
        </a:defRPr>
      </a:lvl4pPr>
      <a:lvl5pPr marL="1828800" algn="l" defTabSz="914400" rtl="0" eaLnBrk="1" latinLnBrk="0" hangingPunct="1">
        <a:defRPr lang="x-none" sz="1800" kern="1200">
          <a:solidFill>
            <a:schemeClr val="tx1"/>
          </a:solidFill>
          <a:latin typeface="+mn-lt"/>
          <a:ea typeface="+mn-ea"/>
          <a:cs typeface="+mn-cs"/>
        </a:defRPr>
      </a:lvl5pPr>
      <a:lvl6pPr marL="2286000" algn="l" defTabSz="914400" rtl="0" eaLnBrk="1" latinLnBrk="0" hangingPunct="1">
        <a:defRPr lang="x-none" sz="1800" kern="1200">
          <a:solidFill>
            <a:schemeClr val="tx1"/>
          </a:solidFill>
          <a:latin typeface="+mn-lt"/>
          <a:ea typeface="+mn-ea"/>
          <a:cs typeface="+mn-cs"/>
        </a:defRPr>
      </a:lvl6pPr>
      <a:lvl7pPr marL="2743200" algn="l" defTabSz="914400" rtl="0" eaLnBrk="1" latinLnBrk="0" hangingPunct="1">
        <a:defRPr lang="x-none" sz="1800" kern="1200">
          <a:solidFill>
            <a:schemeClr val="tx1"/>
          </a:solidFill>
          <a:latin typeface="+mn-lt"/>
          <a:ea typeface="+mn-ea"/>
          <a:cs typeface="+mn-cs"/>
        </a:defRPr>
      </a:lvl7pPr>
      <a:lvl8pPr marL="3200400" algn="l" defTabSz="914400" rtl="0" eaLnBrk="1" latinLnBrk="0" hangingPunct="1">
        <a:defRPr lang="x-none" sz="1800" kern="1200">
          <a:solidFill>
            <a:schemeClr val="tx1"/>
          </a:solidFill>
          <a:latin typeface="+mn-lt"/>
          <a:ea typeface="+mn-ea"/>
          <a:cs typeface="+mn-cs"/>
        </a:defRPr>
      </a:lvl8pPr>
      <a:lvl9pPr marL="3657600" algn="l" defTabSz="914400" rtl="0" eaLnBrk="1" latinLnBrk="0" hangingPunct="1">
        <a:defRPr lang="x-none"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7"/>
            </p:custDataLs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73173" name="think-cell Slide" r:id="rId24" imgW="270" imgH="270" progId="TCLayout.ActiveDocument.1">
                  <p:embed/>
                </p:oleObj>
              </mc:Choice>
              <mc:Fallback>
                <p:oleObj name="think-cell Slide" r:id="rId24" imgW="270" imgH="270" progId="TCLayout.ActiveDocument.1">
                  <p:embed/>
                  <p:pic>
                    <p:nvPicPr>
                      <p:cNvPr id="2" name="Object 1" hidden="1"/>
                      <p:cNvPicPr/>
                      <p:nvPr/>
                    </p:nvPicPr>
                    <p:blipFill>
                      <a:blip r:embed="rId25"/>
                      <a:stretch>
                        <a:fillRect/>
                      </a:stretch>
                    </p:blipFill>
                    <p:spPr>
                      <a:xfrm>
                        <a:off x="0" y="0"/>
                        <a:ext cx="161984" cy="161974"/>
                      </a:xfrm>
                      <a:prstGeom prst="rect">
                        <a:avLst/>
                      </a:prstGeom>
                    </p:spPr>
                  </p:pic>
                </p:oleObj>
              </mc:Fallback>
            </mc:AlternateContent>
          </a:graphicData>
        </a:graphic>
      </p:graphicFrame>
      <p:sp>
        <p:nvSpPr>
          <p:cNvPr id="6" name="Rectangle 5" hidden="1"/>
          <p:cNvSpPr/>
          <p:nvPr>
            <p:custDataLst>
              <p:tags r:id="rId8"/>
            </p:custDataLst>
          </p:nvPr>
        </p:nvSpPr>
        <p:spPr bwMode="auto">
          <a:xfrm>
            <a:off x="0" y="0"/>
            <a:ext cx="161984" cy="161974"/>
          </a:xfrm>
          <a:prstGeom prst="rect">
            <a:avLst/>
          </a:prstGeom>
          <a:solidFill>
            <a:schemeClr val="bg2"/>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x-none" sz="1632" dirty="0">
              <a:solidFill>
                <a:srgbClr val="000000"/>
              </a:solidFill>
              <a:sym typeface="Arial" panose="020B0604020202020204" pitchFamily="34" charset="0"/>
            </a:endParaRPr>
          </a:p>
        </p:txBody>
      </p:sp>
      <p:sp>
        <p:nvSpPr>
          <p:cNvPr id="71" name="Rectangle 70"/>
          <p:cNvSpPr/>
          <p:nvPr/>
        </p:nvSpPr>
        <p:spPr bwMode="ltGray">
          <a:xfrm>
            <a:off x="0" y="0"/>
            <a:ext cx="9144000" cy="1828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4" name="Working Draft" hidden="1"/>
          <p:cNvSpPr txBox="1">
            <a:spLocks noChangeArrowheads="1"/>
          </p:cNvSpPr>
          <p:nvPr/>
        </p:nvSpPr>
        <p:spPr bwMode="auto">
          <a:xfrm rot="5400000">
            <a:off x="8063641" y="1980946"/>
            <a:ext cx="2018181"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eaLnBrk="1" hangingPunct="1">
              <a:defRPr lang="x-none"/>
            </a:pPr>
            <a:r>
              <a:rPr lang="en-US" sz="600" baseline="0">
                <a:solidFill>
                  <a:srgbClr val="808080"/>
                </a:solidFill>
                <a:latin typeface="+mn-lt"/>
                <a:ea typeface="+mn-ea"/>
              </a:rPr>
              <a:t>Last Modified 11/15/2018 12:46 AM Central Standard Time</a:t>
            </a:r>
            <a:endParaRPr lang="x-none" sz="1600" baseline="0" dirty="0">
              <a:solidFill>
                <a:srgbClr val="808080"/>
              </a:solidFill>
              <a:latin typeface="+mn-lt"/>
              <a:ea typeface="+mn-ea"/>
            </a:endParaRPr>
          </a:p>
        </p:txBody>
      </p:sp>
      <p:sp>
        <p:nvSpPr>
          <p:cNvPr id="1035" name="Printed" hidden="1"/>
          <p:cNvSpPr txBox="1">
            <a:spLocks noChangeArrowheads="1"/>
          </p:cNvSpPr>
          <p:nvPr/>
        </p:nvSpPr>
        <p:spPr bwMode="auto">
          <a:xfrm rot="5400000">
            <a:off x="8192679" y="4198926"/>
            <a:ext cx="1760097"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eaLnBrk="1" hangingPunct="1">
              <a:defRPr lang="x-none"/>
            </a:pPr>
            <a:r>
              <a:rPr lang="en-US" sz="600" baseline="0">
                <a:solidFill>
                  <a:srgbClr val="808080"/>
                </a:solidFill>
                <a:latin typeface="+mn-lt"/>
                <a:ea typeface="+mn-ea"/>
              </a:rPr>
              <a:t>Printed 11/8/2018 5:02 PM Central Standard Time</a:t>
            </a:r>
            <a:endParaRPr lang="x-none" sz="1600" baseline="0" dirty="0">
              <a:solidFill>
                <a:srgbClr val="808080"/>
              </a:solidFill>
              <a:latin typeface="+mn-lt"/>
              <a:ea typeface="+mn-ea"/>
            </a:endParaRPr>
          </a:p>
        </p:txBody>
      </p:sp>
      <p:sp>
        <p:nvSpPr>
          <p:cNvPr id="19" name="Title Placeholder 2"/>
          <p:cNvSpPr>
            <a:spLocks noGrp="1" noChangeArrowheads="1"/>
          </p:cNvSpPr>
          <p:nvPr>
            <p:ph type="title"/>
          </p:nvPr>
        </p:nvSpPr>
        <p:spPr bwMode="auto">
          <a:xfrm>
            <a:off x="174944" y="234864"/>
            <a:ext cx="8794113"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latinLnBrk="0"/>
            <a:r>
              <a:rPr lang="en-US"/>
              <a:t>Click to edit Master title style</a:t>
            </a:r>
            <a:endParaRPr lang="x-none" noProof="0" dirty="0"/>
          </a:p>
        </p:txBody>
      </p:sp>
      <p:sp>
        <p:nvSpPr>
          <p:cNvPr id="10" name="1. On-page tracker" hidden="1"/>
          <p:cNvSpPr>
            <a:spLocks noChangeArrowheads="1"/>
          </p:cNvSpPr>
          <p:nvPr/>
        </p:nvSpPr>
        <p:spPr bwMode="auto">
          <a:xfrm>
            <a:off x="174944" y="28634"/>
            <a:ext cx="500512" cy="1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x-none" sz="800" cap="all" baseline="0" dirty="0">
                <a:solidFill>
                  <a:schemeClr val="bg1"/>
                </a:solidFill>
                <a:latin typeface="+mn-lt"/>
                <a:ea typeface="+mn-ea"/>
              </a:rPr>
              <a:t>TRACKER</a:t>
            </a:r>
          </a:p>
        </p:txBody>
      </p:sp>
      <p:sp>
        <p:nvSpPr>
          <p:cNvPr id="11" name="3. Unit of measure" hidden="1"/>
          <p:cNvSpPr txBox="1">
            <a:spLocks noChangeArrowheads="1"/>
          </p:cNvSpPr>
          <p:nvPr/>
        </p:nvSpPr>
        <p:spPr bwMode="auto">
          <a:xfrm>
            <a:off x="174944" y="566136"/>
            <a:ext cx="8794113"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lang="x-none" sz="2400">
                <a:solidFill>
                  <a:schemeClr val="tx1"/>
                </a:solidFill>
                <a:latin typeface="Arial" charset="0"/>
              </a:defRPr>
            </a:lvl1pPr>
            <a:lvl2pPr marL="447675" defTabSz="895350">
              <a:defRPr lang="x-none" sz="2400">
                <a:solidFill>
                  <a:schemeClr val="tx1"/>
                </a:solidFill>
                <a:latin typeface="Arial" charset="0"/>
              </a:defRPr>
            </a:lvl2pPr>
            <a:lvl3pPr marL="895350" defTabSz="895350">
              <a:defRPr lang="x-none" sz="2400">
                <a:solidFill>
                  <a:schemeClr val="tx1"/>
                </a:solidFill>
                <a:latin typeface="Arial" charset="0"/>
              </a:defRPr>
            </a:lvl3pPr>
            <a:lvl4pPr marL="1344613" defTabSz="895350">
              <a:defRPr lang="x-none" sz="2400">
                <a:solidFill>
                  <a:schemeClr val="tx1"/>
                </a:solidFill>
                <a:latin typeface="Arial" charset="0"/>
              </a:defRPr>
            </a:lvl4pPr>
            <a:lvl5pPr marL="1792288" defTabSz="895350">
              <a:defRPr lang="x-none" sz="2400">
                <a:solidFill>
                  <a:schemeClr val="tx1"/>
                </a:solidFill>
                <a:latin typeface="Arial" charset="0"/>
              </a:defRPr>
            </a:lvl5pPr>
            <a:lvl6pPr marL="2249488" defTabSz="895350" fontAlgn="base">
              <a:spcBef>
                <a:spcPct val="0"/>
              </a:spcBef>
              <a:spcAft>
                <a:spcPct val="0"/>
              </a:spcAft>
              <a:defRPr lang="x-none" sz="2400">
                <a:solidFill>
                  <a:schemeClr val="tx1"/>
                </a:solidFill>
                <a:latin typeface="Arial" charset="0"/>
              </a:defRPr>
            </a:lvl6pPr>
            <a:lvl7pPr marL="2706688" defTabSz="895350" fontAlgn="base">
              <a:spcBef>
                <a:spcPct val="0"/>
              </a:spcBef>
              <a:spcAft>
                <a:spcPct val="0"/>
              </a:spcAft>
              <a:defRPr lang="x-none" sz="2400">
                <a:solidFill>
                  <a:schemeClr val="tx1"/>
                </a:solidFill>
                <a:latin typeface="Arial" charset="0"/>
              </a:defRPr>
            </a:lvl7pPr>
            <a:lvl8pPr marL="3163888" defTabSz="895350" fontAlgn="base">
              <a:spcBef>
                <a:spcPct val="0"/>
              </a:spcBef>
              <a:spcAft>
                <a:spcPct val="0"/>
              </a:spcAft>
              <a:defRPr lang="x-none" sz="2400">
                <a:solidFill>
                  <a:schemeClr val="tx1"/>
                </a:solidFill>
                <a:latin typeface="Arial" charset="0"/>
              </a:defRPr>
            </a:lvl8pPr>
            <a:lvl9pPr marL="3621088" defTabSz="895350" fontAlgn="base">
              <a:spcBef>
                <a:spcPct val="0"/>
              </a:spcBef>
              <a:spcAft>
                <a:spcPct val="0"/>
              </a:spcAft>
              <a:defRPr lang="x-none" sz="2400">
                <a:solidFill>
                  <a:schemeClr val="tx1"/>
                </a:solidFill>
                <a:latin typeface="Arial" charset="0"/>
              </a:defRPr>
            </a:lvl9pPr>
          </a:lstStyle>
          <a:p>
            <a:pPr>
              <a:defRPr lang="x-none"/>
            </a:pPr>
            <a:r>
              <a:rPr lang="x-none" sz="1600" baseline="0" dirty="0">
                <a:solidFill>
                  <a:schemeClr val="accent6"/>
                </a:solidFill>
                <a:latin typeface="+mn-lt"/>
                <a:ea typeface="+mn-ea"/>
              </a:rPr>
              <a:t>Unit of measure</a:t>
            </a:r>
          </a:p>
        </p:txBody>
      </p:sp>
      <p:sp>
        <p:nvSpPr>
          <p:cNvPr id="13" name="4. Footnote" hidden="1"/>
          <p:cNvSpPr txBox="1">
            <a:spLocks noChangeArrowheads="1"/>
          </p:cNvSpPr>
          <p:nvPr/>
        </p:nvSpPr>
        <p:spPr bwMode="auto">
          <a:xfrm>
            <a:off x="174945" y="6327058"/>
            <a:ext cx="7445056"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lang="x-none" sz="2400">
                <a:solidFill>
                  <a:schemeClr val="tx1"/>
                </a:solidFill>
                <a:latin typeface="Arial" charset="0"/>
              </a:defRPr>
            </a:lvl1pPr>
            <a:lvl2pPr marL="1031875" defTabSz="895350">
              <a:defRPr lang="x-none" sz="2400">
                <a:solidFill>
                  <a:schemeClr val="tx1"/>
                </a:solidFill>
                <a:latin typeface="Arial" charset="0"/>
              </a:defRPr>
            </a:lvl2pPr>
            <a:lvl3pPr marL="1217613" defTabSz="895350">
              <a:defRPr lang="x-none" sz="2400">
                <a:solidFill>
                  <a:schemeClr val="tx1"/>
                </a:solidFill>
                <a:latin typeface="Arial" charset="0"/>
              </a:defRPr>
            </a:lvl3pPr>
            <a:lvl4pPr marL="1404938" defTabSz="895350">
              <a:defRPr lang="x-none" sz="2400">
                <a:solidFill>
                  <a:schemeClr val="tx1"/>
                </a:solidFill>
                <a:latin typeface="Arial" charset="0"/>
              </a:defRPr>
            </a:lvl4pPr>
            <a:lvl5pPr marL="1792288" defTabSz="895350">
              <a:defRPr lang="x-none" sz="2400">
                <a:solidFill>
                  <a:schemeClr val="tx1"/>
                </a:solidFill>
                <a:latin typeface="Arial" charset="0"/>
              </a:defRPr>
            </a:lvl5pPr>
            <a:lvl6pPr marL="2249488" defTabSz="895350" fontAlgn="base">
              <a:spcBef>
                <a:spcPct val="0"/>
              </a:spcBef>
              <a:spcAft>
                <a:spcPct val="0"/>
              </a:spcAft>
              <a:defRPr lang="x-none" sz="2400">
                <a:solidFill>
                  <a:schemeClr val="tx1"/>
                </a:solidFill>
                <a:latin typeface="Arial" charset="0"/>
              </a:defRPr>
            </a:lvl6pPr>
            <a:lvl7pPr marL="2706688" defTabSz="895350" fontAlgn="base">
              <a:spcBef>
                <a:spcPct val="0"/>
              </a:spcBef>
              <a:spcAft>
                <a:spcPct val="0"/>
              </a:spcAft>
              <a:defRPr lang="x-none" sz="2400">
                <a:solidFill>
                  <a:schemeClr val="tx1"/>
                </a:solidFill>
                <a:latin typeface="Arial" charset="0"/>
              </a:defRPr>
            </a:lvl7pPr>
            <a:lvl8pPr marL="3163888" defTabSz="895350" fontAlgn="base">
              <a:spcBef>
                <a:spcPct val="0"/>
              </a:spcBef>
              <a:spcAft>
                <a:spcPct val="0"/>
              </a:spcAft>
              <a:defRPr lang="x-none" sz="2400">
                <a:solidFill>
                  <a:schemeClr val="tx1"/>
                </a:solidFill>
                <a:latin typeface="Arial" charset="0"/>
              </a:defRPr>
            </a:lvl8pPr>
            <a:lvl9pPr marL="3621088" defTabSz="895350" fontAlgn="base">
              <a:spcBef>
                <a:spcPct val="0"/>
              </a:spcBef>
              <a:spcAft>
                <a:spcPct val="0"/>
              </a:spcAft>
              <a:defRPr lang="x-none" sz="2400">
                <a:solidFill>
                  <a:schemeClr val="tx1"/>
                </a:solidFill>
                <a:latin typeface="Arial" charset="0"/>
              </a:defRPr>
            </a:lvl9pPr>
          </a:lstStyle>
          <a:p>
            <a:pPr marL="85725" indent="-85725">
              <a:defRPr lang="x-none"/>
            </a:pPr>
            <a:r>
              <a:rPr lang="x-none" sz="800" baseline="0" dirty="0">
                <a:solidFill>
                  <a:srgbClr val="808080"/>
                </a:solidFill>
                <a:latin typeface="+mn-lt"/>
                <a:ea typeface="+mn-ea"/>
              </a:rPr>
              <a:t>1 Footnote</a:t>
            </a:r>
          </a:p>
        </p:txBody>
      </p:sp>
      <p:sp>
        <p:nvSpPr>
          <p:cNvPr id="14" name="5. Source" hidden="1"/>
          <p:cNvSpPr>
            <a:spLocks noChangeArrowheads="1"/>
          </p:cNvSpPr>
          <p:nvPr/>
        </p:nvSpPr>
        <p:spPr bwMode="auto">
          <a:xfrm>
            <a:off x="575217" y="6532766"/>
            <a:ext cx="7044783"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517525" indent="-517525" defTabSz="895350">
              <a:tabLst>
                <a:tab pos="612775" algn="l"/>
              </a:tabLst>
            </a:pPr>
            <a:r>
              <a:rPr lang="x-none" sz="800" baseline="0" dirty="0">
                <a:solidFill>
                  <a:srgbClr val="808080"/>
                </a:solidFill>
                <a:latin typeface="+mn-lt"/>
                <a:ea typeface="+mn-ea"/>
              </a:rPr>
              <a:t>SOURCE : Source</a:t>
            </a:r>
            <a:endParaRPr lang="en-US" sz="800" baseline="0" dirty="0">
              <a:solidFill>
                <a:srgbClr val="808080"/>
              </a:solidFill>
              <a:latin typeface="+mn-lt"/>
              <a:ea typeface="+mn-ea"/>
            </a:endParaRPr>
          </a:p>
        </p:txBody>
      </p:sp>
      <p:sp>
        <p:nvSpPr>
          <p:cNvPr id="3" name="Text Placeholder 2"/>
          <p:cNvSpPr>
            <a:spLocks noGrp="1"/>
          </p:cNvSpPr>
          <p:nvPr>
            <p:ph type="body" idx="1"/>
          </p:nvPr>
        </p:nvSpPr>
        <p:spPr bwMode="auto">
          <a:xfrm>
            <a:off x="1482156" y="1991016"/>
            <a:ext cx="4389768" cy="1256112"/>
          </a:xfrm>
          <a:prstGeom prst="rect">
            <a:avLst/>
          </a:prstGeom>
        </p:spPr>
        <p:txBody>
          <a:bodyPr vert="horz" lIns="0" tIns="0" rIns="0" bIns="0" rtlCol="0">
            <a:spAutoFit/>
          </a:bodyPr>
          <a:lstStyle/>
          <a:p>
            <a:pPr lvl="0" latinLnBrk="0"/>
            <a:r>
              <a:rPr lang="en-US"/>
              <a:t>Click to edit Master text styles</a:t>
            </a:r>
          </a:p>
          <a:p>
            <a:pPr lvl="1" latinLnBrk="0"/>
            <a:r>
              <a:rPr lang="en-US"/>
              <a:t>Second level</a:t>
            </a:r>
          </a:p>
          <a:p>
            <a:pPr lvl="2" latinLnBrk="0"/>
            <a:r>
              <a:rPr lang="en-US"/>
              <a:t>Third level</a:t>
            </a:r>
          </a:p>
          <a:p>
            <a:pPr lvl="3" latinLnBrk="0"/>
            <a:r>
              <a:rPr lang="en-US"/>
              <a:t>Fourth level</a:t>
            </a:r>
          </a:p>
          <a:p>
            <a:pPr lvl="4" latinLnBrk="0"/>
            <a:r>
              <a:rPr lang="en-US"/>
              <a:t>Fifth level</a:t>
            </a:r>
            <a:endParaRPr lang="x-none" dirty="0"/>
          </a:p>
        </p:txBody>
      </p:sp>
      <p:grpSp>
        <p:nvGrpSpPr>
          <p:cNvPr id="15" name="ACET" hidden="1"/>
          <p:cNvGrpSpPr>
            <a:grpSpLocks/>
          </p:cNvGrpSpPr>
          <p:nvPr/>
        </p:nvGrpSpPr>
        <p:grpSpPr bwMode="auto">
          <a:xfrm>
            <a:off x="1482155" y="1291399"/>
            <a:ext cx="4350892" cy="510219"/>
            <a:chOff x="915" y="715"/>
            <a:chExt cx="2686" cy="315"/>
          </a:xfrm>
        </p:grpSpPr>
        <p:cxnSp>
          <p:nvCxnSpPr>
            <p:cNvPr id="16" name="AutoShape 249"/>
            <p:cNvCxnSpPr>
              <a:cxnSpLocks noChangeShapeType="1"/>
              <a:stCxn id="18" idx="4"/>
              <a:endCxn id="18" idx="6"/>
            </p:cNvCxnSpPr>
            <p:nvPr/>
          </p:nvCxnSpPr>
          <p:spPr bwMode="auto">
            <a:xfrm>
              <a:off x="915" y="1030"/>
              <a:ext cx="2686" cy="0"/>
            </a:xfrm>
            <a:prstGeom prst="straightConnector1">
              <a:avLst/>
            </a:prstGeom>
            <a:noFill/>
            <a:ln w="9525">
              <a:solidFill>
                <a:schemeClr val="accent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utoShape 250"/>
            <p:cNvSpPr>
              <a:spLocks noChangeArrowheads="1"/>
            </p:cNvSpPr>
            <p:nvPr/>
          </p:nvSpPr>
          <p:spPr bwMode="auto">
            <a:xfrm>
              <a:off x="915" y="715"/>
              <a:ext cx="2686" cy="31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x-none" sz="1600" b="1" baseline="0" dirty="0">
                  <a:solidFill>
                    <a:srgbClr val="000000"/>
                  </a:solidFill>
                  <a:latin typeface="+mn-lt"/>
                  <a:ea typeface="+mn-ea"/>
                </a:rPr>
                <a:t>Title</a:t>
              </a:r>
            </a:p>
            <a:p>
              <a:r>
                <a:rPr lang="x-none" sz="1600" baseline="0" dirty="0">
                  <a:solidFill>
                    <a:srgbClr val="808080"/>
                  </a:solidFill>
                  <a:latin typeface="+mn-lt"/>
                  <a:ea typeface="+mn-ea"/>
                </a:rPr>
                <a:t>Unit of measure</a:t>
              </a:r>
            </a:p>
          </p:txBody>
        </p:sp>
      </p:grpSp>
      <p:grpSp>
        <p:nvGrpSpPr>
          <p:cNvPr id="17" name="Sticker" hidden="1"/>
          <p:cNvGrpSpPr/>
          <p:nvPr/>
        </p:nvGrpSpPr>
        <p:grpSpPr bwMode="auto">
          <a:xfrm>
            <a:off x="8486079" y="291555"/>
            <a:ext cx="482978" cy="153874"/>
            <a:chOff x="8267440" y="285750"/>
            <a:chExt cx="473335" cy="150811"/>
          </a:xfrm>
        </p:grpSpPr>
        <p:sp>
          <p:nvSpPr>
            <p:cNvPr id="20" name="StickerRectangle"/>
            <p:cNvSpPr>
              <a:spLocks noChangeArrowheads="1"/>
            </p:cNvSpPr>
            <p:nvPr/>
          </p:nvSpPr>
          <p:spPr bwMode="auto">
            <a:xfrm>
              <a:off x="8267440" y="285750"/>
              <a:ext cx="473335" cy="15081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002960"/>
                </a:buClr>
              </a:pPr>
              <a:r>
                <a:rPr lang="x-none" sz="800" baseline="0" dirty="0">
                  <a:solidFill>
                    <a:schemeClr val="accent6"/>
                  </a:solidFill>
                  <a:latin typeface="+mn-lt"/>
                  <a:ea typeface="+mn-ea"/>
                </a:rPr>
                <a:t>STICKER</a:t>
              </a:r>
            </a:p>
          </p:txBody>
        </p:sp>
        <p:cxnSp>
          <p:nvCxnSpPr>
            <p:cNvPr id="21" name="AutoShape 31"/>
            <p:cNvCxnSpPr>
              <a:cxnSpLocks noChangeShapeType="1"/>
              <a:stCxn id="20" idx="2"/>
              <a:endCxn id="20" idx="4"/>
            </p:cNvCxnSpPr>
            <p:nvPr/>
          </p:nvCxnSpPr>
          <p:spPr bwMode="auto">
            <a:xfrm>
              <a:off x="8267440" y="285750"/>
              <a:ext cx="0" cy="150811"/>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22" name="AutoShape 32"/>
            <p:cNvCxnSpPr>
              <a:cxnSpLocks noChangeShapeType="1"/>
              <a:stCxn id="20" idx="4"/>
              <a:endCxn id="20" idx="6"/>
            </p:cNvCxnSpPr>
            <p:nvPr/>
          </p:nvCxnSpPr>
          <p:spPr bwMode="auto">
            <a:xfrm>
              <a:off x="8267440" y="436561"/>
              <a:ext cx="473335"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sp>
        <p:nvSpPr>
          <p:cNvPr id="23" name="doc id"/>
          <p:cNvSpPr>
            <a:spLocks noChangeArrowheads="1"/>
          </p:cNvSpPr>
          <p:nvPr/>
        </p:nvSpPr>
        <p:spPr bwMode="auto">
          <a:xfrm>
            <a:off x="8298443" y="29080"/>
            <a:ext cx="670614" cy="124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p>
            <a:pPr algn="r" defTabSz="895350"/>
            <a:endParaRPr lang="x-none" sz="800" baseline="0" dirty="0">
              <a:solidFill>
                <a:schemeClr val="bg1"/>
              </a:solidFill>
              <a:latin typeface="+mn-lt"/>
              <a:ea typeface="+mn-ea"/>
            </a:endParaRPr>
          </a:p>
        </p:txBody>
      </p:sp>
      <p:grpSp>
        <p:nvGrpSpPr>
          <p:cNvPr id="26" name="LegendBoxes" hidden="1"/>
          <p:cNvGrpSpPr/>
          <p:nvPr/>
        </p:nvGrpSpPr>
        <p:grpSpPr bwMode="auto">
          <a:xfrm>
            <a:off x="8189743" y="285076"/>
            <a:ext cx="779314" cy="1017727"/>
            <a:chOff x="7835905" y="279400"/>
            <a:chExt cx="763755" cy="997467"/>
          </a:xfrm>
        </p:grpSpPr>
        <p:sp>
          <p:nvSpPr>
            <p:cNvPr id="27" name="RectangleLegend1"/>
            <p:cNvSpPr>
              <a:spLocks noChangeArrowheads="1"/>
            </p:cNvSpPr>
            <p:nvPr/>
          </p:nvSpPr>
          <p:spPr bwMode="auto">
            <a:xfrm>
              <a:off x="7835905" y="290513"/>
              <a:ext cx="165100" cy="160338"/>
            </a:xfrm>
            <a:prstGeom prst="rect">
              <a:avLst/>
            </a:prstGeom>
            <a:solidFill>
              <a:schemeClr val="accent1"/>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28" name="RectangleLegend2"/>
            <p:cNvSpPr>
              <a:spLocks noChangeArrowheads="1"/>
            </p:cNvSpPr>
            <p:nvPr/>
          </p:nvSpPr>
          <p:spPr bwMode="auto">
            <a:xfrm>
              <a:off x="7835905" y="560388"/>
              <a:ext cx="165100" cy="160338"/>
            </a:xfrm>
            <a:prstGeom prst="rect">
              <a:avLst/>
            </a:prstGeom>
            <a:solidFill>
              <a:schemeClr val="accent2"/>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29" name="RectangleLegend3"/>
            <p:cNvSpPr>
              <a:spLocks noChangeArrowheads="1"/>
            </p:cNvSpPr>
            <p:nvPr/>
          </p:nvSpPr>
          <p:spPr bwMode="auto">
            <a:xfrm>
              <a:off x="7835905" y="831851"/>
              <a:ext cx="165100" cy="160338"/>
            </a:xfrm>
            <a:prstGeom prst="rect">
              <a:avLst/>
            </a:prstGeom>
            <a:solidFill>
              <a:schemeClr val="accent3"/>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30" name="RectangleLegend4"/>
            <p:cNvSpPr>
              <a:spLocks noChangeArrowheads="1"/>
            </p:cNvSpPr>
            <p:nvPr/>
          </p:nvSpPr>
          <p:spPr bwMode="auto">
            <a:xfrm>
              <a:off x="7835905" y="1103313"/>
              <a:ext cx="165100" cy="160338"/>
            </a:xfrm>
            <a:prstGeom prst="rect">
              <a:avLst/>
            </a:prstGeom>
            <a:solidFill>
              <a:schemeClr val="accent4"/>
            </a:solidFill>
            <a:ln w="9525">
              <a:solidFill>
                <a:schemeClr val="accent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31" name="Legend1"/>
            <p:cNvSpPr>
              <a:spLocks noChangeArrowheads="1"/>
            </p:cNvSpPr>
            <p:nvPr/>
          </p:nvSpPr>
          <p:spPr bwMode="auto">
            <a:xfrm>
              <a:off x="8089905" y="27940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32" name="Legend2"/>
            <p:cNvSpPr>
              <a:spLocks noChangeArrowheads="1"/>
            </p:cNvSpPr>
            <p:nvPr/>
          </p:nvSpPr>
          <p:spPr bwMode="auto">
            <a:xfrm>
              <a:off x="8089905" y="54927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33" name="Legend3"/>
            <p:cNvSpPr>
              <a:spLocks noChangeArrowheads="1"/>
            </p:cNvSpPr>
            <p:nvPr/>
          </p:nvSpPr>
          <p:spPr bwMode="auto">
            <a:xfrm>
              <a:off x="8089905" y="820738"/>
              <a:ext cx="50958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34" name="Legend4"/>
            <p:cNvSpPr>
              <a:spLocks noChangeArrowheads="1"/>
            </p:cNvSpPr>
            <p:nvPr/>
          </p:nvSpPr>
          <p:spPr bwMode="auto">
            <a:xfrm>
              <a:off x="8089905" y="1092201"/>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grpSp>
      <p:grpSp>
        <p:nvGrpSpPr>
          <p:cNvPr id="35" name="LegendLines" hidden="1"/>
          <p:cNvGrpSpPr/>
          <p:nvPr/>
        </p:nvGrpSpPr>
        <p:grpSpPr bwMode="auto">
          <a:xfrm>
            <a:off x="7875664" y="285075"/>
            <a:ext cx="1093393" cy="745084"/>
            <a:chOff x="7540629" y="279400"/>
            <a:chExt cx="1071563" cy="730251"/>
          </a:xfrm>
        </p:grpSpPr>
        <p:sp>
          <p:nvSpPr>
            <p:cNvPr id="36" name="LineLegend1"/>
            <p:cNvSpPr>
              <a:spLocks noChangeShapeType="1"/>
            </p:cNvSpPr>
            <p:nvPr/>
          </p:nvSpPr>
          <p:spPr bwMode="auto">
            <a:xfrm>
              <a:off x="7540629" y="369888"/>
              <a:ext cx="457200"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x-none" sz="1632" baseline="0" dirty="0">
                <a:latin typeface="+mn-lt"/>
                <a:ea typeface="+mn-ea"/>
              </a:endParaRPr>
            </a:p>
          </p:txBody>
        </p:sp>
        <p:sp>
          <p:nvSpPr>
            <p:cNvPr id="37" name="LineLegend2"/>
            <p:cNvSpPr>
              <a:spLocks noChangeShapeType="1"/>
            </p:cNvSpPr>
            <p:nvPr/>
          </p:nvSpPr>
          <p:spPr bwMode="auto">
            <a:xfrm>
              <a:off x="7540629" y="638175"/>
              <a:ext cx="457200"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x-none" sz="1632" baseline="0" dirty="0">
                <a:latin typeface="+mn-lt"/>
                <a:ea typeface="+mn-ea"/>
              </a:endParaRPr>
            </a:p>
          </p:txBody>
        </p:sp>
        <p:sp>
          <p:nvSpPr>
            <p:cNvPr id="38" name="LineLegend3"/>
            <p:cNvSpPr>
              <a:spLocks noChangeShapeType="1"/>
            </p:cNvSpPr>
            <p:nvPr/>
          </p:nvSpPr>
          <p:spPr bwMode="auto">
            <a:xfrm>
              <a:off x="7540629" y="915988"/>
              <a:ext cx="457200"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x-none" sz="1632" baseline="0" dirty="0">
                <a:latin typeface="+mn-lt"/>
                <a:ea typeface="+mn-ea"/>
              </a:endParaRPr>
            </a:p>
          </p:txBody>
        </p:sp>
        <p:sp>
          <p:nvSpPr>
            <p:cNvPr id="39" name="Legend1"/>
            <p:cNvSpPr>
              <a:spLocks noChangeArrowheads="1"/>
            </p:cNvSpPr>
            <p:nvPr/>
          </p:nvSpPr>
          <p:spPr bwMode="auto">
            <a:xfrm>
              <a:off x="8102604" y="279400"/>
              <a:ext cx="50958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40" name="Legend2"/>
            <p:cNvSpPr>
              <a:spLocks noChangeArrowheads="1"/>
            </p:cNvSpPr>
            <p:nvPr/>
          </p:nvSpPr>
          <p:spPr bwMode="auto">
            <a:xfrm>
              <a:off x="8102604" y="546100"/>
              <a:ext cx="50958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41" name="Legend3"/>
            <p:cNvSpPr>
              <a:spLocks noChangeArrowheads="1"/>
            </p:cNvSpPr>
            <p:nvPr/>
          </p:nvSpPr>
          <p:spPr bwMode="auto">
            <a:xfrm>
              <a:off x="8102604" y="825501"/>
              <a:ext cx="50958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grpSp>
      <p:grpSp>
        <p:nvGrpSpPr>
          <p:cNvPr id="42" name="LegendMoons" hidden="1"/>
          <p:cNvGrpSpPr/>
          <p:nvPr/>
        </p:nvGrpSpPr>
        <p:grpSpPr bwMode="auto">
          <a:xfrm>
            <a:off x="8121710" y="255920"/>
            <a:ext cx="847347" cy="1333054"/>
            <a:chOff x="7769225" y="250825"/>
            <a:chExt cx="830430" cy="1306516"/>
          </a:xfrm>
        </p:grpSpPr>
        <p:grpSp>
          <p:nvGrpSpPr>
            <p:cNvPr id="43" name="MoonLegend1"/>
            <p:cNvGrpSpPr>
              <a:grpSpLocks noChangeAspect="1"/>
            </p:cNvGrpSpPr>
            <p:nvPr>
              <p:custDataLst>
                <p:tags r:id="rId9"/>
              </p:custDataLst>
            </p:nvPr>
          </p:nvGrpSpPr>
          <p:grpSpPr bwMode="auto">
            <a:xfrm>
              <a:off x="7769225" y="250825"/>
              <a:ext cx="209550" cy="209551"/>
              <a:chOff x="4533" y="183"/>
              <a:chExt cx="144" cy="144"/>
            </a:xfrm>
          </p:grpSpPr>
          <p:sp>
            <p:nvSpPr>
              <p:cNvPr id="61" name="Oval 38"/>
              <p:cNvSpPr>
                <a:spLocks noChangeAspect="1" noChangeArrowheads="1"/>
              </p:cNvSpPr>
              <p:nvPr>
                <p:custDataLst>
                  <p:tags r:id="rId22"/>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62" name="Arc 39"/>
              <p:cNvSpPr>
                <a:spLocks noChangeAspect="1"/>
              </p:cNvSpPr>
              <p:nvPr>
                <p:custDataLst>
                  <p:tags r:id="rId23"/>
                </p:custDataLst>
              </p:nvPr>
            </p:nvSpPr>
            <p:spPr bwMode="auto">
              <a:xfrm>
                <a:off x="4533" y="183"/>
                <a:ext cx="144" cy="144"/>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grpSp>
        <p:grpSp>
          <p:nvGrpSpPr>
            <p:cNvPr id="44" name="MoonLegend2"/>
            <p:cNvGrpSpPr>
              <a:grpSpLocks noChangeAspect="1"/>
            </p:cNvGrpSpPr>
            <p:nvPr>
              <p:custDataLst>
                <p:tags r:id="rId10"/>
              </p:custDataLst>
            </p:nvPr>
          </p:nvGrpSpPr>
          <p:grpSpPr bwMode="auto">
            <a:xfrm>
              <a:off x="7769225" y="525066"/>
              <a:ext cx="209550" cy="209551"/>
              <a:chOff x="1694" y="2044"/>
              <a:chExt cx="160" cy="160"/>
            </a:xfrm>
          </p:grpSpPr>
          <p:sp>
            <p:nvSpPr>
              <p:cNvPr id="59" name="Oval 41"/>
              <p:cNvSpPr>
                <a:spLocks noChangeAspect="1" noChangeArrowheads="1"/>
              </p:cNvSpPr>
              <p:nvPr>
                <p:custDataLst>
                  <p:tags r:id="rId20"/>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60" name="Arc 42"/>
              <p:cNvSpPr>
                <a:spLocks noChangeAspect="1"/>
              </p:cNvSpPr>
              <p:nvPr>
                <p:custDataLst>
                  <p:tags r:id="rId21"/>
                </p:custDataLst>
              </p:nvPr>
            </p:nvSpPr>
            <p:spPr bwMode="auto">
              <a:xfrm>
                <a:off x="1694" y="2044"/>
                <a:ext cx="160" cy="160"/>
              </a:xfrm>
              <a:prstGeom prst="arc">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grpSp>
        <p:grpSp>
          <p:nvGrpSpPr>
            <p:cNvPr id="45" name="MoonLegend4"/>
            <p:cNvGrpSpPr>
              <a:grpSpLocks noChangeAspect="1"/>
            </p:cNvGrpSpPr>
            <p:nvPr>
              <p:custDataLst>
                <p:tags r:id="rId11"/>
              </p:custDataLst>
            </p:nvPr>
          </p:nvGrpSpPr>
          <p:grpSpPr bwMode="auto">
            <a:xfrm>
              <a:off x="7769225" y="1073548"/>
              <a:ext cx="209550" cy="209551"/>
              <a:chOff x="4495" y="1198"/>
              <a:chExt cx="160" cy="160"/>
            </a:xfrm>
          </p:grpSpPr>
          <p:sp>
            <p:nvSpPr>
              <p:cNvPr id="57" name="Oval 47"/>
              <p:cNvSpPr>
                <a:spLocks noChangeAspect="1" noChangeArrowheads="1"/>
              </p:cNvSpPr>
              <p:nvPr>
                <p:custDataLst>
                  <p:tags r:id="rId18"/>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58" name="Arc 48"/>
              <p:cNvSpPr>
                <a:spLocks noChangeAspect="1"/>
              </p:cNvSpPr>
              <p:nvPr>
                <p:custDataLst>
                  <p:tags r:id="rId19"/>
                </p:custDataLst>
              </p:nvPr>
            </p:nvSpPr>
            <p:spPr bwMode="auto">
              <a:xfrm>
                <a:off x="4495" y="1198"/>
                <a:ext cx="160" cy="160"/>
              </a:xfrm>
              <a:prstGeom prst="arc">
                <a:avLst>
                  <a:gd name="adj1" fmla="val 16200000"/>
                  <a:gd name="adj2" fmla="val 108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grpSp>
        <p:grpSp>
          <p:nvGrpSpPr>
            <p:cNvPr id="46" name="MoonLegend5"/>
            <p:cNvGrpSpPr>
              <a:grpSpLocks noChangeAspect="1"/>
            </p:cNvGrpSpPr>
            <p:nvPr>
              <p:custDataLst>
                <p:tags r:id="rId12"/>
              </p:custDataLst>
            </p:nvPr>
          </p:nvGrpSpPr>
          <p:grpSpPr bwMode="auto">
            <a:xfrm>
              <a:off x="7769225" y="1347790"/>
              <a:ext cx="209550" cy="209551"/>
              <a:chOff x="4495" y="1440"/>
              <a:chExt cx="160" cy="160"/>
            </a:xfrm>
          </p:grpSpPr>
          <p:sp>
            <p:nvSpPr>
              <p:cNvPr id="55" name="Oval 50"/>
              <p:cNvSpPr>
                <a:spLocks noChangeAspect="1" noChangeArrowheads="1"/>
              </p:cNvSpPr>
              <p:nvPr>
                <p:custDataLst>
                  <p:tags r:id="rId16"/>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56" name="Oval 51"/>
              <p:cNvSpPr>
                <a:spLocks noChangeAspect="1" noChangeArrowheads="1"/>
              </p:cNvSpPr>
              <p:nvPr>
                <p:custDataLst>
                  <p:tags r:id="rId17"/>
                </p:custDataLst>
              </p:nvPr>
            </p:nvSpPr>
            <p:spPr bwMode="auto">
              <a:xfrm>
                <a:off x="4495" y="1440"/>
                <a:ext cx="160" cy="160"/>
              </a:xfrm>
              <a:prstGeom prst="arc">
                <a:avLst>
                  <a:gd name="adj1" fmla="val 16200000"/>
                  <a:gd name="adj2" fmla="val 162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grpSp>
        <p:grpSp>
          <p:nvGrpSpPr>
            <p:cNvPr id="47" name="MoonLegend3"/>
            <p:cNvGrpSpPr>
              <a:grpSpLocks noChangeAspect="1"/>
            </p:cNvGrpSpPr>
            <p:nvPr>
              <p:custDataLst>
                <p:tags r:id="rId13"/>
              </p:custDataLst>
            </p:nvPr>
          </p:nvGrpSpPr>
          <p:grpSpPr bwMode="auto">
            <a:xfrm>
              <a:off x="7769225" y="799307"/>
              <a:ext cx="209550" cy="209551"/>
              <a:chOff x="4495" y="1198"/>
              <a:chExt cx="160" cy="160"/>
            </a:xfrm>
          </p:grpSpPr>
          <p:sp>
            <p:nvSpPr>
              <p:cNvPr id="53" name="Oval 47"/>
              <p:cNvSpPr>
                <a:spLocks noChangeAspect="1" noChangeArrowheads="1"/>
              </p:cNvSpPr>
              <p:nvPr>
                <p:custDataLst>
                  <p:tags r:id="rId14"/>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sp>
            <p:nvSpPr>
              <p:cNvPr id="54" name="Arc 48"/>
              <p:cNvSpPr>
                <a:spLocks noChangeAspect="1"/>
              </p:cNvSpPr>
              <p:nvPr>
                <p:custDataLst>
                  <p:tags r:id="rId15"/>
                </p:custDataLst>
              </p:nvPr>
            </p:nvSpPr>
            <p:spPr bwMode="auto">
              <a:xfrm>
                <a:off x="4495" y="1198"/>
                <a:ext cx="160" cy="160"/>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x-none" sz="1632" baseline="0" dirty="0">
                  <a:latin typeface="+mn-lt"/>
                  <a:ea typeface="+mn-ea"/>
                </a:endParaRPr>
              </a:p>
            </p:txBody>
          </p:sp>
        </p:grpSp>
        <p:sp>
          <p:nvSpPr>
            <p:cNvPr id="48" name="Legend1"/>
            <p:cNvSpPr>
              <a:spLocks noChangeArrowheads="1"/>
            </p:cNvSpPr>
            <p:nvPr/>
          </p:nvSpPr>
          <p:spPr bwMode="auto">
            <a:xfrm>
              <a:off x="8089900" y="26352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49" name="Legend2"/>
            <p:cNvSpPr>
              <a:spLocks noChangeArrowheads="1"/>
            </p:cNvSpPr>
            <p:nvPr/>
          </p:nvSpPr>
          <p:spPr bwMode="auto">
            <a:xfrm>
              <a:off x="8089900" y="538163"/>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50" name="Legend3"/>
            <p:cNvSpPr>
              <a:spLocks noChangeArrowheads="1"/>
            </p:cNvSpPr>
            <p:nvPr/>
          </p:nvSpPr>
          <p:spPr bwMode="auto">
            <a:xfrm>
              <a:off x="8089900" y="812802"/>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51" name="Legend4"/>
            <p:cNvSpPr>
              <a:spLocks noChangeArrowheads="1"/>
            </p:cNvSpPr>
            <p:nvPr/>
          </p:nvSpPr>
          <p:spPr bwMode="auto">
            <a:xfrm>
              <a:off x="8089900" y="108426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sp>
          <p:nvSpPr>
            <p:cNvPr id="52" name="Legend5"/>
            <p:cNvSpPr>
              <a:spLocks noChangeArrowheads="1"/>
            </p:cNvSpPr>
            <p:nvPr/>
          </p:nvSpPr>
          <p:spPr bwMode="auto">
            <a:xfrm>
              <a:off x="8089900" y="136049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x-none" sz="1200" baseline="0" dirty="0">
                  <a:latin typeface="+mn-lt"/>
                  <a:ea typeface="+mn-ea"/>
                </a:rPr>
                <a:t>Legend</a:t>
              </a:r>
            </a:p>
          </p:txBody>
        </p:sp>
      </p:grpSp>
      <p:sp>
        <p:nvSpPr>
          <p:cNvPr id="72" name="Rectangle 71"/>
          <p:cNvSpPr/>
          <p:nvPr/>
        </p:nvSpPr>
        <p:spPr bwMode="ltGray">
          <a:xfrm>
            <a:off x="0" y="6697167"/>
            <a:ext cx="9144000" cy="1828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a:spLocks/>
          </p:cNvSpPr>
          <p:nvPr/>
        </p:nvSpPr>
        <p:spPr bwMode="ltGray">
          <a:xfrm>
            <a:off x="174944" y="6521907"/>
            <a:ext cx="358456" cy="358140"/>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tx1"/>
              </a:solidFill>
            </a:endParaRPr>
          </a:p>
        </p:txBody>
      </p:sp>
      <p:pic>
        <p:nvPicPr>
          <p:cNvPr id="74" name="Picture 73"/>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bwMode="ltGray">
          <a:xfrm>
            <a:off x="7804297" y="6239718"/>
            <a:ext cx="1187620" cy="389048"/>
          </a:xfrm>
          <a:prstGeom prst="rect">
            <a:avLst/>
          </a:prstGeom>
          <a:noFill/>
          <a:ln>
            <a:noFill/>
          </a:ln>
        </p:spPr>
      </p:pic>
      <p:sp>
        <p:nvSpPr>
          <p:cNvPr id="63" name="Slide Number"/>
          <p:cNvSpPr txBox="1">
            <a:spLocks/>
          </p:cNvSpPr>
          <p:nvPr/>
        </p:nvSpPr>
        <p:spPr bwMode="auto">
          <a:xfrm>
            <a:off x="290382" y="6638171"/>
            <a:ext cx="127581" cy="125612"/>
          </a:xfrm>
          <a:prstGeom prst="rect">
            <a:avLst/>
          </a:prstGeom>
        </p:spPr>
        <p:txBody>
          <a:bodyPr vert="horz" wrap="none" lIns="0" tIns="0" rIns="0" bIns="0" rtlCol="0" anchor="ctr">
            <a:spAutoFit/>
          </a:bodyPr>
          <a:lstStyle>
            <a:defPPr>
              <a:defRPr lang="x-none"/>
            </a:defPPr>
            <a:lvl1pPr>
              <a:defRPr lang="x-none" sz="1000" baseline="0">
                <a:latin typeface="+mn-lt"/>
              </a:defRPr>
            </a:lvl1pPr>
          </a:lstStyle>
          <a:p>
            <a:pPr algn="ctr"/>
            <a:fld id="{42C328C1-A84F-4A39-A664-DBA00541A8C6}" type="slidenum">
              <a:rPr lang="x-none" sz="800" baseline="0" smtClean="0">
                <a:solidFill>
                  <a:schemeClr val="bg1"/>
                </a:solidFill>
                <a:latin typeface="+mn-lt"/>
              </a:rPr>
              <a:pPr algn="ctr"/>
              <a:t>‹#›</a:t>
            </a:fld>
            <a:endParaRPr lang="x-none" sz="800" baseline="0" dirty="0">
              <a:solidFill>
                <a:schemeClr val="bg1"/>
              </a:solidFill>
              <a:latin typeface="+mn-lt"/>
            </a:endParaRPr>
          </a:p>
        </p:txBody>
      </p:sp>
    </p:spTree>
    <p:extLst>
      <p:ext uri="{BB962C8B-B14F-4D97-AF65-F5344CB8AC3E}">
        <p14:creationId xmlns:p14="http://schemas.microsoft.com/office/powerpoint/2010/main" val="112254950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Lst>
  <p:txStyles>
    <p:titleStyle>
      <a:lvl1pPr algn="l" defTabSz="895350" rtl="0" eaLnBrk="1" fontAlgn="base" hangingPunct="1">
        <a:spcBef>
          <a:spcPct val="0"/>
        </a:spcBef>
        <a:spcAft>
          <a:spcPct val="0"/>
        </a:spcAft>
        <a:tabLst>
          <a:tab pos="269875" algn="l"/>
        </a:tabLst>
        <a:defRPr lang="x-none" sz="2000" b="0" baseline="0">
          <a:solidFill>
            <a:schemeClr val="accent4"/>
          </a:solidFill>
          <a:latin typeface="+mj-lt"/>
          <a:ea typeface="+mj-ea"/>
          <a:cs typeface="+mj-cs"/>
        </a:defRPr>
      </a:lvl1pPr>
      <a:lvl2pPr algn="l" defTabSz="895350" rtl="0" eaLnBrk="1" fontAlgn="base" hangingPunct="1">
        <a:spcBef>
          <a:spcPct val="0"/>
        </a:spcBef>
        <a:spcAft>
          <a:spcPct val="0"/>
        </a:spcAft>
        <a:defRPr lang="x-none" sz="1900" b="1">
          <a:solidFill>
            <a:schemeClr val="tx2"/>
          </a:solidFill>
          <a:latin typeface="Arial" charset="0"/>
        </a:defRPr>
      </a:lvl2pPr>
      <a:lvl3pPr algn="l" defTabSz="895350" rtl="0" eaLnBrk="1" fontAlgn="base" hangingPunct="1">
        <a:spcBef>
          <a:spcPct val="0"/>
        </a:spcBef>
        <a:spcAft>
          <a:spcPct val="0"/>
        </a:spcAft>
        <a:defRPr lang="x-none" sz="1900" b="1">
          <a:solidFill>
            <a:schemeClr val="tx2"/>
          </a:solidFill>
          <a:latin typeface="Arial" charset="0"/>
        </a:defRPr>
      </a:lvl3pPr>
      <a:lvl4pPr algn="l" defTabSz="895350" rtl="0" eaLnBrk="1" fontAlgn="base" hangingPunct="1">
        <a:spcBef>
          <a:spcPct val="0"/>
        </a:spcBef>
        <a:spcAft>
          <a:spcPct val="0"/>
        </a:spcAft>
        <a:defRPr lang="x-none" sz="1900" b="1">
          <a:solidFill>
            <a:schemeClr val="tx2"/>
          </a:solidFill>
          <a:latin typeface="Arial" charset="0"/>
        </a:defRPr>
      </a:lvl4pPr>
      <a:lvl5pPr algn="l" defTabSz="895350" rtl="0" eaLnBrk="1" fontAlgn="base" hangingPunct="1">
        <a:spcBef>
          <a:spcPct val="0"/>
        </a:spcBef>
        <a:spcAft>
          <a:spcPct val="0"/>
        </a:spcAft>
        <a:defRPr lang="x-none" sz="1900" b="1">
          <a:solidFill>
            <a:schemeClr val="tx2"/>
          </a:solidFill>
          <a:latin typeface="Arial" charset="0"/>
        </a:defRPr>
      </a:lvl5pPr>
      <a:lvl6pPr marL="457200" algn="l" defTabSz="895350" rtl="0" eaLnBrk="1" fontAlgn="base" hangingPunct="1">
        <a:spcBef>
          <a:spcPct val="0"/>
        </a:spcBef>
        <a:spcAft>
          <a:spcPct val="0"/>
        </a:spcAft>
        <a:defRPr lang="x-none" sz="1900" b="1">
          <a:solidFill>
            <a:schemeClr val="tx2"/>
          </a:solidFill>
          <a:latin typeface="Arial" charset="0"/>
        </a:defRPr>
      </a:lvl6pPr>
      <a:lvl7pPr marL="914400" algn="l" defTabSz="895350" rtl="0" eaLnBrk="1" fontAlgn="base" hangingPunct="1">
        <a:spcBef>
          <a:spcPct val="0"/>
        </a:spcBef>
        <a:spcAft>
          <a:spcPct val="0"/>
        </a:spcAft>
        <a:defRPr lang="x-none" sz="1900" b="1">
          <a:solidFill>
            <a:schemeClr val="tx2"/>
          </a:solidFill>
          <a:latin typeface="Arial" charset="0"/>
        </a:defRPr>
      </a:lvl7pPr>
      <a:lvl8pPr marL="1371600" algn="l" defTabSz="895350" rtl="0" eaLnBrk="1" fontAlgn="base" hangingPunct="1">
        <a:spcBef>
          <a:spcPct val="0"/>
        </a:spcBef>
        <a:spcAft>
          <a:spcPct val="0"/>
        </a:spcAft>
        <a:defRPr lang="x-none" sz="1900" b="1">
          <a:solidFill>
            <a:schemeClr val="tx2"/>
          </a:solidFill>
          <a:latin typeface="Arial" charset="0"/>
        </a:defRPr>
      </a:lvl8pPr>
      <a:lvl9pPr marL="1828800" algn="l" defTabSz="895350" rtl="0" eaLnBrk="1" fontAlgn="base" hangingPunct="1">
        <a:spcBef>
          <a:spcPct val="0"/>
        </a:spcBef>
        <a:spcAft>
          <a:spcPct val="0"/>
        </a:spcAft>
        <a:defRPr lang="x-none" sz="1900" b="1">
          <a:solidFill>
            <a:schemeClr val="tx2"/>
          </a:solidFill>
          <a:latin typeface="Arial" charset="0"/>
        </a:defRPr>
      </a:lvl9pPr>
    </p:titleStyle>
    <p:body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p:bodyStyle>
    <p:otherStyle>
      <a:defPPr>
        <a:defRPr lang="x-none"/>
      </a:defPPr>
      <a:lvl1pPr marL="0" algn="l" defTabSz="914400" rtl="0" eaLnBrk="1" latinLnBrk="0" hangingPunct="1">
        <a:defRPr lang="x-none" sz="1800" kern="1200">
          <a:solidFill>
            <a:schemeClr val="tx1"/>
          </a:solidFill>
          <a:latin typeface="+mn-lt"/>
          <a:ea typeface="+mn-ea"/>
          <a:cs typeface="+mn-cs"/>
        </a:defRPr>
      </a:lvl1pPr>
      <a:lvl2pPr marL="457200" algn="l" defTabSz="914400" rtl="0" eaLnBrk="1" latinLnBrk="0" hangingPunct="1">
        <a:defRPr lang="x-none" sz="1800" kern="1200">
          <a:solidFill>
            <a:schemeClr val="tx1"/>
          </a:solidFill>
          <a:latin typeface="+mn-lt"/>
          <a:ea typeface="+mn-ea"/>
          <a:cs typeface="+mn-cs"/>
        </a:defRPr>
      </a:lvl2pPr>
      <a:lvl3pPr marL="914400" algn="l" defTabSz="914400" rtl="0" eaLnBrk="1" latinLnBrk="0" hangingPunct="1">
        <a:defRPr lang="x-none" sz="1800" kern="1200">
          <a:solidFill>
            <a:schemeClr val="tx1"/>
          </a:solidFill>
          <a:latin typeface="+mn-lt"/>
          <a:ea typeface="+mn-ea"/>
          <a:cs typeface="+mn-cs"/>
        </a:defRPr>
      </a:lvl3pPr>
      <a:lvl4pPr marL="1371600" algn="l" defTabSz="914400" rtl="0" eaLnBrk="1" latinLnBrk="0" hangingPunct="1">
        <a:defRPr lang="x-none" sz="1800" kern="1200">
          <a:solidFill>
            <a:schemeClr val="tx1"/>
          </a:solidFill>
          <a:latin typeface="+mn-lt"/>
          <a:ea typeface="+mn-ea"/>
          <a:cs typeface="+mn-cs"/>
        </a:defRPr>
      </a:lvl4pPr>
      <a:lvl5pPr marL="1828800" algn="l" defTabSz="914400" rtl="0" eaLnBrk="1" latinLnBrk="0" hangingPunct="1">
        <a:defRPr lang="x-none" sz="1800" kern="1200">
          <a:solidFill>
            <a:schemeClr val="tx1"/>
          </a:solidFill>
          <a:latin typeface="+mn-lt"/>
          <a:ea typeface="+mn-ea"/>
          <a:cs typeface="+mn-cs"/>
        </a:defRPr>
      </a:lvl5pPr>
      <a:lvl6pPr marL="2286000" algn="l" defTabSz="914400" rtl="0" eaLnBrk="1" latinLnBrk="0" hangingPunct="1">
        <a:defRPr lang="x-none" sz="1800" kern="1200">
          <a:solidFill>
            <a:schemeClr val="tx1"/>
          </a:solidFill>
          <a:latin typeface="+mn-lt"/>
          <a:ea typeface="+mn-ea"/>
          <a:cs typeface="+mn-cs"/>
        </a:defRPr>
      </a:lvl6pPr>
      <a:lvl7pPr marL="2743200" algn="l" defTabSz="914400" rtl="0" eaLnBrk="1" latinLnBrk="0" hangingPunct="1">
        <a:defRPr lang="x-none" sz="1800" kern="1200">
          <a:solidFill>
            <a:schemeClr val="tx1"/>
          </a:solidFill>
          <a:latin typeface="+mn-lt"/>
          <a:ea typeface="+mn-ea"/>
          <a:cs typeface="+mn-cs"/>
        </a:defRPr>
      </a:lvl7pPr>
      <a:lvl8pPr marL="3200400" algn="l" defTabSz="914400" rtl="0" eaLnBrk="1" latinLnBrk="0" hangingPunct="1">
        <a:defRPr lang="x-none" sz="1800" kern="1200">
          <a:solidFill>
            <a:schemeClr val="tx1"/>
          </a:solidFill>
          <a:latin typeface="+mn-lt"/>
          <a:ea typeface="+mn-ea"/>
          <a:cs typeface="+mn-cs"/>
        </a:defRPr>
      </a:lvl8pPr>
      <a:lvl9pPr marL="3657600" algn="l" defTabSz="914400" rtl="0" eaLnBrk="1" latinLnBrk="0" hangingPunct="1">
        <a:defRPr lang="x-none"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10.(null)"/><Relationship Id="rId2" Type="http://schemas.openxmlformats.org/officeDocument/2006/relationships/tags" Target="../tags/tag43.xml"/><Relationship Id="rId1" Type="http://schemas.openxmlformats.org/officeDocument/2006/relationships/vmlDrawing" Target="../drawings/vmlDrawing10.vml"/><Relationship Id="rId6" Type="http://schemas.openxmlformats.org/officeDocument/2006/relationships/image" Target="../media/image7.emf"/><Relationship Id="rId5" Type="http://schemas.openxmlformats.org/officeDocument/2006/relationships/oleObject" Target="../embeddings/oleObject10.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3" Type="http://schemas.openxmlformats.org/officeDocument/2006/relationships/tags" Target="../tags/tag301.xml"/><Relationship Id="rId18" Type="http://schemas.openxmlformats.org/officeDocument/2006/relationships/tags" Target="../tags/tag306.xml"/><Relationship Id="rId26" Type="http://schemas.openxmlformats.org/officeDocument/2006/relationships/tags" Target="../tags/tag314.xml"/><Relationship Id="rId39" Type="http://schemas.openxmlformats.org/officeDocument/2006/relationships/tags" Target="../tags/tag327.xml"/><Relationship Id="rId21" Type="http://schemas.openxmlformats.org/officeDocument/2006/relationships/tags" Target="../tags/tag309.xml"/><Relationship Id="rId34" Type="http://schemas.openxmlformats.org/officeDocument/2006/relationships/tags" Target="../tags/tag322.xml"/><Relationship Id="rId42" Type="http://schemas.openxmlformats.org/officeDocument/2006/relationships/tags" Target="../tags/tag330.xml"/><Relationship Id="rId47" Type="http://schemas.openxmlformats.org/officeDocument/2006/relationships/tags" Target="../tags/tag335.xml"/><Relationship Id="rId50" Type="http://schemas.openxmlformats.org/officeDocument/2006/relationships/tags" Target="../tags/tag338.xml"/><Relationship Id="rId55" Type="http://schemas.openxmlformats.org/officeDocument/2006/relationships/tags" Target="../tags/tag343.xml"/><Relationship Id="rId63" Type="http://schemas.openxmlformats.org/officeDocument/2006/relationships/tags" Target="../tags/tag351.xml"/><Relationship Id="rId68" Type="http://schemas.openxmlformats.org/officeDocument/2006/relationships/tags" Target="../tags/tag356.xml"/><Relationship Id="rId76" Type="http://schemas.openxmlformats.org/officeDocument/2006/relationships/tags" Target="../tags/tag364.xml"/><Relationship Id="rId84" Type="http://schemas.openxmlformats.org/officeDocument/2006/relationships/image" Target="../media/image11.emf"/><Relationship Id="rId7" Type="http://schemas.openxmlformats.org/officeDocument/2006/relationships/tags" Target="../tags/tag295.xml"/><Relationship Id="rId71" Type="http://schemas.openxmlformats.org/officeDocument/2006/relationships/tags" Target="../tags/tag359.xml"/><Relationship Id="rId2" Type="http://schemas.openxmlformats.org/officeDocument/2006/relationships/tags" Target="../tags/tag290.xml"/><Relationship Id="rId16" Type="http://schemas.openxmlformats.org/officeDocument/2006/relationships/tags" Target="../tags/tag304.xml"/><Relationship Id="rId29" Type="http://schemas.openxmlformats.org/officeDocument/2006/relationships/tags" Target="../tags/tag317.xml"/><Relationship Id="rId11" Type="http://schemas.openxmlformats.org/officeDocument/2006/relationships/tags" Target="../tags/tag299.xml"/><Relationship Id="rId24" Type="http://schemas.openxmlformats.org/officeDocument/2006/relationships/tags" Target="../tags/tag312.xml"/><Relationship Id="rId32" Type="http://schemas.openxmlformats.org/officeDocument/2006/relationships/tags" Target="../tags/tag320.xml"/><Relationship Id="rId37" Type="http://schemas.openxmlformats.org/officeDocument/2006/relationships/tags" Target="../tags/tag325.xml"/><Relationship Id="rId40" Type="http://schemas.openxmlformats.org/officeDocument/2006/relationships/tags" Target="../tags/tag328.xml"/><Relationship Id="rId45" Type="http://schemas.openxmlformats.org/officeDocument/2006/relationships/tags" Target="../tags/tag333.xml"/><Relationship Id="rId53" Type="http://schemas.openxmlformats.org/officeDocument/2006/relationships/tags" Target="../tags/tag341.xml"/><Relationship Id="rId58" Type="http://schemas.openxmlformats.org/officeDocument/2006/relationships/tags" Target="../tags/tag346.xml"/><Relationship Id="rId66" Type="http://schemas.openxmlformats.org/officeDocument/2006/relationships/tags" Target="../tags/tag354.xml"/><Relationship Id="rId74" Type="http://schemas.openxmlformats.org/officeDocument/2006/relationships/tags" Target="../tags/tag362.xml"/><Relationship Id="rId79" Type="http://schemas.openxmlformats.org/officeDocument/2006/relationships/tags" Target="../tags/tag367.xml"/><Relationship Id="rId5" Type="http://schemas.openxmlformats.org/officeDocument/2006/relationships/tags" Target="../tags/tag293.xml"/><Relationship Id="rId61" Type="http://schemas.openxmlformats.org/officeDocument/2006/relationships/tags" Target="../tags/tag349.xml"/><Relationship Id="rId82" Type="http://schemas.openxmlformats.org/officeDocument/2006/relationships/notesSlide" Target="../notesSlides/notesSlide8.xml"/><Relationship Id="rId10" Type="http://schemas.openxmlformats.org/officeDocument/2006/relationships/tags" Target="../tags/tag298.xml"/><Relationship Id="rId19" Type="http://schemas.openxmlformats.org/officeDocument/2006/relationships/tags" Target="../tags/tag307.xml"/><Relationship Id="rId31" Type="http://schemas.openxmlformats.org/officeDocument/2006/relationships/tags" Target="../tags/tag319.xml"/><Relationship Id="rId44" Type="http://schemas.openxmlformats.org/officeDocument/2006/relationships/tags" Target="../tags/tag332.xml"/><Relationship Id="rId52" Type="http://schemas.openxmlformats.org/officeDocument/2006/relationships/tags" Target="../tags/tag340.xml"/><Relationship Id="rId60" Type="http://schemas.openxmlformats.org/officeDocument/2006/relationships/tags" Target="../tags/tag348.xml"/><Relationship Id="rId65" Type="http://schemas.openxmlformats.org/officeDocument/2006/relationships/tags" Target="../tags/tag353.xml"/><Relationship Id="rId73" Type="http://schemas.openxmlformats.org/officeDocument/2006/relationships/tags" Target="../tags/tag361.xml"/><Relationship Id="rId78" Type="http://schemas.openxmlformats.org/officeDocument/2006/relationships/tags" Target="../tags/tag366.xml"/><Relationship Id="rId81" Type="http://schemas.openxmlformats.org/officeDocument/2006/relationships/slideLayout" Target="../slideLayouts/slideLayout2.xml"/><Relationship Id="rId4" Type="http://schemas.openxmlformats.org/officeDocument/2006/relationships/tags" Target="../tags/tag292.xml"/><Relationship Id="rId9" Type="http://schemas.openxmlformats.org/officeDocument/2006/relationships/tags" Target="../tags/tag297.xml"/><Relationship Id="rId14" Type="http://schemas.openxmlformats.org/officeDocument/2006/relationships/tags" Target="../tags/tag302.xml"/><Relationship Id="rId22" Type="http://schemas.openxmlformats.org/officeDocument/2006/relationships/tags" Target="../tags/tag310.xml"/><Relationship Id="rId27" Type="http://schemas.openxmlformats.org/officeDocument/2006/relationships/tags" Target="../tags/tag315.xml"/><Relationship Id="rId30" Type="http://schemas.openxmlformats.org/officeDocument/2006/relationships/tags" Target="../tags/tag318.xml"/><Relationship Id="rId35" Type="http://schemas.openxmlformats.org/officeDocument/2006/relationships/tags" Target="../tags/tag323.xml"/><Relationship Id="rId43" Type="http://schemas.openxmlformats.org/officeDocument/2006/relationships/tags" Target="../tags/tag331.xml"/><Relationship Id="rId48" Type="http://schemas.openxmlformats.org/officeDocument/2006/relationships/tags" Target="../tags/tag336.xml"/><Relationship Id="rId56" Type="http://schemas.openxmlformats.org/officeDocument/2006/relationships/tags" Target="../tags/tag344.xml"/><Relationship Id="rId64" Type="http://schemas.openxmlformats.org/officeDocument/2006/relationships/tags" Target="../tags/tag352.xml"/><Relationship Id="rId69" Type="http://schemas.openxmlformats.org/officeDocument/2006/relationships/tags" Target="../tags/tag357.xml"/><Relationship Id="rId77" Type="http://schemas.openxmlformats.org/officeDocument/2006/relationships/tags" Target="../tags/tag365.xml"/><Relationship Id="rId8" Type="http://schemas.openxmlformats.org/officeDocument/2006/relationships/tags" Target="../tags/tag296.xml"/><Relationship Id="rId51" Type="http://schemas.openxmlformats.org/officeDocument/2006/relationships/tags" Target="../tags/tag339.xml"/><Relationship Id="rId72" Type="http://schemas.openxmlformats.org/officeDocument/2006/relationships/tags" Target="../tags/tag360.xml"/><Relationship Id="rId80" Type="http://schemas.openxmlformats.org/officeDocument/2006/relationships/tags" Target="../tags/tag368.xml"/><Relationship Id="rId3" Type="http://schemas.openxmlformats.org/officeDocument/2006/relationships/tags" Target="../tags/tag291.xml"/><Relationship Id="rId12" Type="http://schemas.openxmlformats.org/officeDocument/2006/relationships/tags" Target="../tags/tag300.xml"/><Relationship Id="rId17" Type="http://schemas.openxmlformats.org/officeDocument/2006/relationships/tags" Target="../tags/tag305.xml"/><Relationship Id="rId25" Type="http://schemas.openxmlformats.org/officeDocument/2006/relationships/tags" Target="../tags/tag313.xml"/><Relationship Id="rId33" Type="http://schemas.openxmlformats.org/officeDocument/2006/relationships/tags" Target="../tags/tag321.xml"/><Relationship Id="rId38" Type="http://schemas.openxmlformats.org/officeDocument/2006/relationships/tags" Target="../tags/tag326.xml"/><Relationship Id="rId46" Type="http://schemas.openxmlformats.org/officeDocument/2006/relationships/tags" Target="../tags/tag334.xml"/><Relationship Id="rId59" Type="http://schemas.openxmlformats.org/officeDocument/2006/relationships/tags" Target="../tags/tag347.xml"/><Relationship Id="rId67" Type="http://schemas.openxmlformats.org/officeDocument/2006/relationships/tags" Target="../tags/tag355.xml"/><Relationship Id="rId20" Type="http://schemas.openxmlformats.org/officeDocument/2006/relationships/tags" Target="../tags/tag308.xml"/><Relationship Id="rId41" Type="http://schemas.openxmlformats.org/officeDocument/2006/relationships/tags" Target="../tags/tag329.xml"/><Relationship Id="rId54" Type="http://schemas.openxmlformats.org/officeDocument/2006/relationships/tags" Target="../tags/tag342.xml"/><Relationship Id="rId62" Type="http://schemas.openxmlformats.org/officeDocument/2006/relationships/tags" Target="../tags/tag350.xml"/><Relationship Id="rId70" Type="http://schemas.openxmlformats.org/officeDocument/2006/relationships/tags" Target="../tags/tag358.xml"/><Relationship Id="rId75" Type="http://schemas.openxmlformats.org/officeDocument/2006/relationships/tags" Target="../tags/tag363.xml"/><Relationship Id="rId83" Type="http://schemas.openxmlformats.org/officeDocument/2006/relationships/oleObject" Target="../embeddings/oleObject18.bin"/><Relationship Id="rId1" Type="http://schemas.openxmlformats.org/officeDocument/2006/relationships/vmlDrawing" Target="../drawings/vmlDrawing19.vml"/><Relationship Id="rId6" Type="http://schemas.openxmlformats.org/officeDocument/2006/relationships/tags" Target="../tags/tag294.xml"/><Relationship Id="rId15" Type="http://schemas.openxmlformats.org/officeDocument/2006/relationships/tags" Target="../tags/tag303.xml"/><Relationship Id="rId23" Type="http://schemas.openxmlformats.org/officeDocument/2006/relationships/tags" Target="../tags/tag311.xml"/><Relationship Id="rId28" Type="http://schemas.openxmlformats.org/officeDocument/2006/relationships/tags" Target="../tags/tag316.xml"/><Relationship Id="rId36" Type="http://schemas.openxmlformats.org/officeDocument/2006/relationships/tags" Target="../tags/tag324.xml"/><Relationship Id="rId49" Type="http://schemas.openxmlformats.org/officeDocument/2006/relationships/tags" Target="../tags/tag337.xml"/><Relationship Id="rId57" Type="http://schemas.openxmlformats.org/officeDocument/2006/relationships/tags" Target="../tags/tag345.xml"/></Relationships>
</file>

<file path=ppt/slides/_rels/slide11.xml.rels><?xml version="1.0" encoding="UTF-8" standalone="yes"?>
<Relationships xmlns="http://schemas.openxmlformats.org/package/2006/relationships"><Relationship Id="rId13" Type="http://schemas.openxmlformats.org/officeDocument/2006/relationships/tags" Target="../tags/tag381.xml"/><Relationship Id="rId18" Type="http://schemas.openxmlformats.org/officeDocument/2006/relationships/tags" Target="../tags/tag386.xml"/><Relationship Id="rId26" Type="http://schemas.openxmlformats.org/officeDocument/2006/relationships/tags" Target="../tags/tag394.xml"/><Relationship Id="rId39" Type="http://schemas.openxmlformats.org/officeDocument/2006/relationships/tags" Target="../tags/tag407.xml"/><Relationship Id="rId21" Type="http://schemas.openxmlformats.org/officeDocument/2006/relationships/tags" Target="../tags/tag389.xml"/><Relationship Id="rId34" Type="http://schemas.openxmlformats.org/officeDocument/2006/relationships/tags" Target="../tags/tag402.xml"/><Relationship Id="rId42" Type="http://schemas.openxmlformats.org/officeDocument/2006/relationships/tags" Target="../tags/tag410.xml"/><Relationship Id="rId47" Type="http://schemas.openxmlformats.org/officeDocument/2006/relationships/tags" Target="../tags/tag415.xml"/><Relationship Id="rId50" Type="http://schemas.openxmlformats.org/officeDocument/2006/relationships/tags" Target="../tags/tag418.xml"/><Relationship Id="rId55" Type="http://schemas.openxmlformats.org/officeDocument/2006/relationships/tags" Target="../tags/tag423.xml"/><Relationship Id="rId63" Type="http://schemas.openxmlformats.org/officeDocument/2006/relationships/tags" Target="../tags/tag431.xml"/><Relationship Id="rId68" Type="http://schemas.openxmlformats.org/officeDocument/2006/relationships/tags" Target="../tags/tag436.xml"/><Relationship Id="rId76" Type="http://schemas.openxmlformats.org/officeDocument/2006/relationships/tags" Target="../tags/tag444.xml"/><Relationship Id="rId7" Type="http://schemas.openxmlformats.org/officeDocument/2006/relationships/tags" Target="../tags/tag375.xml"/><Relationship Id="rId71" Type="http://schemas.openxmlformats.org/officeDocument/2006/relationships/tags" Target="../tags/tag439.xml"/><Relationship Id="rId2" Type="http://schemas.openxmlformats.org/officeDocument/2006/relationships/tags" Target="../tags/tag370.xml"/><Relationship Id="rId16" Type="http://schemas.openxmlformats.org/officeDocument/2006/relationships/tags" Target="../tags/tag384.xml"/><Relationship Id="rId29" Type="http://schemas.openxmlformats.org/officeDocument/2006/relationships/tags" Target="../tags/tag397.xml"/><Relationship Id="rId11" Type="http://schemas.openxmlformats.org/officeDocument/2006/relationships/tags" Target="../tags/tag379.xml"/><Relationship Id="rId24" Type="http://schemas.openxmlformats.org/officeDocument/2006/relationships/tags" Target="../tags/tag392.xml"/><Relationship Id="rId32" Type="http://schemas.openxmlformats.org/officeDocument/2006/relationships/tags" Target="../tags/tag400.xml"/><Relationship Id="rId37" Type="http://schemas.openxmlformats.org/officeDocument/2006/relationships/tags" Target="../tags/tag405.xml"/><Relationship Id="rId40" Type="http://schemas.openxmlformats.org/officeDocument/2006/relationships/tags" Target="../tags/tag408.xml"/><Relationship Id="rId45" Type="http://schemas.openxmlformats.org/officeDocument/2006/relationships/tags" Target="../tags/tag413.xml"/><Relationship Id="rId53" Type="http://schemas.openxmlformats.org/officeDocument/2006/relationships/tags" Target="../tags/tag421.xml"/><Relationship Id="rId58" Type="http://schemas.openxmlformats.org/officeDocument/2006/relationships/tags" Target="../tags/tag426.xml"/><Relationship Id="rId66" Type="http://schemas.openxmlformats.org/officeDocument/2006/relationships/tags" Target="../tags/tag434.xml"/><Relationship Id="rId74" Type="http://schemas.openxmlformats.org/officeDocument/2006/relationships/tags" Target="../tags/tag442.xml"/><Relationship Id="rId79" Type="http://schemas.openxmlformats.org/officeDocument/2006/relationships/oleObject" Target="../embeddings/oleObject19.bin"/><Relationship Id="rId5" Type="http://schemas.openxmlformats.org/officeDocument/2006/relationships/tags" Target="../tags/tag373.xml"/><Relationship Id="rId61" Type="http://schemas.openxmlformats.org/officeDocument/2006/relationships/tags" Target="../tags/tag429.xml"/><Relationship Id="rId10" Type="http://schemas.openxmlformats.org/officeDocument/2006/relationships/tags" Target="../tags/tag378.xml"/><Relationship Id="rId19" Type="http://schemas.openxmlformats.org/officeDocument/2006/relationships/tags" Target="../tags/tag387.xml"/><Relationship Id="rId31" Type="http://schemas.openxmlformats.org/officeDocument/2006/relationships/tags" Target="../tags/tag399.xml"/><Relationship Id="rId44" Type="http://schemas.openxmlformats.org/officeDocument/2006/relationships/tags" Target="../tags/tag412.xml"/><Relationship Id="rId52" Type="http://schemas.openxmlformats.org/officeDocument/2006/relationships/tags" Target="../tags/tag420.xml"/><Relationship Id="rId60" Type="http://schemas.openxmlformats.org/officeDocument/2006/relationships/tags" Target="../tags/tag428.xml"/><Relationship Id="rId65" Type="http://schemas.openxmlformats.org/officeDocument/2006/relationships/tags" Target="../tags/tag433.xml"/><Relationship Id="rId73" Type="http://schemas.openxmlformats.org/officeDocument/2006/relationships/tags" Target="../tags/tag441.xml"/><Relationship Id="rId78" Type="http://schemas.openxmlformats.org/officeDocument/2006/relationships/notesSlide" Target="../notesSlides/notesSlide9.xml"/><Relationship Id="rId4" Type="http://schemas.openxmlformats.org/officeDocument/2006/relationships/tags" Target="../tags/tag372.xml"/><Relationship Id="rId9" Type="http://schemas.openxmlformats.org/officeDocument/2006/relationships/tags" Target="../tags/tag377.xml"/><Relationship Id="rId14" Type="http://schemas.openxmlformats.org/officeDocument/2006/relationships/tags" Target="../tags/tag382.xml"/><Relationship Id="rId22" Type="http://schemas.openxmlformats.org/officeDocument/2006/relationships/tags" Target="../tags/tag390.xml"/><Relationship Id="rId27" Type="http://schemas.openxmlformats.org/officeDocument/2006/relationships/tags" Target="../tags/tag395.xml"/><Relationship Id="rId30" Type="http://schemas.openxmlformats.org/officeDocument/2006/relationships/tags" Target="../tags/tag398.xml"/><Relationship Id="rId35" Type="http://schemas.openxmlformats.org/officeDocument/2006/relationships/tags" Target="../tags/tag403.xml"/><Relationship Id="rId43" Type="http://schemas.openxmlformats.org/officeDocument/2006/relationships/tags" Target="../tags/tag411.xml"/><Relationship Id="rId48" Type="http://schemas.openxmlformats.org/officeDocument/2006/relationships/tags" Target="../tags/tag416.xml"/><Relationship Id="rId56" Type="http://schemas.openxmlformats.org/officeDocument/2006/relationships/tags" Target="../tags/tag424.xml"/><Relationship Id="rId64" Type="http://schemas.openxmlformats.org/officeDocument/2006/relationships/tags" Target="../tags/tag432.xml"/><Relationship Id="rId69" Type="http://schemas.openxmlformats.org/officeDocument/2006/relationships/tags" Target="../tags/tag437.xml"/><Relationship Id="rId77" Type="http://schemas.openxmlformats.org/officeDocument/2006/relationships/slideLayout" Target="../slideLayouts/slideLayout2.xml"/><Relationship Id="rId8" Type="http://schemas.openxmlformats.org/officeDocument/2006/relationships/tags" Target="../tags/tag376.xml"/><Relationship Id="rId51" Type="http://schemas.openxmlformats.org/officeDocument/2006/relationships/tags" Target="../tags/tag419.xml"/><Relationship Id="rId72" Type="http://schemas.openxmlformats.org/officeDocument/2006/relationships/tags" Target="../tags/tag440.xml"/><Relationship Id="rId80" Type="http://schemas.openxmlformats.org/officeDocument/2006/relationships/image" Target="../media/image11.emf"/><Relationship Id="rId3" Type="http://schemas.openxmlformats.org/officeDocument/2006/relationships/tags" Target="../tags/tag371.xml"/><Relationship Id="rId12" Type="http://schemas.openxmlformats.org/officeDocument/2006/relationships/tags" Target="../tags/tag380.xml"/><Relationship Id="rId17" Type="http://schemas.openxmlformats.org/officeDocument/2006/relationships/tags" Target="../tags/tag385.xml"/><Relationship Id="rId25" Type="http://schemas.openxmlformats.org/officeDocument/2006/relationships/tags" Target="../tags/tag393.xml"/><Relationship Id="rId33" Type="http://schemas.openxmlformats.org/officeDocument/2006/relationships/tags" Target="../tags/tag401.xml"/><Relationship Id="rId38" Type="http://schemas.openxmlformats.org/officeDocument/2006/relationships/tags" Target="../tags/tag406.xml"/><Relationship Id="rId46" Type="http://schemas.openxmlformats.org/officeDocument/2006/relationships/tags" Target="../tags/tag414.xml"/><Relationship Id="rId59" Type="http://schemas.openxmlformats.org/officeDocument/2006/relationships/tags" Target="../tags/tag427.xml"/><Relationship Id="rId67" Type="http://schemas.openxmlformats.org/officeDocument/2006/relationships/tags" Target="../tags/tag435.xml"/><Relationship Id="rId20" Type="http://schemas.openxmlformats.org/officeDocument/2006/relationships/tags" Target="../tags/tag388.xml"/><Relationship Id="rId41" Type="http://schemas.openxmlformats.org/officeDocument/2006/relationships/tags" Target="../tags/tag409.xml"/><Relationship Id="rId54" Type="http://schemas.openxmlformats.org/officeDocument/2006/relationships/tags" Target="../tags/tag422.xml"/><Relationship Id="rId62" Type="http://schemas.openxmlformats.org/officeDocument/2006/relationships/tags" Target="../tags/tag430.xml"/><Relationship Id="rId70" Type="http://schemas.openxmlformats.org/officeDocument/2006/relationships/tags" Target="../tags/tag438.xml"/><Relationship Id="rId75" Type="http://schemas.openxmlformats.org/officeDocument/2006/relationships/tags" Target="../tags/tag443.xml"/><Relationship Id="rId1" Type="http://schemas.openxmlformats.org/officeDocument/2006/relationships/vmlDrawing" Target="../drawings/vmlDrawing20.vml"/><Relationship Id="rId6" Type="http://schemas.openxmlformats.org/officeDocument/2006/relationships/tags" Target="../tags/tag374.xml"/><Relationship Id="rId15" Type="http://schemas.openxmlformats.org/officeDocument/2006/relationships/tags" Target="../tags/tag383.xml"/><Relationship Id="rId23" Type="http://schemas.openxmlformats.org/officeDocument/2006/relationships/tags" Target="../tags/tag391.xml"/><Relationship Id="rId28" Type="http://schemas.openxmlformats.org/officeDocument/2006/relationships/tags" Target="../tags/tag396.xml"/><Relationship Id="rId36" Type="http://schemas.openxmlformats.org/officeDocument/2006/relationships/tags" Target="../tags/tag404.xml"/><Relationship Id="rId49" Type="http://schemas.openxmlformats.org/officeDocument/2006/relationships/tags" Target="../tags/tag417.xml"/><Relationship Id="rId57" Type="http://schemas.openxmlformats.org/officeDocument/2006/relationships/tags" Target="../tags/tag425.xml"/></Relationships>
</file>

<file path=ppt/slides/_rels/slide12.xml.rels><?xml version="1.0" encoding="UTF-8" standalone="yes"?>
<Relationships xmlns="http://schemas.openxmlformats.org/package/2006/relationships"><Relationship Id="rId13" Type="http://schemas.openxmlformats.org/officeDocument/2006/relationships/tags" Target="../tags/tag457.xml"/><Relationship Id="rId18" Type="http://schemas.openxmlformats.org/officeDocument/2006/relationships/tags" Target="../tags/tag462.xml"/><Relationship Id="rId26" Type="http://schemas.openxmlformats.org/officeDocument/2006/relationships/tags" Target="../tags/tag470.xml"/><Relationship Id="rId39" Type="http://schemas.openxmlformats.org/officeDocument/2006/relationships/tags" Target="../tags/tag483.xml"/><Relationship Id="rId21" Type="http://schemas.openxmlformats.org/officeDocument/2006/relationships/tags" Target="../tags/tag465.xml"/><Relationship Id="rId34" Type="http://schemas.openxmlformats.org/officeDocument/2006/relationships/tags" Target="../tags/tag478.xml"/><Relationship Id="rId42" Type="http://schemas.openxmlformats.org/officeDocument/2006/relationships/tags" Target="../tags/tag486.xml"/><Relationship Id="rId47" Type="http://schemas.openxmlformats.org/officeDocument/2006/relationships/tags" Target="../tags/tag491.xml"/><Relationship Id="rId50" Type="http://schemas.openxmlformats.org/officeDocument/2006/relationships/tags" Target="../tags/tag494.xml"/><Relationship Id="rId55" Type="http://schemas.openxmlformats.org/officeDocument/2006/relationships/tags" Target="../tags/tag499.xml"/><Relationship Id="rId63" Type="http://schemas.openxmlformats.org/officeDocument/2006/relationships/tags" Target="../tags/tag507.xml"/><Relationship Id="rId68" Type="http://schemas.openxmlformats.org/officeDocument/2006/relationships/tags" Target="../tags/tag512.xml"/><Relationship Id="rId76" Type="http://schemas.openxmlformats.org/officeDocument/2006/relationships/tags" Target="../tags/tag520.xml"/><Relationship Id="rId7" Type="http://schemas.openxmlformats.org/officeDocument/2006/relationships/tags" Target="../tags/tag451.xml"/><Relationship Id="rId71" Type="http://schemas.openxmlformats.org/officeDocument/2006/relationships/tags" Target="../tags/tag515.xml"/><Relationship Id="rId2" Type="http://schemas.openxmlformats.org/officeDocument/2006/relationships/tags" Target="../tags/tag446.xml"/><Relationship Id="rId16" Type="http://schemas.openxmlformats.org/officeDocument/2006/relationships/tags" Target="../tags/tag460.xml"/><Relationship Id="rId29" Type="http://schemas.openxmlformats.org/officeDocument/2006/relationships/tags" Target="../tags/tag473.xml"/><Relationship Id="rId11" Type="http://schemas.openxmlformats.org/officeDocument/2006/relationships/tags" Target="../tags/tag455.xml"/><Relationship Id="rId24" Type="http://schemas.openxmlformats.org/officeDocument/2006/relationships/tags" Target="../tags/tag468.xml"/><Relationship Id="rId32" Type="http://schemas.openxmlformats.org/officeDocument/2006/relationships/tags" Target="../tags/tag476.xml"/><Relationship Id="rId37" Type="http://schemas.openxmlformats.org/officeDocument/2006/relationships/tags" Target="../tags/tag481.xml"/><Relationship Id="rId40" Type="http://schemas.openxmlformats.org/officeDocument/2006/relationships/tags" Target="../tags/tag484.xml"/><Relationship Id="rId45" Type="http://schemas.openxmlformats.org/officeDocument/2006/relationships/tags" Target="../tags/tag489.xml"/><Relationship Id="rId53" Type="http://schemas.openxmlformats.org/officeDocument/2006/relationships/tags" Target="../tags/tag497.xml"/><Relationship Id="rId58" Type="http://schemas.openxmlformats.org/officeDocument/2006/relationships/tags" Target="../tags/tag502.xml"/><Relationship Id="rId66" Type="http://schemas.openxmlformats.org/officeDocument/2006/relationships/tags" Target="../tags/tag510.xml"/><Relationship Id="rId74" Type="http://schemas.openxmlformats.org/officeDocument/2006/relationships/tags" Target="../tags/tag518.xml"/><Relationship Id="rId79" Type="http://schemas.openxmlformats.org/officeDocument/2006/relationships/slideLayout" Target="../slideLayouts/slideLayout2.xml"/><Relationship Id="rId5" Type="http://schemas.openxmlformats.org/officeDocument/2006/relationships/tags" Target="../tags/tag449.xml"/><Relationship Id="rId61" Type="http://schemas.openxmlformats.org/officeDocument/2006/relationships/tags" Target="../tags/tag505.xml"/><Relationship Id="rId82" Type="http://schemas.openxmlformats.org/officeDocument/2006/relationships/image" Target="../media/image11.emf"/><Relationship Id="rId10" Type="http://schemas.openxmlformats.org/officeDocument/2006/relationships/tags" Target="../tags/tag454.xml"/><Relationship Id="rId19" Type="http://schemas.openxmlformats.org/officeDocument/2006/relationships/tags" Target="../tags/tag463.xml"/><Relationship Id="rId31" Type="http://schemas.openxmlformats.org/officeDocument/2006/relationships/tags" Target="../tags/tag475.xml"/><Relationship Id="rId44" Type="http://schemas.openxmlformats.org/officeDocument/2006/relationships/tags" Target="../tags/tag488.xml"/><Relationship Id="rId52" Type="http://schemas.openxmlformats.org/officeDocument/2006/relationships/tags" Target="../tags/tag496.xml"/><Relationship Id="rId60" Type="http://schemas.openxmlformats.org/officeDocument/2006/relationships/tags" Target="../tags/tag504.xml"/><Relationship Id="rId65" Type="http://schemas.openxmlformats.org/officeDocument/2006/relationships/tags" Target="../tags/tag509.xml"/><Relationship Id="rId73" Type="http://schemas.openxmlformats.org/officeDocument/2006/relationships/tags" Target="../tags/tag517.xml"/><Relationship Id="rId78" Type="http://schemas.openxmlformats.org/officeDocument/2006/relationships/tags" Target="../tags/tag522.xml"/><Relationship Id="rId81" Type="http://schemas.openxmlformats.org/officeDocument/2006/relationships/oleObject" Target="../embeddings/oleObject20.bin"/><Relationship Id="rId4" Type="http://schemas.openxmlformats.org/officeDocument/2006/relationships/tags" Target="../tags/tag448.xml"/><Relationship Id="rId9" Type="http://schemas.openxmlformats.org/officeDocument/2006/relationships/tags" Target="../tags/tag453.xml"/><Relationship Id="rId14" Type="http://schemas.openxmlformats.org/officeDocument/2006/relationships/tags" Target="../tags/tag458.xml"/><Relationship Id="rId22" Type="http://schemas.openxmlformats.org/officeDocument/2006/relationships/tags" Target="../tags/tag466.xml"/><Relationship Id="rId27" Type="http://schemas.openxmlformats.org/officeDocument/2006/relationships/tags" Target="../tags/tag471.xml"/><Relationship Id="rId30" Type="http://schemas.openxmlformats.org/officeDocument/2006/relationships/tags" Target="../tags/tag474.xml"/><Relationship Id="rId35" Type="http://schemas.openxmlformats.org/officeDocument/2006/relationships/tags" Target="../tags/tag479.xml"/><Relationship Id="rId43" Type="http://schemas.openxmlformats.org/officeDocument/2006/relationships/tags" Target="../tags/tag487.xml"/><Relationship Id="rId48" Type="http://schemas.openxmlformats.org/officeDocument/2006/relationships/tags" Target="../tags/tag492.xml"/><Relationship Id="rId56" Type="http://schemas.openxmlformats.org/officeDocument/2006/relationships/tags" Target="../tags/tag500.xml"/><Relationship Id="rId64" Type="http://schemas.openxmlformats.org/officeDocument/2006/relationships/tags" Target="../tags/tag508.xml"/><Relationship Id="rId69" Type="http://schemas.openxmlformats.org/officeDocument/2006/relationships/tags" Target="../tags/tag513.xml"/><Relationship Id="rId77" Type="http://schemas.openxmlformats.org/officeDocument/2006/relationships/tags" Target="../tags/tag521.xml"/><Relationship Id="rId8" Type="http://schemas.openxmlformats.org/officeDocument/2006/relationships/tags" Target="../tags/tag452.xml"/><Relationship Id="rId51" Type="http://schemas.openxmlformats.org/officeDocument/2006/relationships/tags" Target="../tags/tag495.xml"/><Relationship Id="rId72" Type="http://schemas.openxmlformats.org/officeDocument/2006/relationships/tags" Target="../tags/tag516.xml"/><Relationship Id="rId80" Type="http://schemas.openxmlformats.org/officeDocument/2006/relationships/notesSlide" Target="../notesSlides/notesSlide10.xml"/><Relationship Id="rId3" Type="http://schemas.openxmlformats.org/officeDocument/2006/relationships/tags" Target="../tags/tag447.xml"/><Relationship Id="rId12" Type="http://schemas.openxmlformats.org/officeDocument/2006/relationships/tags" Target="../tags/tag456.xml"/><Relationship Id="rId17" Type="http://schemas.openxmlformats.org/officeDocument/2006/relationships/tags" Target="../tags/tag461.xml"/><Relationship Id="rId25" Type="http://schemas.openxmlformats.org/officeDocument/2006/relationships/tags" Target="../tags/tag469.xml"/><Relationship Id="rId33" Type="http://schemas.openxmlformats.org/officeDocument/2006/relationships/tags" Target="../tags/tag477.xml"/><Relationship Id="rId38" Type="http://schemas.openxmlformats.org/officeDocument/2006/relationships/tags" Target="../tags/tag482.xml"/><Relationship Id="rId46" Type="http://schemas.openxmlformats.org/officeDocument/2006/relationships/tags" Target="../tags/tag490.xml"/><Relationship Id="rId59" Type="http://schemas.openxmlformats.org/officeDocument/2006/relationships/tags" Target="../tags/tag503.xml"/><Relationship Id="rId67" Type="http://schemas.openxmlformats.org/officeDocument/2006/relationships/tags" Target="../tags/tag511.xml"/><Relationship Id="rId20" Type="http://schemas.openxmlformats.org/officeDocument/2006/relationships/tags" Target="../tags/tag464.xml"/><Relationship Id="rId41" Type="http://schemas.openxmlformats.org/officeDocument/2006/relationships/tags" Target="../tags/tag485.xml"/><Relationship Id="rId54" Type="http://schemas.openxmlformats.org/officeDocument/2006/relationships/tags" Target="../tags/tag498.xml"/><Relationship Id="rId62" Type="http://schemas.openxmlformats.org/officeDocument/2006/relationships/tags" Target="../tags/tag506.xml"/><Relationship Id="rId70" Type="http://schemas.openxmlformats.org/officeDocument/2006/relationships/tags" Target="../tags/tag514.xml"/><Relationship Id="rId75" Type="http://schemas.openxmlformats.org/officeDocument/2006/relationships/tags" Target="../tags/tag519.xml"/><Relationship Id="rId1" Type="http://schemas.openxmlformats.org/officeDocument/2006/relationships/vmlDrawing" Target="../drawings/vmlDrawing21.vml"/><Relationship Id="rId6" Type="http://schemas.openxmlformats.org/officeDocument/2006/relationships/tags" Target="../tags/tag450.xml"/><Relationship Id="rId15" Type="http://schemas.openxmlformats.org/officeDocument/2006/relationships/tags" Target="../tags/tag459.xml"/><Relationship Id="rId23" Type="http://schemas.openxmlformats.org/officeDocument/2006/relationships/tags" Target="../tags/tag467.xml"/><Relationship Id="rId28" Type="http://schemas.openxmlformats.org/officeDocument/2006/relationships/tags" Target="../tags/tag472.xml"/><Relationship Id="rId36" Type="http://schemas.openxmlformats.org/officeDocument/2006/relationships/tags" Target="../tags/tag480.xml"/><Relationship Id="rId49" Type="http://schemas.openxmlformats.org/officeDocument/2006/relationships/tags" Target="../tags/tag493.xml"/><Relationship Id="rId57" Type="http://schemas.openxmlformats.org/officeDocument/2006/relationships/tags" Target="../tags/tag501.xml"/></Relationships>
</file>

<file path=ppt/slides/_rels/slide13.xml.rels><?xml version="1.0" encoding="UTF-8" standalone="yes"?>
<Relationships xmlns="http://schemas.openxmlformats.org/package/2006/relationships"><Relationship Id="rId13" Type="http://schemas.openxmlformats.org/officeDocument/2006/relationships/tags" Target="../tags/tag535.xml"/><Relationship Id="rId18" Type="http://schemas.openxmlformats.org/officeDocument/2006/relationships/tags" Target="../tags/tag540.xml"/><Relationship Id="rId26" Type="http://schemas.openxmlformats.org/officeDocument/2006/relationships/tags" Target="../tags/tag548.xml"/><Relationship Id="rId39" Type="http://schemas.openxmlformats.org/officeDocument/2006/relationships/tags" Target="../tags/tag561.xml"/><Relationship Id="rId21" Type="http://schemas.openxmlformats.org/officeDocument/2006/relationships/tags" Target="../tags/tag543.xml"/><Relationship Id="rId34" Type="http://schemas.openxmlformats.org/officeDocument/2006/relationships/tags" Target="../tags/tag556.xml"/><Relationship Id="rId42" Type="http://schemas.openxmlformats.org/officeDocument/2006/relationships/tags" Target="../tags/tag564.xml"/><Relationship Id="rId47" Type="http://schemas.openxmlformats.org/officeDocument/2006/relationships/tags" Target="../tags/tag569.xml"/><Relationship Id="rId50" Type="http://schemas.openxmlformats.org/officeDocument/2006/relationships/tags" Target="../tags/tag572.xml"/><Relationship Id="rId55" Type="http://schemas.openxmlformats.org/officeDocument/2006/relationships/tags" Target="../tags/tag577.xml"/><Relationship Id="rId63" Type="http://schemas.openxmlformats.org/officeDocument/2006/relationships/tags" Target="../tags/tag585.xml"/><Relationship Id="rId68" Type="http://schemas.openxmlformats.org/officeDocument/2006/relationships/tags" Target="../tags/tag590.xml"/><Relationship Id="rId76" Type="http://schemas.openxmlformats.org/officeDocument/2006/relationships/tags" Target="../tags/tag598.xml"/><Relationship Id="rId7" Type="http://schemas.openxmlformats.org/officeDocument/2006/relationships/tags" Target="../tags/tag529.xml"/><Relationship Id="rId71" Type="http://schemas.openxmlformats.org/officeDocument/2006/relationships/tags" Target="../tags/tag593.xml"/><Relationship Id="rId2" Type="http://schemas.openxmlformats.org/officeDocument/2006/relationships/tags" Target="../tags/tag524.xml"/><Relationship Id="rId16" Type="http://schemas.openxmlformats.org/officeDocument/2006/relationships/tags" Target="../tags/tag538.xml"/><Relationship Id="rId29" Type="http://schemas.openxmlformats.org/officeDocument/2006/relationships/tags" Target="../tags/tag551.xml"/><Relationship Id="rId11" Type="http://schemas.openxmlformats.org/officeDocument/2006/relationships/tags" Target="../tags/tag533.xml"/><Relationship Id="rId24" Type="http://schemas.openxmlformats.org/officeDocument/2006/relationships/tags" Target="../tags/tag546.xml"/><Relationship Id="rId32" Type="http://schemas.openxmlformats.org/officeDocument/2006/relationships/tags" Target="../tags/tag554.xml"/><Relationship Id="rId37" Type="http://schemas.openxmlformats.org/officeDocument/2006/relationships/tags" Target="../tags/tag559.xml"/><Relationship Id="rId40" Type="http://schemas.openxmlformats.org/officeDocument/2006/relationships/tags" Target="../tags/tag562.xml"/><Relationship Id="rId45" Type="http://schemas.openxmlformats.org/officeDocument/2006/relationships/tags" Target="../tags/tag567.xml"/><Relationship Id="rId53" Type="http://schemas.openxmlformats.org/officeDocument/2006/relationships/tags" Target="../tags/tag575.xml"/><Relationship Id="rId58" Type="http://schemas.openxmlformats.org/officeDocument/2006/relationships/tags" Target="../tags/tag580.xml"/><Relationship Id="rId66" Type="http://schemas.openxmlformats.org/officeDocument/2006/relationships/tags" Target="../tags/tag588.xml"/><Relationship Id="rId74" Type="http://schemas.openxmlformats.org/officeDocument/2006/relationships/tags" Target="../tags/tag596.xml"/><Relationship Id="rId79" Type="http://schemas.openxmlformats.org/officeDocument/2006/relationships/oleObject" Target="../embeddings/oleObject21.bin"/><Relationship Id="rId5" Type="http://schemas.openxmlformats.org/officeDocument/2006/relationships/tags" Target="../tags/tag527.xml"/><Relationship Id="rId61" Type="http://schemas.openxmlformats.org/officeDocument/2006/relationships/tags" Target="../tags/tag583.xml"/><Relationship Id="rId10" Type="http://schemas.openxmlformats.org/officeDocument/2006/relationships/tags" Target="../tags/tag532.xml"/><Relationship Id="rId19" Type="http://schemas.openxmlformats.org/officeDocument/2006/relationships/tags" Target="../tags/tag541.xml"/><Relationship Id="rId31" Type="http://schemas.openxmlformats.org/officeDocument/2006/relationships/tags" Target="../tags/tag553.xml"/><Relationship Id="rId44" Type="http://schemas.openxmlformats.org/officeDocument/2006/relationships/tags" Target="../tags/tag566.xml"/><Relationship Id="rId52" Type="http://schemas.openxmlformats.org/officeDocument/2006/relationships/tags" Target="../tags/tag574.xml"/><Relationship Id="rId60" Type="http://schemas.openxmlformats.org/officeDocument/2006/relationships/tags" Target="../tags/tag582.xml"/><Relationship Id="rId65" Type="http://schemas.openxmlformats.org/officeDocument/2006/relationships/tags" Target="../tags/tag587.xml"/><Relationship Id="rId73" Type="http://schemas.openxmlformats.org/officeDocument/2006/relationships/tags" Target="../tags/tag595.xml"/><Relationship Id="rId78" Type="http://schemas.openxmlformats.org/officeDocument/2006/relationships/notesSlide" Target="../notesSlides/notesSlide11.xml"/><Relationship Id="rId4" Type="http://schemas.openxmlformats.org/officeDocument/2006/relationships/tags" Target="../tags/tag526.xml"/><Relationship Id="rId9" Type="http://schemas.openxmlformats.org/officeDocument/2006/relationships/tags" Target="../tags/tag531.xml"/><Relationship Id="rId14" Type="http://schemas.openxmlformats.org/officeDocument/2006/relationships/tags" Target="../tags/tag536.xml"/><Relationship Id="rId22" Type="http://schemas.openxmlformats.org/officeDocument/2006/relationships/tags" Target="../tags/tag544.xml"/><Relationship Id="rId27" Type="http://schemas.openxmlformats.org/officeDocument/2006/relationships/tags" Target="../tags/tag549.xml"/><Relationship Id="rId30" Type="http://schemas.openxmlformats.org/officeDocument/2006/relationships/tags" Target="../tags/tag552.xml"/><Relationship Id="rId35" Type="http://schemas.openxmlformats.org/officeDocument/2006/relationships/tags" Target="../tags/tag557.xml"/><Relationship Id="rId43" Type="http://schemas.openxmlformats.org/officeDocument/2006/relationships/tags" Target="../tags/tag565.xml"/><Relationship Id="rId48" Type="http://schemas.openxmlformats.org/officeDocument/2006/relationships/tags" Target="../tags/tag570.xml"/><Relationship Id="rId56" Type="http://schemas.openxmlformats.org/officeDocument/2006/relationships/tags" Target="../tags/tag578.xml"/><Relationship Id="rId64" Type="http://schemas.openxmlformats.org/officeDocument/2006/relationships/tags" Target="../tags/tag586.xml"/><Relationship Id="rId69" Type="http://schemas.openxmlformats.org/officeDocument/2006/relationships/tags" Target="../tags/tag591.xml"/><Relationship Id="rId77" Type="http://schemas.openxmlformats.org/officeDocument/2006/relationships/slideLayout" Target="../slideLayouts/slideLayout2.xml"/><Relationship Id="rId8" Type="http://schemas.openxmlformats.org/officeDocument/2006/relationships/tags" Target="../tags/tag530.xml"/><Relationship Id="rId51" Type="http://schemas.openxmlformats.org/officeDocument/2006/relationships/tags" Target="../tags/tag573.xml"/><Relationship Id="rId72" Type="http://schemas.openxmlformats.org/officeDocument/2006/relationships/tags" Target="../tags/tag594.xml"/><Relationship Id="rId80" Type="http://schemas.openxmlformats.org/officeDocument/2006/relationships/image" Target="../media/image11.emf"/><Relationship Id="rId3" Type="http://schemas.openxmlformats.org/officeDocument/2006/relationships/tags" Target="../tags/tag525.xml"/><Relationship Id="rId12" Type="http://schemas.openxmlformats.org/officeDocument/2006/relationships/tags" Target="../tags/tag534.xml"/><Relationship Id="rId17" Type="http://schemas.openxmlformats.org/officeDocument/2006/relationships/tags" Target="../tags/tag539.xml"/><Relationship Id="rId25" Type="http://schemas.openxmlformats.org/officeDocument/2006/relationships/tags" Target="../tags/tag547.xml"/><Relationship Id="rId33" Type="http://schemas.openxmlformats.org/officeDocument/2006/relationships/tags" Target="../tags/tag555.xml"/><Relationship Id="rId38" Type="http://schemas.openxmlformats.org/officeDocument/2006/relationships/tags" Target="../tags/tag560.xml"/><Relationship Id="rId46" Type="http://schemas.openxmlformats.org/officeDocument/2006/relationships/tags" Target="../tags/tag568.xml"/><Relationship Id="rId59" Type="http://schemas.openxmlformats.org/officeDocument/2006/relationships/tags" Target="../tags/tag581.xml"/><Relationship Id="rId67" Type="http://schemas.openxmlformats.org/officeDocument/2006/relationships/tags" Target="../tags/tag589.xml"/><Relationship Id="rId20" Type="http://schemas.openxmlformats.org/officeDocument/2006/relationships/tags" Target="../tags/tag542.xml"/><Relationship Id="rId41" Type="http://schemas.openxmlformats.org/officeDocument/2006/relationships/tags" Target="../tags/tag563.xml"/><Relationship Id="rId54" Type="http://schemas.openxmlformats.org/officeDocument/2006/relationships/tags" Target="../tags/tag576.xml"/><Relationship Id="rId62" Type="http://schemas.openxmlformats.org/officeDocument/2006/relationships/tags" Target="../tags/tag584.xml"/><Relationship Id="rId70" Type="http://schemas.openxmlformats.org/officeDocument/2006/relationships/tags" Target="../tags/tag592.xml"/><Relationship Id="rId75" Type="http://schemas.openxmlformats.org/officeDocument/2006/relationships/tags" Target="../tags/tag597.xml"/><Relationship Id="rId1" Type="http://schemas.openxmlformats.org/officeDocument/2006/relationships/vmlDrawing" Target="../drawings/vmlDrawing22.vml"/><Relationship Id="rId6" Type="http://schemas.openxmlformats.org/officeDocument/2006/relationships/tags" Target="../tags/tag528.xml"/><Relationship Id="rId15" Type="http://schemas.openxmlformats.org/officeDocument/2006/relationships/tags" Target="../tags/tag537.xml"/><Relationship Id="rId23" Type="http://schemas.openxmlformats.org/officeDocument/2006/relationships/tags" Target="../tags/tag545.xml"/><Relationship Id="rId28" Type="http://schemas.openxmlformats.org/officeDocument/2006/relationships/tags" Target="../tags/tag550.xml"/><Relationship Id="rId36" Type="http://schemas.openxmlformats.org/officeDocument/2006/relationships/tags" Target="../tags/tag558.xml"/><Relationship Id="rId49" Type="http://schemas.openxmlformats.org/officeDocument/2006/relationships/tags" Target="../tags/tag571.xml"/><Relationship Id="rId57" Type="http://schemas.openxmlformats.org/officeDocument/2006/relationships/tags" Target="../tags/tag579.xml"/></Relationships>
</file>

<file path=ppt/slides/_rels/slide14.xml.rels><?xml version="1.0" encoding="UTF-8" standalone="yes"?>
<Relationships xmlns="http://schemas.openxmlformats.org/package/2006/relationships"><Relationship Id="rId8" Type="http://schemas.openxmlformats.org/officeDocument/2006/relationships/tags" Target="../tags/tag606.xml"/><Relationship Id="rId13" Type="http://schemas.openxmlformats.org/officeDocument/2006/relationships/oleObject" Target="../embeddings/oleObject11.bin"/><Relationship Id="rId18" Type="http://schemas.openxmlformats.org/officeDocument/2006/relationships/slide" Target="slide39.xml"/><Relationship Id="rId3" Type="http://schemas.openxmlformats.org/officeDocument/2006/relationships/tags" Target="../tags/tag601.xml"/><Relationship Id="rId7" Type="http://schemas.openxmlformats.org/officeDocument/2006/relationships/tags" Target="../tags/tag605.xml"/><Relationship Id="rId12" Type="http://schemas.openxmlformats.org/officeDocument/2006/relationships/slideLayout" Target="../slideLayouts/slideLayout4.xml"/><Relationship Id="rId17" Type="http://schemas.openxmlformats.org/officeDocument/2006/relationships/slide" Target="slide33.xml"/><Relationship Id="rId2" Type="http://schemas.openxmlformats.org/officeDocument/2006/relationships/tags" Target="../tags/tag600.xml"/><Relationship Id="rId16" Type="http://schemas.openxmlformats.org/officeDocument/2006/relationships/slide" Target="slide13.xml"/><Relationship Id="rId1" Type="http://schemas.openxmlformats.org/officeDocument/2006/relationships/vmlDrawing" Target="../drawings/vmlDrawing23.vml"/><Relationship Id="rId6" Type="http://schemas.openxmlformats.org/officeDocument/2006/relationships/tags" Target="../tags/tag604.xml"/><Relationship Id="rId11" Type="http://schemas.openxmlformats.org/officeDocument/2006/relationships/tags" Target="../tags/tag609.xml"/><Relationship Id="rId5" Type="http://schemas.openxmlformats.org/officeDocument/2006/relationships/tags" Target="../tags/tag603.xml"/><Relationship Id="rId15" Type="http://schemas.openxmlformats.org/officeDocument/2006/relationships/slide" Target="slide7.xml"/><Relationship Id="rId10" Type="http://schemas.openxmlformats.org/officeDocument/2006/relationships/tags" Target="../tags/tag608.xml"/><Relationship Id="rId4" Type="http://schemas.openxmlformats.org/officeDocument/2006/relationships/tags" Target="../tags/tag602.xml"/><Relationship Id="rId9" Type="http://schemas.openxmlformats.org/officeDocument/2006/relationships/tags" Target="../tags/tag607.xml"/><Relationship Id="rId14" Type="http://schemas.openxmlformats.org/officeDocument/2006/relationships/image" Target="../media/image11.emf"/></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11.xml"/><Relationship Id="rId7" Type="http://schemas.openxmlformats.org/officeDocument/2006/relationships/tags" Target="../tags/tag615.xml"/><Relationship Id="rId2" Type="http://schemas.openxmlformats.org/officeDocument/2006/relationships/tags" Target="../tags/tag610.xml"/><Relationship Id="rId1" Type="http://schemas.openxmlformats.org/officeDocument/2006/relationships/vmlDrawing" Target="../drawings/vmlDrawing24.vml"/><Relationship Id="rId6" Type="http://schemas.openxmlformats.org/officeDocument/2006/relationships/tags" Target="../tags/tag614.xml"/><Relationship Id="rId11" Type="http://schemas.openxmlformats.org/officeDocument/2006/relationships/image" Target="../media/image16.emf"/><Relationship Id="rId5" Type="http://schemas.openxmlformats.org/officeDocument/2006/relationships/tags" Target="../tags/tag613.xml"/><Relationship Id="rId10" Type="http://schemas.openxmlformats.org/officeDocument/2006/relationships/oleObject" Target="../embeddings/oleObject22.bin"/><Relationship Id="rId4" Type="http://schemas.openxmlformats.org/officeDocument/2006/relationships/tags" Target="../tags/tag612.xml"/><Relationship Id="rId9"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3" Type="http://schemas.openxmlformats.org/officeDocument/2006/relationships/tags" Target="../tags/tag628.xml"/><Relationship Id="rId18" Type="http://schemas.openxmlformats.org/officeDocument/2006/relationships/tags" Target="../tags/tag633.xml"/><Relationship Id="rId26" Type="http://schemas.openxmlformats.org/officeDocument/2006/relationships/tags" Target="../tags/tag641.xml"/><Relationship Id="rId39" Type="http://schemas.openxmlformats.org/officeDocument/2006/relationships/tags" Target="../tags/tag654.xml"/><Relationship Id="rId21" Type="http://schemas.openxmlformats.org/officeDocument/2006/relationships/tags" Target="../tags/tag636.xml"/><Relationship Id="rId34" Type="http://schemas.openxmlformats.org/officeDocument/2006/relationships/tags" Target="../tags/tag649.xml"/><Relationship Id="rId42" Type="http://schemas.openxmlformats.org/officeDocument/2006/relationships/tags" Target="../tags/tag657.xml"/><Relationship Id="rId47" Type="http://schemas.openxmlformats.org/officeDocument/2006/relationships/tags" Target="../tags/tag662.xml"/><Relationship Id="rId50" Type="http://schemas.openxmlformats.org/officeDocument/2006/relationships/tags" Target="../tags/tag665.xml"/><Relationship Id="rId55" Type="http://schemas.openxmlformats.org/officeDocument/2006/relationships/tags" Target="../tags/tag670.xml"/><Relationship Id="rId63" Type="http://schemas.openxmlformats.org/officeDocument/2006/relationships/tags" Target="../tags/tag678.xml"/><Relationship Id="rId68" Type="http://schemas.openxmlformats.org/officeDocument/2006/relationships/image" Target="../media/image11.emf"/><Relationship Id="rId7" Type="http://schemas.openxmlformats.org/officeDocument/2006/relationships/tags" Target="../tags/tag622.xml"/><Relationship Id="rId2" Type="http://schemas.openxmlformats.org/officeDocument/2006/relationships/tags" Target="../tags/tag617.xml"/><Relationship Id="rId16" Type="http://schemas.openxmlformats.org/officeDocument/2006/relationships/tags" Target="../tags/tag631.xml"/><Relationship Id="rId29" Type="http://schemas.openxmlformats.org/officeDocument/2006/relationships/tags" Target="../tags/tag644.xml"/><Relationship Id="rId1" Type="http://schemas.openxmlformats.org/officeDocument/2006/relationships/vmlDrawing" Target="../drawings/vmlDrawing25.vml"/><Relationship Id="rId6" Type="http://schemas.openxmlformats.org/officeDocument/2006/relationships/tags" Target="../tags/tag621.xml"/><Relationship Id="rId11" Type="http://schemas.openxmlformats.org/officeDocument/2006/relationships/tags" Target="../tags/tag626.xml"/><Relationship Id="rId24" Type="http://schemas.openxmlformats.org/officeDocument/2006/relationships/tags" Target="../tags/tag639.xml"/><Relationship Id="rId32" Type="http://schemas.openxmlformats.org/officeDocument/2006/relationships/tags" Target="../tags/tag647.xml"/><Relationship Id="rId37" Type="http://schemas.openxmlformats.org/officeDocument/2006/relationships/tags" Target="../tags/tag652.xml"/><Relationship Id="rId40" Type="http://schemas.openxmlformats.org/officeDocument/2006/relationships/tags" Target="../tags/tag655.xml"/><Relationship Id="rId45" Type="http://schemas.openxmlformats.org/officeDocument/2006/relationships/tags" Target="../tags/tag660.xml"/><Relationship Id="rId53" Type="http://schemas.openxmlformats.org/officeDocument/2006/relationships/tags" Target="../tags/tag668.xml"/><Relationship Id="rId58" Type="http://schemas.openxmlformats.org/officeDocument/2006/relationships/tags" Target="../tags/tag673.xml"/><Relationship Id="rId66" Type="http://schemas.openxmlformats.org/officeDocument/2006/relationships/notesSlide" Target="../notesSlides/notesSlide13.xml"/><Relationship Id="rId5" Type="http://schemas.openxmlformats.org/officeDocument/2006/relationships/tags" Target="../tags/tag620.xml"/><Relationship Id="rId15" Type="http://schemas.openxmlformats.org/officeDocument/2006/relationships/tags" Target="../tags/tag630.xml"/><Relationship Id="rId23" Type="http://schemas.openxmlformats.org/officeDocument/2006/relationships/tags" Target="../tags/tag638.xml"/><Relationship Id="rId28" Type="http://schemas.openxmlformats.org/officeDocument/2006/relationships/tags" Target="../tags/tag643.xml"/><Relationship Id="rId36" Type="http://schemas.openxmlformats.org/officeDocument/2006/relationships/tags" Target="../tags/tag651.xml"/><Relationship Id="rId49" Type="http://schemas.openxmlformats.org/officeDocument/2006/relationships/tags" Target="../tags/tag664.xml"/><Relationship Id="rId57" Type="http://schemas.openxmlformats.org/officeDocument/2006/relationships/tags" Target="../tags/tag672.xml"/><Relationship Id="rId61" Type="http://schemas.openxmlformats.org/officeDocument/2006/relationships/tags" Target="../tags/tag676.xml"/><Relationship Id="rId10" Type="http://schemas.openxmlformats.org/officeDocument/2006/relationships/tags" Target="../tags/tag625.xml"/><Relationship Id="rId19" Type="http://schemas.openxmlformats.org/officeDocument/2006/relationships/tags" Target="../tags/tag634.xml"/><Relationship Id="rId31" Type="http://schemas.openxmlformats.org/officeDocument/2006/relationships/tags" Target="../tags/tag646.xml"/><Relationship Id="rId44" Type="http://schemas.openxmlformats.org/officeDocument/2006/relationships/tags" Target="../tags/tag659.xml"/><Relationship Id="rId52" Type="http://schemas.openxmlformats.org/officeDocument/2006/relationships/tags" Target="../tags/tag667.xml"/><Relationship Id="rId60" Type="http://schemas.openxmlformats.org/officeDocument/2006/relationships/tags" Target="../tags/tag675.xml"/><Relationship Id="rId65" Type="http://schemas.openxmlformats.org/officeDocument/2006/relationships/slideLayout" Target="../slideLayouts/slideLayout2.xml"/><Relationship Id="rId4" Type="http://schemas.openxmlformats.org/officeDocument/2006/relationships/tags" Target="../tags/tag619.xml"/><Relationship Id="rId9" Type="http://schemas.openxmlformats.org/officeDocument/2006/relationships/tags" Target="../tags/tag624.xml"/><Relationship Id="rId14" Type="http://schemas.openxmlformats.org/officeDocument/2006/relationships/tags" Target="../tags/tag629.xml"/><Relationship Id="rId22" Type="http://schemas.openxmlformats.org/officeDocument/2006/relationships/tags" Target="../tags/tag637.xml"/><Relationship Id="rId27" Type="http://schemas.openxmlformats.org/officeDocument/2006/relationships/tags" Target="../tags/tag642.xml"/><Relationship Id="rId30" Type="http://schemas.openxmlformats.org/officeDocument/2006/relationships/tags" Target="../tags/tag645.xml"/><Relationship Id="rId35" Type="http://schemas.openxmlformats.org/officeDocument/2006/relationships/tags" Target="../tags/tag650.xml"/><Relationship Id="rId43" Type="http://schemas.openxmlformats.org/officeDocument/2006/relationships/tags" Target="../tags/tag658.xml"/><Relationship Id="rId48" Type="http://schemas.openxmlformats.org/officeDocument/2006/relationships/tags" Target="../tags/tag663.xml"/><Relationship Id="rId56" Type="http://schemas.openxmlformats.org/officeDocument/2006/relationships/tags" Target="../tags/tag671.xml"/><Relationship Id="rId64" Type="http://schemas.openxmlformats.org/officeDocument/2006/relationships/tags" Target="../tags/tag679.xml"/><Relationship Id="rId8" Type="http://schemas.openxmlformats.org/officeDocument/2006/relationships/tags" Target="../tags/tag623.xml"/><Relationship Id="rId51" Type="http://schemas.openxmlformats.org/officeDocument/2006/relationships/tags" Target="../tags/tag666.xml"/><Relationship Id="rId3" Type="http://schemas.openxmlformats.org/officeDocument/2006/relationships/tags" Target="../tags/tag618.xml"/><Relationship Id="rId12" Type="http://schemas.openxmlformats.org/officeDocument/2006/relationships/tags" Target="../tags/tag627.xml"/><Relationship Id="rId17" Type="http://schemas.openxmlformats.org/officeDocument/2006/relationships/tags" Target="../tags/tag632.xml"/><Relationship Id="rId25" Type="http://schemas.openxmlformats.org/officeDocument/2006/relationships/tags" Target="../tags/tag640.xml"/><Relationship Id="rId33" Type="http://schemas.openxmlformats.org/officeDocument/2006/relationships/tags" Target="../tags/tag648.xml"/><Relationship Id="rId38" Type="http://schemas.openxmlformats.org/officeDocument/2006/relationships/tags" Target="../tags/tag653.xml"/><Relationship Id="rId46" Type="http://schemas.openxmlformats.org/officeDocument/2006/relationships/tags" Target="../tags/tag661.xml"/><Relationship Id="rId59" Type="http://schemas.openxmlformats.org/officeDocument/2006/relationships/tags" Target="../tags/tag674.xml"/><Relationship Id="rId67" Type="http://schemas.openxmlformats.org/officeDocument/2006/relationships/oleObject" Target="../embeddings/oleObject23.bin"/><Relationship Id="rId20" Type="http://schemas.openxmlformats.org/officeDocument/2006/relationships/tags" Target="../tags/tag635.xml"/><Relationship Id="rId41" Type="http://schemas.openxmlformats.org/officeDocument/2006/relationships/tags" Target="../tags/tag656.xml"/><Relationship Id="rId54" Type="http://schemas.openxmlformats.org/officeDocument/2006/relationships/tags" Target="../tags/tag669.xml"/><Relationship Id="rId62" Type="http://schemas.openxmlformats.org/officeDocument/2006/relationships/tags" Target="../tags/tag677.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82.xml"/><Relationship Id="rId7" Type="http://schemas.openxmlformats.org/officeDocument/2006/relationships/tags" Target="../tags/tag686.xml"/><Relationship Id="rId2" Type="http://schemas.openxmlformats.org/officeDocument/2006/relationships/tags" Target="../tags/tag681.xml"/><Relationship Id="rId1" Type="http://schemas.openxmlformats.org/officeDocument/2006/relationships/vmlDrawing" Target="../drawings/vmlDrawing26.vml"/><Relationship Id="rId6" Type="http://schemas.openxmlformats.org/officeDocument/2006/relationships/tags" Target="../tags/tag685.xml"/><Relationship Id="rId11" Type="http://schemas.openxmlformats.org/officeDocument/2006/relationships/image" Target="../media/image16.emf"/><Relationship Id="rId5" Type="http://schemas.openxmlformats.org/officeDocument/2006/relationships/tags" Target="../tags/tag684.xml"/><Relationship Id="rId10" Type="http://schemas.openxmlformats.org/officeDocument/2006/relationships/oleObject" Target="../embeddings/oleObject24.bin"/><Relationship Id="rId4" Type="http://schemas.openxmlformats.org/officeDocument/2006/relationships/tags" Target="../tags/tag683.xml"/><Relationship Id="rId9"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8" Type="http://schemas.openxmlformats.org/officeDocument/2006/relationships/tags" Target="../tags/tag694.xml"/><Relationship Id="rId13" Type="http://schemas.openxmlformats.org/officeDocument/2006/relationships/tags" Target="../tags/tag699.xml"/><Relationship Id="rId18" Type="http://schemas.openxmlformats.org/officeDocument/2006/relationships/tags" Target="../tags/tag704.xml"/><Relationship Id="rId26" Type="http://schemas.openxmlformats.org/officeDocument/2006/relationships/tags" Target="../tags/tag712.xml"/><Relationship Id="rId3" Type="http://schemas.openxmlformats.org/officeDocument/2006/relationships/tags" Target="../tags/tag689.xml"/><Relationship Id="rId21" Type="http://schemas.openxmlformats.org/officeDocument/2006/relationships/tags" Target="../tags/tag707.xml"/><Relationship Id="rId34" Type="http://schemas.openxmlformats.org/officeDocument/2006/relationships/tags" Target="../tags/tag720.xml"/><Relationship Id="rId7" Type="http://schemas.openxmlformats.org/officeDocument/2006/relationships/tags" Target="../tags/tag693.xml"/><Relationship Id="rId12" Type="http://schemas.openxmlformats.org/officeDocument/2006/relationships/tags" Target="../tags/tag698.xml"/><Relationship Id="rId17" Type="http://schemas.openxmlformats.org/officeDocument/2006/relationships/tags" Target="../tags/tag703.xml"/><Relationship Id="rId25" Type="http://schemas.openxmlformats.org/officeDocument/2006/relationships/tags" Target="../tags/tag711.xml"/><Relationship Id="rId33" Type="http://schemas.openxmlformats.org/officeDocument/2006/relationships/tags" Target="../tags/tag719.xml"/><Relationship Id="rId38" Type="http://schemas.openxmlformats.org/officeDocument/2006/relationships/image" Target="../media/image11.emf"/><Relationship Id="rId2" Type="http://schemas.openxmlformats.org/officeDocument/2006/relationships/tags" Target="../tags/tag688.xml"/><Relationship Id="rId16" Type="http://schemas.openxmlformats.org/officeDocument/2006/relationships/tags" Target="../tags/tag702.xml"/><Relationship Id="rId20" Type="http://schemas.openxmlformats.org/officeDocument/2006/relationships/tags" Target="../tags/tag706.xml"/><Relationship Id="rId29" Type="http://schemas.openxmlformats.org/officeDocument/2006/relationships/tags" Target="../tags/tag715.xml"/><Relationship Id="rId1" Type="http://schemas.openxmlformats.org/officeDocument/2006/relationships/vmlDrawing" Target="../drawings/vmlDrawing27.vml"/><Relationship Id="rId6" Type="http://schemas.openxmlformats.org/officeDocument/2006/relationships/tags" Target="../tags/tag692.xml"/><Relationship Id="rId11" Type="http://schemas.openxmlformats.org/officeDocument/2006/relationships/tags" Target="../tags/tag697.xml"/><Relationship Id="rId24" Type="http://schemas.openxmlformats.org/officeDocument/2006/relationships/tags" Target="../tags/tag710.xml"/><Relationship Id="rId32" Type="http://schemas.openxmlformats.org/officeDocument/2006/relationships/tags" Target="../tags/tag718.xml"/><Relationship Id="rId37" Type="http://schemas.openxmlformats.org/officeDocument/2006/relationships/oleObject" Target="../embeddings/oleObject25.bin"/><Relationship Id="rId5" Type="http://schemas.openxmlformats.org/officeDocument/2006/relationships/tags" Target="../tags/tag691.xml"/><Relationship Id="rId15" Type="http://schemas.openxmlformats.org/officeDocument/2006/relationships/tags" Target="../tags/tag701.xml"/><Relationship Id="rId23" Type="http://schemas.openxmlformats.org/officeDocument/2006/relationships/tags" Target="../tags/tag709.xml"/><Relationship Id="rId28" Type="http://schemas.openxmlformats.org/officeDocument/2006/relationships/tags" Target="../tags/tag714.xml"/><Relationship Id="rId36" Type="http://schemas.openxmlformats.org/officeDocument/2006/relationships/notesSlide" Target="../notesSlides/notesSlide15.xml"/><Relationship Id="rId10" Type="http://schemas.openxmlformats.org/officeDocument/2006/relationships/tags" Target="../tags/tag696.xml"/><Relationship Id="rId19" Type="http://schemas.openxmlformats.org/officeDocument/2006/relationships/tags" Target="../tags/tag705.xml"/><Relationship Id="rId31" Type="http://schemas.openxmlformats.org/officeDocument/2006/relationships/tags" Target="../tags/tag717.xml"/><Relationship Id="rId4" Type="http://schemas.openxmlformats.org/officeDocument/2006/relationships/tags" Target="../tags/tag690.xml"/><Relationship Id="rId9" Type="http://schemas.openxmlformats.org/officeDocument/2006/relationships/tags" Target="../tags/tag695.xml"/><Relationship Id="rId14" Type="http://schemas.openxmlformats.org/officeDocument/2006/relationships/tags" Target="../tags/tag700.xml"/><Relationship Id="rId22" Type="http://schemas.openxmlformats.org/officeDocument/2006/relationships/tags" Target="../tags/tag708.xml"/><Relationship Id="rId27" Type="http://schemas.openxmlformats.org/officeDocument/2006/relationships/tags" Target="../tags/tag713.xml"/><Relationship Id="rId30" Type="http://schemas.openxmlformats.org/officeDocument/2006/relationships/tags" Target="../tags/tag716.xml"/><Relationship Id="rId35"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23.xml"/><Relationship Id="rId7" Type="http://schemas.openxmlformats.org/officeDocument/2006/relationships/tags" Target="../tags/tag727.xml"/><Relationship Id="rId2" Type="http://schemas.openxmlformats.org/officeDocument/2006/relationships/tags" Target="../tags/tag722.xml"/><Relationship Id="rId1" Type="http://schemas.openxmlformats.org/officeDocument/2006/relationships/vmlDrawing" Target="../drawings/vmlDrawing28.vml"/><Relationship Id="rId6" Type="http://schemas.openxmlformats.org/officeDocument/2006/relationships/tags" Target="../tags/tag726.xml"/><Relationship Id="rId11" Type="http://schemas.openxmlformats.org/officeDocument/2006/relationships/image" Target="../media/image16.emf"/><Relationship Id="rId5" Type="http://schemas.openxmlformats.org/officeDocument/2006/relationships/tags" Target="../tags/tag725.xml"/><Relationship Id="rId10" Type="http://schemas.openxmlformats.org/officeDocument/2006/relationships/oleObject" Target="../embeddings/oleObject26.bin"/><Relationship Id="rId4" Type="http://schemas.openxmlformats.org/officeDocument/2006/relationships/tags" Target="../tags/tag724.xml"/><Relationship Id="rId9"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8" Type="http://schemas.openxmlformats.org/officeDocument/2006/relationships/tags" Target="../tags/tag51.xml"/><Relationship Id="rId13" Type="http://schemas.openxmlformats.org/officeDocument/2006/relationships/oleObject" Target="../embeddings/oleObject11.bin"/><Relationship Id="rId18" Type="http://schemas.openxmlformats.org/officeDocument/2006/relationships/slide" Target="slide39.xml"/><Relationship Id="rId3" Type="http://schemas.openxmlformats.org/officeDocument/2006/relationships/tags" Target="../tags/tag46.xml"/><Relationship Id="rId7" Type="http://schemas.openxmlformats.org/officeDocument/2006/relationships/tags" Target="../tags/tag50.xml"/><Relationship Id="rId12" Type="http://schemas.openxmlformats.org/officeDocument/2006/relationships/slideLayout" Target="../slideLayouts/slideLayout4.xml"/><Relationship Id="rId17" Type="http://schemas.openxmlformats.org/officeDocument/2006/relationships/slide" Target="slide33.xml"/><Relationship Id="rId2" Type="http://schemas.openxmlformats.org/officeDocument/2006/relationships/tags" Target="../tags/tag45.xml"/><Relationship Id="rId16" Type="http://schemas.openxmlformats.org/officeDocument/2006/relationships/slide" Target="slide13.xml"/><Relationship Id="rId1" Type="http://schemas.openxmlformats.org/officeDocument/2006/relationships/vmlDrawing" Target="../drawings/vmlDrawing11.vml"/><Relationship Id="rId6" Type="http://schemas.openxmlformats.org/officeDocument/2006/relationships/tags" Target="../tags/tag49.xml"/><Relationship Id="rId11" Type="http://schemas.openxmlformats.org/officeDocument/2006/relationships/tags" Target="../tags/tag54.xml"/><Relationship Id="rId5" Type="http://schemas.openxmlformats.org/officeDocument/2006/relationships/tags" Target="../tags/tag48.xml"/><Relationship Id="rId15" Type="http://schemas.openxmlformats.org/officeDocument/2006/relationships/slide" Target="slide7.xml"/><Relationship Id="rId10" Type="http://schemas.openxmlformats.org/officeDocument/2006/relationships/tags" Target="../tags/tag53.xml"/><Relationship Id="rId4" Type="http://schemas.openxmlformats.org/officeDocument/2006/relationships/tags" Target="../tags/tag47.xml"/><Relationship Id="rId9" Type="http://schemas.openxmlformats.org/officeDocument/2006/relationships/tags" Target="../tags/tag52.xml"/><Relationship Id="rId14" Type="http://schemas.openxmlformats.org/officeDocument/2006/relationships/image" Target="../media/image11.emf"/></Relationships>
</file>

<file path=ppt/slides/_rels/slide20.xml.rels><?xml version="1.0" encoding="UTF-8" standalone="yes"?>
<Relationships xmlns="http://schemas.openxmlformats.org/package/2006/relationships"><Relationship Id="rId13" Type="http://schemas.openxmlformats.org/officeDocument/2006/relationships/tags" Target="../tags/tag740.xml"/><Relationship Id="rId18" Type="http://schemas.openxmlformats.org/officeDocument/2006/relationships/tags" Target="../tags/tag745.xml"/><Relationship Id="rId26" Type="http://schemas.openxmlformats.org/officeDocument/2006/relationships/tags" Target="../tags/tag753.xml"/><Relationship Id="rId39" Type="http://schemas.openxmlformats.org/officeDocument/2006/relationships/tags" Target="../tags/tag766.xml"/><Relationship Id="rId3" Type="http://schemas.openxmlformats.org/officeDocument/2006/relationships/tags" Target="../tags/tag730.xml"/><Relationship Id="rId21" Type="http://schemas.openxmlformats.org/officeDocument/2006/relationships/tags" Target="../tags/tag748.xml"/><Relationship Id="rId34" Type="http://schemas.openxmlformats.org/officeDocument/2006/relationships/tags" Target="../tags/tag761.xml"/><Relationship Id="rId42" Type="http://schemas.openxmlformats.org/officeDocument/2006/relationships/tags" Target="../tags/tag769.xml"/><Relationship Id="rId47" Type="http://schemas.openxmlformats.org/officeDocument/2006/relationships/tags" Target="../tags/tag774.xml"/><Relationship Id="rId50" Type="http://schemas.openxmlformats.org/officeDocument/2006/relationships/oleObject" Target="../embeddings/oleObject27.bin"/><Relationship Id="rId7" Type="http://schemas.openxmlformats.org/officeDocument/2006/relationships/tags" Target="../tags/tag734.xml"/><Relationship Id="rId12" Type="http://schemas.openxmlformats.org/officeDocument/2006/relationships/tags" Target="../tags/tag739.xml"/><Relationship Id="rId17" Type="http://schemas.openxmlformats.org/officeDocument/2006/relationships/tags" Target="../tags/tag744.xml"/><Relationship Id="rId25" Type="http://schemas.openxmlformats.org/officeDocument/2006/relationships/tags" Target="../tags/tag752.xml"/><Relationship Id="rId33" Type="http://schemas.openxmlformats.org/officeDocument/2006/relationships/tags" Target="../tags/tag760.xml"/><Relationship Id="rId38" Type="http://schemas.openxmlformats.org/officeDocument/2006/relationships/tags" Target="../tags/tag765.xml"/><Relationship Id="rId46" Type="http://schemas.openxmlformats.org/officeDocument/2006/relationships/tags" Target="../tags/tag773.xml"/><Relationship Id="rId2" Type="http://schemas.openxmlformats.org/officeDocument/2006/relationships/tags" Target="../tags/tag729.xml"/><Relationship Id="rId16" Type="http://schemas.openxmlformats.org/officeDocument/2006/relationships/tags" Target="../tags/tag743.xml"/><Relationship Id="rId20" Type="http://schemas.openxmlformats.org/officeDocument/2006/relationships/tags" Target="../tags/tag747.xml"/><Relationship Id="rId29" Type="http://schemas.openxmlformats.org/officeDocument/2006/relationships/tags" Target="../tags/tag756.xml"/><Relationship Id="rId41" Type="http://schemas.openxmlformats.org/officeDocument/2006/relationships/tags" Target="../tags/tag768.xml"/><Relationship Id="rId1" Type="http://schemas.openxmlformats.org/officeDocument/2006/relationships/vmlDrawing" Target="../drawings/vmlDrawing29.vml"/><Relationship Id="rId6" Type="http://schemas.openxmlformats.org/officeDocument/2006/relationships/tags" Target="../tags/tag733.xml"/><Relationship Id="rId11" Type="http://schemas.openxmlformats.org/officeDocument/2006/relationships/tags" Target="../tags/tag738.xml"/><Relationship Id="rId24" Type="http://schemas.openxmlformats.org/officeDocument/2006/relationships/tags" Target="../tags/tag751.xml"/><Relationship Id="rId32" Type="http://schemas.openxmlformats.org/officeDocument/2006/relationships/tags" Target="../tags/tag759.xml"/><Relationship Id="rId37" Type="http://schemas.openxmlformats.org/officeDocument/2006/relationships/tags" Target="../tags/tag764.xml"/><Relationship Id="rId40" Type="http://schemas.openxmlformats.org/officeDocument/2006/relationships/tags" Target="../tags/tag767.xml"/><Relationship Id="rId45" Type="http://schemas.openxmlformats.org/officeDocument/2006/relationships/tags" Target="../tags/tag772.xml"/><Relationship Id="rId5" Type="http://schemas.openxmlformats.org/officeDocument/2006/relationships/tags" Target="../tags/tag732.xml"/><Relationship Id="rId15" Type="http://schemas.openxmlformats.org/officeDocument/2006/relationships/tags" Target="../tags/tag742.xml"/><Relationship Id="rId23" Type="http://schemas.openxmlformats.org/officeDocument/2006/relationships/tags" Target="../tags/tag750.xml"/><Relationship Id="rId28" Type="http://schemas.openxmlformats.org/officeDocument/2006/relationships/tags" Target="../tags/tag755.xml"/><Relationship Id="rId36" Type="http://schemas.openxmlformats.org/officeDocument/2006/relationships/tags" Target="../tags/tag763.xml"/><Relationship Id="rId49" Type="http://schemas.openxmlformats.org/officeDocument/2006/relationships/notesSlide" Target="../notesSlides/notesSlide17.xml"/><Relationship Id="rId10" Type="http://schemas.openxmlformats.org/officeDocument/2006/relationships/tags" Target="../tags/tag737.xml"/><Relationship Id="rId19" Type="http://schemas.openxmlformats.org/officeDocument/2006/relationships/tags" Target="../tags/tag746.xml"/><Relationship Id="rId31" Type="http://schemas.openxmlformats.org/officeDocument/2006/relationships/tags" Target="../tags/tag758.xml"/><Relationship Id="rId44" Type="http://schemas.openxmlformats.org/officeDocument/2006/relationships/tags" Target="../tags/tag771.xml"/><Relationship Id="rId4" Type="http://schemas.openxmlformats.org/officeDocument/2006/relationships/tags" Target="../tags/tag731.xml"/><Relationship Id="rId9" Type="http://schemas.openxmlformats.org/officeDocument/2006/relationships/tags" Target="../tags/tag736.xml"/><Relationship Id="rId14" Type="http://schemas.openxmlformats.org/officeDocument/2006/relationships/tags" Target="../tags/tag741.xml"/><Relationship Id="rId22" Type="http://schemas.openxmlformats.org/officeDocument/2006/relationships/tags" Target="../tags/tag749.xml"/><Relationship Id="rId27" Type="http://schemas.openxmlformats.org/officeDocument/2006/relationships/tags" Target="../tags/tag754.xml"/><Relationship Id="rId30" Type="http://schemas.openxmlformats.org/officeDocument/2006/relationships/tags" Target="../tags/tag757.xml"/><Relationship Id="rId35" Type="http://schemas.openxmlformats.org/officeDocument/2006/relationships/tags" Target="../tags/tag762.xml"/><Relationship Id="rId43" Type="http://schemas.openxmlformats.org/officeDocument/2006/relationships/tags" Target="../tags/tag770.xml"/><Relationship Id="rId48" Type="http://schemas.openxmlformats.org/officeDocument/2006/relationships/slideLayout" Target="../slideLayouts/slideLayout2.xml"/><Relationship Id="rId8" Type="http://schemas.openxmlformats.org/officeDocument/2006/relationships/tags" Target="../tags/tag735.xml"/><Relationship Id="rId51" Type="http://schemas.openxmlformats.org/officeDocument/2006/relationships/image" Target="../media/image11.emf"/></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77.xml"/><Relationship Id="rId7" Type="http://schemas.openxmlformats.org/officeDocument/2006/relationships/tags" Target="../tags/tag781.xml"/><Relationship Id="rId12" Type="http://schemas.openxmlformats.org/officeDocument/2006/relationships/hyperlink" Target="https://www.greentechmedia.com/articles/read/how-utilities-can-meet-millennials-needs-in-a-data-sharing-economy#gs.Vep20AQ" TargetMode="External"/><Relationship Id="rId2" Type="http://schemas.openxmlformats.org/officeDocument/2006/relationships/tags" Target="../tags/tag776.xml"/><Relationship Id="rId1" Type="http://schemas.openxmlformats.org/officeDocument/2006/relationships/vmlDrawing" Target="../drawings/vmlDrawing30.vml"/><Relationship Id="rId6" Type="http://schemas.openxmlformats.org/officeDocument/2006/relationships/tags" Target="../tags/tag780.xml"/><Relationship Id="rId11" Type="http://schemas.openxmlformats.org/officeDocument/2006/relationships/image" Target="../media/image16.emf"/><Relationship Id="rId5" Type="http://schemas.openxmlformats.org/officeDocument/2006/relationships/tags" Target="../tags/tag779.xml"/><Relationship Id="rId10" Type="http://schemas.openxmlformats.org/officeDocument/2006/relationships/oleObject" Target="../embeddings/oleObject28.bin"/><Relationship Id="rId4" Type="http://schemas.openxmlformats.org/officeDocument/2006/relationships/tags" Target="../tags/tag778.xml"/><Relationship Id="rId9"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3" Type="http://schemas.openxmlformats.org/officeDocument/2006/relationships/tags" Target="../tags/tag794.xml"/><Relationship Id="rId18" Type="http://schemas.openxmlformats.org/officeDocument/2006/relationships/tags" Target="../tags/tag799.xml"/><Relationship Id="rId26" Type="http://schemas.openxmlformats.org/officeDocument/2006/relationships/tags" Target="../tags/tag807.xml"/><Relationship Id="rId39" Type="http://schemas.openxmlformats.org/officeDocument/2006/relationships/tags" Target="../tags/tag820.xml"/><Relationship Id="rId3" Type="http://schemas.openxmlformats.org/officeDocument/2006/relationships/tags" Target="../tags/tag784.xml"/><Relationship Id="rId21" Type="http://schemas.openxmlformats.org/officeDocument/2006/relationships/tags" Target="../tags/tag802.xml"/><Relationship Id="rId34" Type="http://schemas.openxmlformats.org/officeDocument/2006/relationships/tags" Target="../tags/tag815.xml"/><Relationship Id="rId42" Type="http://schemas.openxmlformats.org/officeDocument/2006/relationships/tags" Target="../tags/tag823.xml"/><Relationship Id="rId47" Type="http://schemas.openxmlformats.org/officeDocument/2006/relationships/tags" Target="../tags/tag828.xml"/><Relationship Id="rId50" Type="http://schemas.openxmlformats.org/officeDocument/2006/relationships/notesSlide" Target="../notesSlides/notesSlide19.xml"/><Relationship Id="rId7" Type="http://schemas.openxmlformats.org/officeDocument/2006/relationships/tags" Target="../tags/tag788.xml"/><Relationship Id="rId12" Type="http://schemas.openxmlformats.org/officeDocument/2006/relationships/tags" Target="../tags/tag793.xml"/><Relationship Id="rId17" Type="http://schemas.openxmlformats.org/officeDocument/2006/relationships/tags" Target="../tags/tag798.xml"/><Relationship Id="rId25" Type="http://schemas.openxmlformats.org/officeDocument/2006/relationships/tags" Target="../tags/tag806.xml"/><Relationship Id="rId33" Type="http://schemas.openxmlformats.org/officeDocument/2006/relationships/tags" Target="../tags/tag814.xml"/><Relationship Id="rId38" Type="http://schemas.openxmlformats.org/officeDocument/2006/relationships/tags" Target="../tags/tag819.xml"/><Relationship Id="rId46" Type="http://schemas.openxmlformats.org/officeDocument/2006/relationships/tags" Target="../tags/tag827.xml"/><Relationship Id="rId2" Type="http://schemas.openxmlformats.org/officeDocument/2006/relationships/tags" Target="../tags/tag783.xml"/><Relationship Id="rId16" Type="http://schemas.openxmlformats.org/officeDocument/2006/relationships/tags" Target="../tags/tag797.xml"/><Relationship Id="rId20" Type="http://schemas.openxmlformats.org/officeDocument/2006/relationships/tags" Target="../tags/tag801.xml"/><Relationship Id="rId29" Type="http://schemas.openxmlformats.org/officeDocument/2006/relationships/tags" Target="../tags/tag810.xml"/><Relationship Id="rId41" Type="http://schemas.openxmlformats.org/officeDocument/2006/relationships/tags" Target="../tags/tag822.xml"/><Relationship Id="rId1" Type="http://schemas.openxmlformats.org/officeDocument/2006/relationships/vmlDrawing" Target="../drawings/vmlDrawing31.vml"/><Relationship Id="rId6" Type="http://schemas.openxmlformats.org/officeDocument/2006/relationships/tags" Target="../tags/tag787.xml"/><Relationship Id="rId11" Type="http://schemas.openxmlformats.org/officeDocument/2006/relationships/tags" Target="../tags/tag792.xml"/><Relationship Id="rId24" Type="http://schemas.openxmlformats.org/officeDocument/2006/relationships/tags" Target="../tags/tag805.xml"/><Relationship Id="rId32" Type="http://schemas.openxmlformats.org/officeDocument/2006/relationships/tags" Target="../tags/tag813.xml"/><Relationship Id="rId37" Type="http://schemas.openxmlformats.org/officeDocument/2006/relationships/tags" Target="../tags/tag818.xml"/><Relationship Id="rId40" Type="http://schemas.openxmlformats.org/officeDocument/2006/relationships/tags" Target="../tags/tag821.xml"/><Relationship Id="rId45" Type="http://schemas.openxmlformats.org/officeDocument/2006/relationships/tags" Target="../tags/tag826.xml"/><Relationship Id="rId5" Type="http://schemas.openxmlformats.org/officeDocument/2006/relationships/tags" Target="../tags/tag786.xml"/><Relationship Id="rId15" Type="http://schemas.openxmlformats.org/officeDocument/2006/relationships/tags" Target="../tags/tag796.xml"/><Relationship Id="rId23" Type="http://schemas.openxmlformats.org/officeDocument/2006/relationships/tags" Target="../tags/tag804.xml"/><Relationship Id="rId28" Type="http://schemas.openxmlformats.org/officeDocument/2006/relationships/tags" Target="../tags/tag809.xml"/><Relationship Id="rId36" Type="http://schemas.openxmlformats.org/officeDocument/2006/relationships/tags" Target="../tags/tag817.xml"/><Relationship Id="rId49" Type="http://schemas.openxmlformats.org/officeDocument/2006/relationships/slideLayout" Target="../slideLayouts/slideLayout2.xml"/><Relationship Id="rId10" Type="http://schemas.openxmlformats.org/officeDocument/2006/relationships/tags" Target="../tags/tag791.xml"/><Relationship Id="rId19" Type="http://schemas.openxmlformats.org/officeDocument/2006/relationships/tags" Target="../tags/tag800.xml"/><Relationship Id="rId31" Type="http://schemas.openxmlformats.org/officeDocument/2006/relationships/tags" Target="../tags/tag812.xml"/><Relationship Id="rId44" Type="http://schemas.openxmlformats.org/officeDocument/2006/relationships/tags" Target="../tags/tag825.xml"/><Relationship Id="rId52" Type="http://schemas.openxmlformats.org/officeDocument/2006/relationships/image" Target="../media/image11.emf"/><Relationship Id="rId4" Type="http://schemas.openxmlformats.org/officeDocument/2006/relationships/tags" Target="../tags/tag785.xml"/><Relationship Id="rId9" Type="http://schemas.openxmlformats.org/officeDocument/2006/relationships/tags" Target="../tags/tag790.xml"/><Relationship Id="rId14" Type="http://schemas.openxmlformats.org/officeDocument/2006/relationships/tags" Target="../tags/tag795.xml"/><Relationship Id="rId22" Type="http://schemas.openxmlformats.org/officeDocument/2006/relationships/tags" Target="../tags/tag803.xml"/><Relationship Id="rId27" Type="http://schemas.openxmlformats.org/officeDocument/2006/relationships/tags" Target="../tags/tag808.xml"/><Relationship Id="rId30" Type="http://schemas.openxmlformats.org/officeDocument/2006/relationships/tags" Target="../tags/tag811.xml"/><Relationship Id="rId35" Type="http://schemas.openxmlformats.org/officeDocument/2006/relationships/tags" Target="../tags/tag816.xml"/><Relationship Id="rId43" Type="http://schemas.openxmlformats.org/officeDocument/2006/relationships/tags" Target="../tags/tag824.xml"/><Relationship Id="rId48" Type="http://schemas.openxmlformats.org/officeDocument/2006/relationships/tags" Target="../tags/tag829.xml"/><Relationship Id="rId8" Type="http://schemas.openxmlformats.org/officeDocument/2006/relationships/tags" Target="../tags/tag789.xml"/><Relationship Id="rId51" Type="http://schemas.openxmlformats.org/officeDocument/2006/relationships/oleObject" Target="../embeddings/oleObject29.bin"/></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832.xml"/><Relationship Id="rId7" Type="http://schemas.openxmlformats.org/officeDocument/2006/relationships/tags" Target="../tags/tag836.xml"/><Relationship Id="rId2" Type="http://schemas.openxmlformats.org/officeDocument/2006/relationships/tags" Target="../tags/tag831.xml"/><Relationship Id="rId1" Type="http://schemas.openxmlformats.org/officeDocument/2006/relationships/vmlDrawing" Target="../drawings/vmlDrawing32.vml"/><Relationship Id="rId6" Type="http://schemas.openxmlformats.org/officeDocument/2006/relationships/tags" Target="../tags/tag835.xml"/><Relationship Id="rId11" Type="http://schemas.openxmlformats.org/officeDocument/2006/relationships/image" Target="../media/image16.emf"/><Relationship Id="rId5" Type="http://schemas.openxmlformats.org/officeDocument/2006/relationships/tags" Target="../tags/tag834.xml"/><Relationship Id="rId10" Type="http://schemas.openxmlformats.org/officeDocument/2006/relationships/oleObject" Target="../embeddings/oleObject30.bin"/><Relationship Id="rId4" Type="http://schemas.openxmlformats.org/officeDocument/2006/relationships/tags" Target="../tags/tag833.xml"/><Relationship Id="rId9"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3" Type="http://schemas.openxmlformats.org/officeDocument/2006/relationships/tags" Target="../tags/tag849.xml"/><Relationship Id="rId18" Type="http://schemas.openxmlformats.org/officeDocument/2006/relationships/tags" Target="../tags/tag854.xml"/><Relationship Id="rId26" Type="http://schemas.openxmlformats.org/officeDocument/2006/relationships/tags" Target="../tags/tag862.xml"/><Relationship Id="rId39" Type="http://schemas.openxmlformats.org/officeDocument/2006/relationships/tags" Target="../tags/tag875.xml"/><Relationship Id="rId21" Type="http://schemas.openxmlformats.org/officeDocument/2006/relationships/tags" Target="../tags/tag857.xml"/><Relationship Id="rId34" Type="http://schemas.openxmlformats.org/officeDocument/2006/relationships/tags" Target="../tags/tag870.xml"/><Relationship Id="rId42" Type="http://schemas.openxmlformats.org/officeDocument/2006/relationships/tags" Target="../tags/tag878.xml"/><Relationship Id="rId47" Type="http://schemas.openxmlformats.org/officeDocument/2006/relationships/tags" Target="../tags/tag883.xml"/><Relationship Id="rId50" Type="http://schemas.openxmlformats.org/officeDocument/2006/relationships/tags" Target="../tags/tag886.xml"/><Relationship Id="rId55" Type="http://schemas.openxmlformats.org/officeDocument/2006/relationships/tags" Target="../tags/tag891.xml"/><Relationship Id="rId7" Type="http://schemas.openxmlformats.org/officeDocument/2006/relationships/tags" Target="../tags/tag843.xml"/><Relationship Id="rId12" Type="http://schemas.openxmlformats.org/officeDocument/2006/relationships/tags" Target="../tags/tag848.xml"/><Relationship Id="rId17" Type="http://schemas.openxmlformats.org/officeDocument/2006/relationships/tags" Target="../tags/tag853.xml"/><Relationship Id="rId25" Type="http://schemas.openxmlformats.org/officeDocument/2006/relationships/tags" Target="../tags/tag861.xml"/><Relationship Id="rId33" Type="http://schemas.openxmlformats.org/officeDocument/2006/relationships/tags" Target="../tags/tag869.xml"/><Relationship Id="rId38" Type="http://schemas.openxmlformats.org/officeDocument/2006/relationships/tags" Target="../tags/tag874.xml"/><Relationship Id="rId46" Type="http://schemas.openxmlformats.org/officeDocument/2006/relationships/tags" Target="../tags/tag882.xml"/><Relationship Id="rId59" Type="http://schemas.openxmlformats.org/officeDocument/2006/relationships/oleObject" Target="../embeddings/oleObject31.bin"/><Relationship Id="rId2" Type="http://schemas.openxmlformats.org/officeDocument/2006/relationships/tags" Target="../tags/tag838.xml"/><Relationship Id="rId16" Type="http://schemas.openxmlformats.org/officeDocument/2006/relationships/tags" Target="../tags/tag852.xml"/><Relationship Id="rId20" Type="http://schemas.openxmlformats.org/officeDocument/2006/relationships/tags" Target="../tags/tag856.xml"/><Relationship Id="rId29" Type="http://schemas.openxmlformats.org/officeDocument/2006/relationships/tags" Target="../tags/tag865.xml"/><Relationship Id="rId41" Type="http://schemas.openxmlformats.org/officeDocument/2006/relationships/tags" Target="../tags/tag877.xml"/><Relationship Id="rId54" Type="http://schemas.openxmlformats.org/officeDocument/2006/relationships/tags" Target="../tags/tag890.xml"/><Relationship Id="rId1" Type="http://schemas.openxmlformats.org/officeDocument/2006/relationships/vmlDrawing" Target="../drawings/vmlDrawing33.vml"/><Relationship Id="rId6" Type="http://schemas.openxmlformats.org/officeDocument/2006/relationships/tags" Target="../tags/tag842.xml"/><Relationship Id="rId11" Type="http://schemas.openxmlformats.org/officeDocument/2006/relationships/tags" Target="../tags/tag847.xml"/><Relationship Id="rId24" Type="http://schemas.openxmlformats.org/officeDocument/2006/relationships/tags" Target="../tags/tag860.xml"/><Relationship Id="rId32" Type="http://schemas.openxmlformats.org/officeDocument/2006/relationships/tags" Target="../tags/tag868.xml"/><Relationship Id="rId37" Type="http://schemas.openxmlformats.org/officeDocument/2006/relationships/tags" Target="../tags/tag873.xml"/><Relationship Id="rId40" Type="http://schemas.openxmlformats.org/officeDocument/2006/relationships/tags" Target="../tags/tag876.xml"/><Relationship Id="rId45" Type="http://schemas.openxmlformats.org/officeDocument/2006/relationships/tags" Target="../tags/tag881.xml"/><Relationship Id="rId53" Type="http://schemas.openxmlformats.org/officeDocument/2006/relationships/tags" Target="../tags/tag889.xml"/><Relationship Id="rId58" Type="http://schemas.openxmlformats.org/officeDocument/2006/relationships/notesSlide" Target="../notesSlides/notesSlide21.xml"/><Relationship Id="rId5" Type="http://schemas.openxmlformats.org/officeDocument/2006/relationships/tags" Target="../tags/tag841.xml"/><Relationship Id="rId15" Type="http://schemas.openxmlformats.org/officeDocument/2006/relationships/tags" Target="../tags/tag851.xml"/><Relationship Id="rId23" Type="http://schemas.openxmlformats.org/officeDocument/2006/relationships/tags" Target="../tags/tag859.xml"/><Relationship Id="rId28" Type="http://schemas.openxmlformats.org/officeDocument/2006/relationships/tags" Target="../tags/tag864.xml"/><Relationship Id="rId36" Type="http://schemas.openxmlformats.org/officeDocument/2006/relationships/tags" Target="../tags/tag872.xml"/><Relationship Id="rId49" Type="http://schemas.openxmlformats.org/officeDocument/2006/relationships/tags" Target="../tags/tag885.xml"/><Relationship Id="rId57" Type="http://schemas.openxmlformats.org/officeDocument/2006/relationships/slideLayout" Target="../slideLayouts/slideLayout2.xml"/><Relationship Id="rId10" Type="http://schemas.openxmlformats.org/officeDocument/2006/relationships/tags" Target="../tags/tag846.xml"/><Relationship Id="rId19" Type="http://schemas.openxmlformats.org/officeDocument/2006/relationships/tags" Target="../tags/tag855.xml"/><Relationship Id="rId31" Type="http://schemas.openxmlformats.org/officeDocument/2006/relationships/tags" Target="../tags/tag867.xml"/><Relationship Id="rId44" Type="http://schemas.openxmlformats.org/officeDocument/2006/relationships/tags" Target="../tags/tag880.xml"/><Relationship Id="rId52" Type="http://schemas.openxmlformats.org/officeDocument/2006/relationships/tags" Target="../tags/tag888.xml"/><Relationship Id="rId60" Type="http://schemas.openxmlformats.org/officeDocument/2006/relationships/image" Target="../media/image11.emf"/><Relationship Id="rId4" Type="http://schemas.openxmlformats.org/officeDocument/2006/relationships/tags" Target="../tags/tag840.xml"/><Relationship Id="rId9" Type="http://schemas.openxmlformats.org/officeDocument/2006/relationships/tags" Target="../tags/tag845.xml"/><Relationship Id="rId14" Type="http://schemas.openxmlformats.org/officeDocument/2006/relationships/tags" Target="../tags/tag850.xml"/><Relationship Id="rId22" Type="http://schemas.openxmlformats.org/officeDocument/2006/relationships/tags" Target="../tags/tag858.xml"/><Relationship Id="rId27" Type="http://schemas.openxmlformats.org/officeDocument/2006/relationships/tags" Target="../tags/tag863.xml"/><Relationship Id="rId30" Type="http://schemas.openxmlformats.org/officeDocument/2006/relationships/tags" Target="../tags/tag866.xml"/><Relationship Id="rId35" Type="http://schemas.openxmlformats.org/officeDocument/2006/relationships/tags" Target="../tags/tag871.xml"/><Relationship Id="rId43" Type="http://schemas.openxmlformats.org/officeDocument/2006/relationships/tags" Target="../tags/tag879.xml"/><Relationship Id="rId48" Type="http://schemas.openxmlformats.org/officeDocument/2006/relationships/tags" Target="../tags/tag884.xml"/><Relationship Id="rId56" Type="http://schemas.openxmlformats.org/officeDocument/2006/relationships/tags" Target="../tags/tag892.xml"/><Relationship Id="rId8" Type="http://schemas.openxmlformats.org/officeDocument/2006/relationships/tags" Target="../tags/tag844.xml"/><Relationship Id="rId51" Type="http://schemas.openxmlformats.org/officeDocument/2006/relationships/tags" Target="../tags/tag887.xml"/><Relationship Id="rId3" Type="http://schemas.openxmlformats.org/officeDocument/2006/relationships/tags" Target="../tags/tag839.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895.xml"/><Relationship Id="rId7" Type="http://schemas.openxmlformats.org/officeDocument/2006/relationships/tags" Target="../tags/tag899.xml"/><Relationship Id="rId2" Type="http://schemas.openxmlformats.org/officeDocument/2006/relationships/tags" Target="../tags/tag894.xml"/><Relationship Id="rId1" Type="http://schemas.openxmlformats.org/officeDocument/2006/relationships/vmlDrawing" Target="../drawings/vmlDrawing34.vml"/><Relationship Id="rId6" Type="http://schemas.openxmlformats.org/officeDocument/2006/relationships/tags" Target="../tags/tag898.xml"/><Relationship Id="rId11" Type="http://schemas.openxmlformats.org/officeDocument/2006/relationships/image" Target="../media/image16.emf"/><Relationship Id="rId5" Type="http://schemas.openxmlformats.org/officeDocument/2006/relationships/tags" Target="../tags/tag897.xml"/><Relationship Id="rId10" Type="http://schemas.openxmlformats.org/officeDocument/2006/relationships/oleObject" Target="../embeddings/oleObject32.bin"/><Relationship Id="rId4" Type="http://schemas.openxmlformats.org/officeDocument/2006/relationships/tags" Target="../tags/tag896.xml"/><Relationship Id="rId9"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3" Type="http://schemas.openxmlformats.org/officeDocument/2006/relationships/tags" Target="../tags/tag912.xml"/><Relationship Id="rId18" Type="http://schemas.openxmlformats.org/officeDocument/2006/relationships/tags" Target="../tags/tag917.xml"/><Relationship Id="rId26" Type="http://schemas.openxmlformats.org/officeDocument/2006/relationships/tags" Target="../tags/tag925.xml"/><Relationship Id="rId39" Type="http://schemas.openxmlformats.org/officeDocument/2006/relationships/tags" Target="../tags/tag938.xml"/><Relationship Id="rId21" Type="http://schemas.openxmlformats.org/officeDocument/2006/relationships/tags" Target="../tags/tag920.xml"/><Relationship Id="rId34" Type="http://schemas.openxmlformats.org/officeDocument/2006/relationships/tags" Target="../tags/tag933.xml"/><Relationship Id="rId42" Type="http://schemas.openxmlformats.org/officeDocument/2006/relationships/tags" Target="../tags/tag941.xml"/><Relationship Id="rId47" Type="http://schemas.openxmlformats.org/officeDocument/2006/relationships/tags" Target="../tags/tag946.xml"/><Relationship Id="rId50" Type="http://schemas.openxmlformats.org/officeDocument/2006/relationships/tags" Target="../tags/tag949.xml"/><Relationship Id="rId55" Type="http://schemas.openxmlformats.org/officeDocument/2006/relationships/notesSlide" Target="../notesSlides/notesSlide23.xml"/><Relationship Id="rId7" Type="http://schemas.openxmlformats.org/officeDocument/2006/relationships/tags" Target="../tags/tag906.xml"/><Relationship Id="rId12" Type="http://schemas.openxmlformats.org/officeDocument/2006/relationships/tags" Target="../tags/tag911.xml"/><Relationship Id="rId17" Type="http://schemas.openxmlformats.org/officeDocument/2006/relationships/tags" Target="../tags/tag916.xml"/><Relationship Id="rId25" Type="http://schemas.openxmlformats.org/officeDocument/2006/relationships/tags" Target="../tags/tag924.xml"/><Relationship Id="rId33" Type="http://schemas.openxmlformats.org/officeDocument/2006/relationships/tags" Target="../tags/tag932.xml"/><Relationship Id="rId38" Type="http://schemas.openxmlformats.org/officeDocument/2006/relationships/tags" Target="../tags/tag937.xml"/><Relationship Id="rId46" Type="http://schemas.openxmlformats.org/officeDocument/2006/relationships/tags" Target="../tags/tag945.xml"/><Relationship Id="rId2" Type="http://schemas.openxmlformats.org/officeDocument/2006/relationships/tags" Target="../tags/tag901.xml"/><Relationship Id="rId16" Type="http://schemas.openxmlformats.org/officeDocument/2006/relationships/tags" Target="../tags/tag915.xml"/><Relationship Id="rId20" Type="http://schemas.openxmlformats.org/officeDocument/2006/relationships/tags" Target="../tags/tag919.xml"/><Relationship Id="rId29" Type="http://schemas.openxmlformats.org/officeDocument/2006/relationships/tags" Target="../tags/tag928.xml"/><Relationship Id="rId41" Type="http://schemas.openxmlformats.org/officeDocument/2006/relationships/tags" Target="../tags/tag940.xml"/><Relationship Id="rId54"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tags" Target="../tags/tag905.xml"/><Relationship Id="rId11" Type="http://schemas.openxmlformats.org/officeDocument/2006/relationships/tags" Target="../tags/tag910.xml"/><Relationship Id="rId24" Type="http://schemas.openxmlformats.org/officeDocument/2006/relationships/tags" Target="../tags/tag923.xml"/><Relationship Id="rId32" Type="http://schemas.openxmlformats.org/officeDocument/2006/relationships/tags" Target="../tags/tag931.xml"/><Relationship Id="rId37" Type="http://schemas.openxmlformats.org/officeDocument/2006/relationships/tags" Target="../tags/tag936.xml"/><Relationship Id="rId40" Type="http://schemas.openxmlformats.org/officeDocument/2006/relationships/tags" Target="../tags/tag939.xml"/><Relationship Id="rId45" Type="http://schemas.openxmlformats.org/officeDocument/2006/relationships/tags" Target="../tags/tag944.xml"/><Relationship Id="rId53" Type="http://schemas.openxmlformats.org/officeDocument/2006/relationships/tags" Target="../tags/tag952.xml"/><Relationship Id="rId5" Type="http://schemas.openxmlformats.org/officeDocument/2006/relationships/tags" Target="../tags/tag904.xml"/><Relationship Id="rId15" Type="http://schemas.openxmlformats.org/officeDocument/2006/relationships/tags" Target="../tags/tag914.xml"/><Relationship Id="rId23" Type="http://schemas.openxmlformats.org/officeDocument/2006/relationships/tags" Target="../tags/tag922.xml"/><Relationship Id="rId28" Type="http://schemas.openxmlformats.org/officeDocument/2006/relationships/tags" Target="../tags/tag927.xml"/><Relationship Id="rId36" Type="http://schemas.openxmlformats.org/officeDocument/2006/relationships/tags" Target="../tags/tag935.xml"/><Relationship Id="rId49" Type="http://schemas.openxmlformats.org/officeDocument/2006/relationships/tags" Target="../tags/tag948.xml"/><Relationship Id="rId57" Type="http://schemas.openxmlformats.org/officeDocument/2006/relationships/image" Target="../media/image11.emf"/><Relationship Id="rId10" Type="http://schemas.openxmlformats.org/officeDocument/2006/relationships/tags" Target="../tags/tag909.xml"/><Relationship Id="rId19" Type="http://schemas.openxmlformats.org/officeDocument/2006/relationships/tags" Target="../tags/tag918.xml"/><Relationship Id="rId31" Type="http://schemas.openxmlformats.org/officeDocument/2006/relationships/tags" Target="../tags/tag930.xml"/><Relationship Id="rId44" Type="http://schemas.openxmlformats.org/officeDocument/2006/relationships/tags" Target="../tags/tag943.xml"/><Relationship Id="rId52" Type="http://schemas.openxmlformats.org/officeDocument/2006/relationships/tags" Target="../tags/tag951.xml"/><Relationship Id="rId4" Type="http://schemas.openxmlformats.org/officeDocument/2006/relationships/tags" Target="../tags/tag903.xml"/><Relationship Id="rId9" Type="http://schemas.openxmlformats.org/officeDocument/2006/relationships/tags" Target="../tags/tag908.xml"/><Relationship Id="rId14" Type="http://schemas.openxmlformats.org/officeDocument/2006/relationships/tags" Target="../tags/tag913.xml"/><Relationship Id="rId22" Type="http://schemas.openxmlformats.org/officeDocument/2006/relationships/tags" Target="../tags/tag921.xml"/><Relationship Id="rId27" Type="http://schemas.openxmlformats.org/officeDocument/2006/relationships/tags" Target="../tags/tag926.xml"/><Relationship Id="rId30" Type="http://schemas.openxmlformats.org/officeDocument/2006/relationships/tags" Target="../tags/tag929.xml"/><Relationship Id="rId35" Type="http://schemas.openxmlformats.org/officeDocument/2006/relationships/tags" Target="../tags/tag934.xml"/><Relationship Id="rId43" Type="http://schemas.openxmlformats.org/officeDocument/2006/relationships/tags" Target="../tags/tag942.xml"/><Relationship Id="rId48" Type="http://schemas.openxmlformats.org/officeDocument/2006/relationships/tags" Target="../tags/tag947.xml"/><Relationship Id="rId56" Type="http://schemas.openxmlformats.org/officeDocument/2006/relationships/oleObject" Target="../embeddings/oleObject33.bin"/><Relationship Id="rId8" Type="http://schemas.openxmlformats.org/officeDocument/2006/relationships/tags" Target="../tags/tag907.xml"/><Relationship Id="rId51" Type="http://schemas.openxmlformats.org/officeDocument/2006/relationships/tags" Target="../tags/tag950.xml"/><Relationship Id="rId3" Type="http://schemas.openxmlformats.org/officeDocument/2006/relationships/tags" Target="../tags/tag902.xml"/></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tags" Target="../tags/tag955.xml"/><Relationship Id="rId7" Type="http://schemas.openxmlformats.org/officeDocument/2006/relationships/notesSlide" Target="../notesSlides/notesSlide24.xml"/><Relationship Id="rId2" Type="http://schemas.openxmlformats.org/officeDocument/2006/relationships/tags" Target="../tags/tag954.xml"/><Relationship Id="rId1" Type="http://schemas.openxmlformats.org/officeDocument/2006/relationships/vmlDrawing" Target="../drawings/vmlDrawing36.vml"/><Relationship Id="rId6" Type="http://schemas.openxmlformats.org/officeDocument/2006/relationships/slideLayout" Target="../slideLayouts/slideLayout2.xml"/><Relationship Id="rId5" Type="http://schemas.openxmlformats.org/officeDocument/2006/relationships/tags" Target="../tags/tag957.xml"/><Relationship Id="rId4" Type="http://schemas.openxmlformats.org/officeDocument/2006/relationships/tags" Target="../tags/tag956.xml"/><Relationship Id="rId9" Type="http://schemas.openxmlformats.org/officeDocument/2006/relationships/image" Target="../media/image16.emf"/></Relationships>
</file>

<file path=ppt/slides/_rels/slide28.xml.rels><?xml version="1.0" encoding="UTF-8" standalone="yes"?>
<Relationships xmlns="http://schemas.openxmlformats.org/package/2006/relationships"><Relationship Id="rId8" Type="http://schemas.openxmlformats.org/officeDocument/2006/relationships/tags" Target="../tags/tag965.xml"/><Relationship Id="rId13" Type="http://schemas.openxmlformats.org/officeDocument/2006/relationships/tags" Target="../tags/tag970.xml"/><Relationship Id="rId18" Type="http://schemas.openxmlformats.org/officeDocument/2006/relationships/tags" Target="../tags/tag975.xml"/><Relationship Id="rId26" Type="http://schemas.openxmlformats.org/officeDocument/2006/relationships/tags" Target="../tags/tag983.xml"/><Relationship Id="rId39" Type="http://schemas.openxmlformats.org/officeDocument/2006/relationships/image" Target="../media/image11.emf"/><Relationship Id="rId3" Type="http://schemas.openxmlformats.org/officeDocument/2006/relationships/tags" Target="../tags/tag960.xml"/><Relationship Id="rId21" Type="http://schemas.openxmlformats.org/officeDocument/2006/relationships/tags" Target="../tags/tag978.xml"/><Relationship Id="rId34" Type="http://schemas.openxmlformats.org/officeDocument/2006/relationships/tags" Target="../tags/tag991.xml"/><Relationship Id="rId7" Type="http://schemas.openxmlformats.org/officeDocument/2006/relationships/tags" Target="../tags/tag964.xml"/><Relationship Id="rId12" Type="http://schemas.openxmlformats.org/officeDocument/2006/relationships/tags" Target="../tags/tag969.xml"/><Relationship Id="rId17" Type="http://schemas.openxmlformats.org/officeDocument/2006/relationships/tags" Target="../tags/tag974.xml"/><Relationship Id="rId25" Type="http://schemas.openxmlformats.org/officeDocument/2006/relationships/tags" Target="../tags/tag982.xml"/><Relationship Id="rId33" Type="http://schemas.openxmlformats.org/officeDocument/2006/relationships/tags" Target="../tags/tag990.xml"/><Relationship Id="rId38" Type="http://schemas.openxmlformats.org/officeDocument/2006/relationships/oleObject" Target="../embeddings/oleObject35.bin"/><Relationship Id="rId2" Type="http://schemas.openxmlformats.org/officeDocument/2006/relationships/tags" Target="../tags/tag959.xml"/><Relationship Id="rId16" Type="http://schemas.openxmlformats.org/officeDocument/2006/relationships/tags" Target="../tags/tag973.xml"/><Relationship Id="rId20" Type="http://schemas.openxmlformats.org/officeDocument/2006/relationships/tags" Target="../tags/tag977.xml"/><Relationship Id="rId29" Type="http://schemas.openxmlformats.org/officeDocument/2006/relationships/tags" Target="../tags/tag986.xml"/><Relationship Id="rId1" Type="http://schemas.openxmlformats.org/officeDocument/2006/relationships/vmlDrawing" Target="../drawings/vmlDrawing37.vml"/><Relationship Id="rId6" Type="http://schemas.openxmlformats.org/officeDocument/2006/relationships/tags" Target="../tags/tag963.xml"/><Relationship Id="rId11" Type="http://schemas.openxmlformats.org/officeDocument/2006/relationships/tags" Target="../tags/tag968.xml"/><Relationship Id="rId24" Type="http://schemas.openxmlformats.org/officeDocument/2006/relationships/tags" Target="../tags/tag981.xml"/><Relationship Id="rId32" Type="http://schemas.openxmlformats.org/officeDocument/2006/relationships/tags" Target="../tags/tag989.xml"/><Relationship Id="rId37" Type="http://schemas.openxmlformats.org/officeDocument/2006/relationships/notesSlide" Target="../notesSlides/notesSlide25.xml"/><Relationship Id="rId5" Type="http://schemas.openxmlformats.org/officeDocument/2006/relationships/tags" Target="../tags/tag962.xml"/><Relationship Id="rId15" Type="http://schemas.openxmlformats.org/officeDocument/2006/relationships/tags" Target="../tags/tag972.xml"/><Relationship Id="rId23" Type="http://schemas.openxmlformats.org/officeDocument/2006/relationships/tags" Target="../tags/tag980.xml"/><Relationship Id="rId28" Type="http://schemas.openxmlformats.org/officeDocument/2006/relationships/tags" Target="../tags/tag985.xml"/><Relationship Id="rId36" Type="http://schemas.openxmlformats.org/officeDocument/2006/relationships/slideLayout" Target="../slideLayouts/slideLayout2.xml"/><Relationship Id="rId10" Type="http://schemas.openxmlformats.org/officeDocument/2006/relationships/tags" Target="../tags/tag967.xml"/><Relationship Id="rId19" Type="http://schemas.openxmlformats.org/officeDocument/2006/relationships/tags" Target="../tags/tag976.xml"/><Relationship Id="rId31" Type="http://schemas.openxmlformats.org/officeDocument/2006/relationships/tags" Target="../tags/tag988.xml"/><Relationship Id="rId4" Type="http://schemas.openxmlformats.org/officeDocument/2006/relationships/tags" Target="../tags/tag961.xml"/><Relationship Id="rId9" Type="http://schemas.openxmlformats.org/officeDocument/2006/relationships/tags" Target="../tags/tag966.xml"/><Relationship Id="rId14" Type="http://schemas.openxmlformats.org/officeDocument/2006/relationships/tags" Target="../tags/tag971.xml"/><Relationship Id="rId22" Type="http://schemas.openxmlformats.org/officeDocument/2006/relationships/tags" Target="../tags/tag979.xml"/><Relationship Id="rId27" Type="http://schemas.openxmlformats.org/officeDocument/2006/relationships/tags" Target="../tags/tag984.xml"/><Relationship Id="rId30" Type="http://schemas.openxmlformats.org/officeDocument/2006/relationships/tags" Target="../tags/tag987.xml"/><Relationship Id="rId35" Type="http://schemas.openxmlformats.org/officeDocument/2006/relationships/tags" Target="../tags/tag992.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995.xml"/><Relationship Id="rId7" Type="http://schemas.openxmlformats.org/officeDocument/2006/relationships/tags" Target="../tags/tag999.xml"/><Relationship Id="rId2" Type="http://schemas.openxmlformats.org/officeDocument/2006/relationships/tags" Target="../tags/tag994.xml"/><Relationship Id="rId1" Type="http://schemas.openxmlformats.org/officeDocument/2006/relationships/vmlDrawing" Target="../drawings/vmlDrawing38.vml"/><Relationship Id="rId6" Type="http://schemas.openxmlformats.org/officeDocument/2006/relationships/tags" Target="../tags/tag998.xml"/><Relationship Id="rId11" Type="http://schemas.openxmlformats.org/officeDocument/2006/relationships/image" Target="../media/image16.emf"/><Relationship Id="rId5" Type="http://schemas.openxmlformats.org/officeDocument/2006/relationships/tags" Target="../tags/tag997.xml"/><Relationship Id="rId10" Type="http://schemas.openxmlformats.org/officeDocument/2006/relationships/oleObject" Target="../embeddings/oleObject36.bin"/><Relationship Id="rId4" Type="http://schemas.openxmlformats.org/officeDocument/2006/relationships/tags" Target="../tags/tag996.xml"/><Relationship Id="rId9"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tags" Target="../tags/tag66.xml"/><Relationship Id="rId18" Type="http://schemas.openxmlformats.org/officeDocument/2006/relationships/tags" Target="../tags/tag71.xml"/><Relationship Id="rId26" Type="http://schemas.openxmlformats.org/officeDocument/2006/relationships/oleObject" Target="../embeddings/oleObject12.bin"/><Relationship Id="rId3" Type="http://schemas.openxmlformats.org/officeDocument/2006/relationships/tags" Target="../tags/tag56.xml"/><Relationship Id="rId21" Type="http://schemas.openxmlformats.org/officeDocument/2006/relationships/tags" Target="../tags/tag74.xml"/><Relationship Id="rId7" Type="http://schemas.openxmlformats.org/officeDocument/2006/relationships/tags" Target="../tags/tag60.xml"/><Relationship Id="rId12" Type="http://schemas.openxmlformats.org/officeDocument/2006/relationships/tags" Target="../tags/tag65.xml"/><Relationship Id="rId17" Type="http://schemas.openxmlformats.org/officeDocument/2006/relationships/tags" Target="../tags/tag70.xml"/><Relationship Id="rId25" Type="http://schemas.openxmlformats.org/officeDocument/2006/relationships/notesSlide" Target="../notesSlides/notesSlide2.xml"/><Relationship Id="rId2" Type="http://schemas.openxmlformats.org/officeDocument/2006/relationships/tags" Target="../tags/tag55.xml"/><Relationship Id="rId16" Type="http://schemas.openxmlformats.org/officeDocument/2006/relationships/tags" Target="../tags/tag69.xml"/><Relationship Id="rId20" Type="http://schemas.openxmlformats.org/officeDocument/2006/relationships/tags" Target="../tags/tag73.xml"/><Relationship Id="rId1" Type="http://schemas.openxmlformats.org/officeDocument/2006/relationships/vmlDrawing" Target="../drawings/vmlDrawing12.vml"/><Relationship Id="rId6" Type="http://schemas.openxmlformats.org/officeDocument/2006/relationships/tags" Target="../tags/tag59.xml"/><Relationship Id="rId11" Type="http://schemas.openxmlformats.org/officeDocument/2006/relationships/tags" Target="../tags/tag64.xml"/><Relationship Id="rId24" Type="http://schemas.openxmlformats.org/officeDocument/2006/relationships/slideLayout" Target="../slideLayouts/slideLayout2.xml"/><Relationship Id="rId5" Type="http://schemas.openxmlformats.org/officeDocument/2006/relationships/tags" Target="../tags/tag58.xml"/><Relationship Id="rId15" Type="http://schemas.openxmlformats.org/officeDocument/2006/relationships/tags" Target="../tags/tag68.xml"/><Relationship Id="rId23" Type="http://schemas.openxmlformats.org/officeDocument/2006/relationships/tags" Target="../tags/tag76.xml"/><Relationship Id="rId10" Type="http://schemas.openxmlformats.org/officeDocument/2006/relationships/tags" Target="../tags/tag63.xml"/><Relationship Id="rId19" Type="http://schemas.openxmlformats.org/officeDocument/2006/relationships/tags" Target="../tags/tag72.xml"/><Relationship Id="rId4" Type="http://schemas.openxmlformats.org/officeDocument/2006/relationships/tags" Target="../tags/tag57.xml"/><Relationship Id="rId9" Type="http://schemas.openxmlformats.org/officeDocument/2006/relationships/tags" Target="../tags/tag62.xml"/><Relationship Id="rId14" Type="http://schemas.openxmlformats.org/officeDocument/2006/relationships/tags" Target="../tags/tag67.xml"/><Relationship Id="rId22" Type="http://schemas.openxmlformats.org/officeDocument/2006/relationships/tags" Target="../tags/tag75.xml"/><Relationship Id="rId27" Type="http://schemas.openxmlformats.org/officeDocument/2006/relationships/image" Target="../media/image11.emf"/></Relationships>
</file>

<file path=ppt/slides/_rels/slide30.xml.rels><?xml version="1.0" encoding="UTF-8" standalone="yes"?>
<Relationships xmlns="http://schemas.openxmlformats.org/package/2006/relationships"><Relationship Id="rId13" Type="http://schemas.openxmlformats.org/officeDocument/2006/relationships/tags" Target="../tags/tag1012.xml"/><Relationship Id="rId18" Type="http://schemas.openxmlformats.org/officeDocument/2006/relationships/tags" Target="../tags/tag1017.xml"/><Relationship Id="rId26" Type="http://schemas.openxmlformats.org/officeDocument/2006/relationships/tags" Target="../tags/tag1025.xml"/><Relationship Id="rId39" Type="http://schemas.openxmlformats.org/officeDocument/2006/relationships/tags" Target="../tags/tag1038.xml"/><Relationship Id="rId21" Type="http://schemas.openxmlformats.org/officeDocument/2006/relationships/tags" Target="../tags/tag1020.xml"/><Relationship Id="rId34" Type="http://schemas.openxmlformats.org/officeDocument/2006/relationships/tags" Target="../tags/tag1033.xml"/><Relationship Id="rId42" Type="http://schemas.openxmlformats.org/officeDocument/2006/relationships/tags" Target="../tags/tag1041.xml"/><Relationship Id="rId47" Type="http://schemas.openxmlformats.org/officeDocument/2006/relationships/tags" Target="../tags/tag1046.xml"/><Relationship Id="rId50" Type="http://schemas.openxmlformats.org/officeDocument/2006/relationships/tags" Target="../tags/tag1049.xml"/><Relationship Id="rId55" Type="http://schemas.openxmlformats.org/officeDocument/2006/relationships/slideLayout" Target="../slideLayouts/slideLayout2.xml"/><Relationship Id="rId7" Type="http://schemas.openxmlformats.org/officeDocument/2006/relationships/tags" Target="../tags/tag1006.xml"/><Relationship Id="rId12" Type="http://schemas.openxmlformats.org/officeDocument/2006/relationships/tags" Target="../tags/tag1011.xml"/><Relationship Id="rId17" Type="http://schemas.openxmlformats.org/officeDocument/2006/relationships/tags" Target="../tags/tag1016.xml"/><Relationship Id="rId25" Type="http://schemas.openxmlformats.org/officeDocument/2006/relationships/tags" Target="../tags/tag1024.xml"/><Relationship Id="rId33" Type="http://schemas.openxmlformats.org/officeDocument/2006/relationships/tags" Target="../tags/tag1032.xml"/><Relationship Id="rId38" Type="http://schemas.openxmlformats.org/officeDocument/2006/relationships/tags" Target="../tags/tag1037.xml"/><Relationship Id="rId46" Type="http://schemas.openxmlformats.org/officeDocument/2006/relationships/tags" Target="../tags/tag1045.xml"/><Relationship Id="rId2" Type="http://schemas.openxmlformats.org/officeDocument/2006/relationships/tags" Target="../tags/tag1001.xml"/><Relationship Id="rId16" Type="http://schemas.openxmlformats.org/officeDocument/2006/relationships/tags" Target="../tags/tag1015.xml"/><Relationship Id="rId20" Type="http://schemas.openxmlformats.org/officeDocument/2006/relationships/tags" Target="../tags/tag1019.xml"/><Relationship Id="rId29" Type="http://schemas.openxmlformats.org/officeDocument/2006/relationships/tags" Target="../tags/tag1028.xml"/><Relationship Id="rId41" Type="http://schemas.openxmlformats.org/officeDocument/2006/relationships/tags" Target="../tags/tag1040.xml"/><Relationship Id="rId54" Type="http://schemas.openxmlformats.org/officeDocument/2006/relationships/tags" Target="../tags/tag1053.xml"/><Relationship Id="rId1" Type="http://schemas.openxmlformats.org/officeDocument/2006/relationships/vmlDrawing" Target="../drawings/vmlDrawing39.vml"/><Relationship Id="rId6" Type="http://schemas.openxmlformats.org/officeDocument/2006/relationships/tags" Target="../tags/tag1005.xml"/><Relationship Id="rId11" Type="http://schemas.openxmlformats.org/officeDocument/2006/relationships/tags" Target="../tags/tag1010.xml"/><Relationship Id="rId24" Type="http://schemas.openxmlformats.org/officeDocument/2006/relationships/tags" Target="../tags/tag1023.xml"/><Relationship Id="rId32" Type="http://schemas.openxmlformats.org/officeDocument/2006/relationships/tags" Target="../tags/tag1031.xml"/><Relationship Id="rId37" Type="http://schemas.openxmlformats.org/officeDocument/2006/relationships/tags" Target="../tags/tag1036.xml"/><Relationship Id="rId40" Type="http://schemas.openxmlformats.org/officeDocument/2006/relationships/tags" Target="../tags/tag1039.xml"/><Relationship Id="rId45" Type="http://schemas.openxmlformats.org/officeDocument/2006/relationships/tags" Target="../tags/tag1044.xml"/><Relationship Id="rId53" Type="http://schemas.openxmlformats.org/officeDocument/2006/relationships/tags" Target="../tags/tag1052.xml"/><Relationship Id="rId58" Type="http://schemas.openxmlformats.org/officeDocument/2006/relationships/image" Target="../media/image11.emf"/><Relationship Id="rId5" Type="http://schemas.openxmlformats.org/officeDocument/2006/relationships/tags" Target="../tags/tag1004.xml"/><Relationship Id="rId15" Type="http://schemas.openxmlformats.org/officeDocument/2006/relationships/tags" Target="../tags/tag1014.xml"/><Relationship Id="rId23" Type="http://schemas.openxmlformats.org/officeDocument/2006/relationships/tags" Target="../tags/tag1022.xml"/><Relationship Id="rId28" Type="http://schemas.openxmlformats.org/officeDocument/2006/relationships/tags" Target="../tags/tag1027.xml"/><Relationship Id="rId36" Type="http://schemas.openxmlformats.org/officeDocument/2006/relationships/tags" Target="../tags/tag1035.xml"/><Relationship Id="rId49" Type="http://schemas.openxmlformats.org/officeDocument/2006/relationships/tags" Target="../tags/tag1048.xml"/><Relationship Id="rId57" Type="http://schemas.openxmlformats.org/officeDocument/2006/relationships/oleObject" Target="../embeddings/oleObject37.bin"/><Relationship Id="rId10" Type="http://schemas.openxmlformats.org/officeDocument/2006/relationships/tags" Target="../tags/tag1009.xml"/><Relationship Id="rId19" Type="http://schemas.openxmlformats.org/officeDocument/2006/relationships/tags" Target="../tags/tag1018.xml"/><Relationship Id="rId31" Type="http://schemas.openxmlformats.org/officeDocument/2006/relationships/tags" Target="../tags/tag1030.xml"/><Relationship Id="rId44" Type="http://schemas.openxmlformats.org/officeDocument/2006/relationships/tags" Target="../tags/tag1043.xml"/><Relationship Id="rId52" Type="http://schemas.openxmlformats.org/officeDocument/2006/relationships/tags" Target="../tags/tag1051.xml"/><Relationship Id="rId4" Type="http://schemas.openxmlformats.org/officeDocument/2006/relationships/tags" Target="../tags/tag1003.xml"/><Relationship Id="rId9" Type="http://schemas.openxmlformats.org/officeDocument/2006/relationships/tags" Target="../tags/tag1008.xml"/><Relationship Id="rId14" Type="http://schemas.openxmlformats.org/officeDocument/2006/relationships/tags" Target="../tags/tag1013.xml"/><Relationship Id="rId22" Type="http://schemas.openxmlformats.org/officeDocument/2006/relationships/tags" Target="../tags/tag1021.xml"/><Relationship Id="rId27" Type="http://schemas.openxmlformats.org/officeDocument/2006/relationships/tags" Target="../tags/tag1026.xml"/><Relationship Id="rId30" Type="http://schemas.openxmlformats.org/officeDocument/2006/relationships/tags" Target="../tags/tag1029.xml"/><Relationship Id="rId35" Type="http://schemas.openxmlformats.org/officeDocument/2006/relationships/tags" Target="../tags/tag1034.xml"/><Relationship Id="rId43" Type="http://schemas.openxmlformats.org/officeDocument/2006/relationships/tags" Target="../tags/tag1042.xml"/><Relationship Id="rId48" Type="http://schemas.openxmlformats.org/officeDocument/2006/relationships/tags" Target="../tags/tag1047.xml"/><Relationship Id="rId56" Type="http://schemas.openxmlformats.org/officeDocument/2006/relationships/notesSlide" Target="../notesSlides/notesSlide27.xml"/><Relationship Id="rId8" Type="http://schemas.openxmlformats.org/officeDocument/2006/relationships/tags" Target="../tags/tag1007.xml"/><Relationship Id="rId51" Type="http://schemas.openxmlformats.org/officeDocument/2006/relationships/tags" Target="../tags/tag1050.xml"/><Relationship Id="rId3" Type="http://schemas.openxmlformats.org/officeDocument/2006/relationships/tags" Target="../tags/tag1002.xml"/></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tags" Target="../tags/tag1056.xml"/><Relationship Id="rId7" Type="http://schemas.openxmlformats.org/officeDocument/2006/relationships/notesSlide" Target="../notesSlides/notesSlide28.xml"/><Relationship Id="rId2" Type="http://schemas.openxmlformats.org/officeDocument/2006/relationships/tags" Target="../tags/tag1055.xml"/><Relationship Id="rId1" Type="http://schemas.openxmlformats.org/officeDocument/2006/relationships/vmlDrawing" Target="../drawings/vmlDrawing40.vml"/><Relationship Id="rId6" Type="http://schemas.openxmlformats.org/officeDocument/2006/relationships/slideLayout" Target="../slideLayouts/slideLayout2.xml"/><Relationship Id="rId5" Type="http://schemas.openxmlformats.org/officeDocument/2006/relationships/tags" Target="../tags/tag1058.xml"/><Relationship Id="rId4" Type="http://schemas.openxmlformats.org/officeDocument/2006/relationships/tags" Target="../tags/tag1057.xml"/><Relationship Id="rId9" Type="http://schemas.openxmlformats.org/officeDocument/2006/relationships/image" Target="../media/image16.emf"/></Relationships>
</file>

<file path=ppt/slides/_rels/slide32.xml.rels><?xml version="1.0" encoding="UTF-8" standalone="yes"?>
<Relationships xmlns="http://schemas.openxmlformats.org/package/2006/relationships"><Relationship Id="rId13" Type="http://schemas.openxmlformats.org/officeDocument/2006/relationships/tags" Target="../tags/tag1071.xml"/><Relationship Id="rId18" Type="http://schemas.openxmlformats.org/officeDocument/2006/relationships/tags" Target="../tags/tag1076.xml"/><Relationship Id="rId26" Type="http://schemas.openxmlformats.org/officeDocument/2006/relationships/tags" Target="../tags/tag1084.xml"/><Relationship Id="rId39" Type="http://schemas.openxmlformats.org/officeDocument/2006/relationships/tags" Target="../tags/tag1097.xml"/><Relationship Id="rId21" Type="http://schemas.openxmlformats.org/officeDocument/2006/relationships/tags" Target="../tags/tag1079.xml"/><Relationship Id="rId34" Type="http://schemas.openxmlformats.org/officeDocument/2006/relationships/tags" Target="../tags/tag1092.xml"/><Relationship Id="rId42" Type="http://schemas.openxmlformats.org/officeDocument/2006/relationships/tags" Target="../tags/tag1100.xml"/><Relationship Id="rId47" Type="http://schemas.openxmlformats.org/officeDocument/2006/relationships/tags" Target="../tags/tag1105.xml"/><Relationship Id="rId50" Type="http://schemas.openxmlformats.org/officeDocument/2006/relationships/tags" Target="../tags/tag1108.xml"/><Relationship Id="rId55" Type="http://schemas.openxmlformats.org/officeDocument/2006/relationships/tags" Target="../tags/tag1113.xml"/><Relationship Id="rId63" Type="http://schemas.openxmlformats.org/officeDocument/2006/relationships/tags" Target="../tags/tag1121.xml"/><Relationship Id="rId68" Type="http://schemas.openxmlformats.org/officeDocument/2006/relationships/tags" Target="../tags/tag1126.xml"/><Relationship Id="rId76" Type="http://schemas.openxmlformats.org/officeDocument/2006/relationships/image" Target="../media/image11.emf"/><Relationship Id="rId7" Type="http://schemas.openxmlformats.org/officeDocument/2006/relationships/tags" Target="../tags/tag1065.xml"/><Relationship Id="rId71" Type="http://schemas.openxmlformats.org/officeDocument/2006/relationships/tags" Target="../tags/tag1129.xml"/><Relationship Id="rId2" Type="http://schemas.openxmlformats.org/officeDocument/2006/relationships/tags" Target="../tags/tag1060.xml"/><Relationship Id="rId16" Type="http://schemas.openxmlformats.org/officeDocument/2006/relationships/tags" Target="../tags/tag1074.xml"/><Relationship Id="rId29" Type="http://schemas.openxmlformats.org/officeDocument/2006/relationships/tags" Target="../tags/tag1087.xml"/><Relationship Id="rId11" Type="http://schemas.openxmlformats.org/officeDocument/2006/relationships/tags" Target="../tags/tag1069.xml"/><Relationship Id="rId24" Type="http://schemas.openxmlformats.org/officeDocument/2006/relationships/tags" Target="../tags/tag1082.xml"/><Relationship Id="rId32" Type="http://schemas.openxmlformats.org/officeDocument/2006/relationships/tags" Target="../tags/tag1090.xml"/><Relationship Id="rId37" Type="http://schemas.openxmlformats.org/officeDocument/2006/relationships/tags" Target="../tags/tag1095.xml"/><Relationship Id="rId40" Type="http://schemas.openxmlformats.org/officeDocument/2006/relationships/tags" Target="../tags/tag1098.xml"/><Relationship Id="rId45" Type="http://schemas.openxmlformats.org/officeDocument/2006/relationships/tags" Target="../tags/tag1103.xml"/><Relationship Id="rId53" Type="http://schemas.openxmlformats.org/officeDocument/2006/relationships/tags" Target="../tags/tag1111.xml"/><Relationship Id="rId58" Type="http://schemas.openxmlformats.org/officeDocument/2006/relationships/tags" Target="../tags/tag1116.xml"/><Relationship Id="rId66" Type="http://schemas.openxmlformats.org/officeDocument/2006/relationships/tags" Target="../tags/tag1124.xml"/><Relationship Id="rId74" Type="http://schemas.openxmlformats.org/officeDocument/2006/relationships/notesSlide" Target="../notesSlides/notesSlide29.xml"/><Relationship Id="rId5" Type="http://schemas.openxmlformats.org/officeDocument/2006/relationships/tags" Target="../tags/tag1063.xml"/><Relationship Id="rId15" Type="http://schemas.openxmlformats.org/officeDocument/2006/relationships/tags" Target="../tags/tag1073.xml"/><Relationship Id="rId23" Type="http://schemas.openxmlformats.org/officeDocument/2006/relationships/tags" Target="../tags/tag1081.xml"/><Relationship Id="rId28" Type="http://schemas.openxmlformats.org/officeDocument/2006/relationships/tags" Target="../tags/tag1086.xml"/><Relationship Id="rId36" Type="http://schemas.openxmlformats.org/officeDocument/2006/relationships/tags" Target="../tags/tag1094.xml"/><Relationship Id="rId49" Type="http://schemas.openxmlformats.org/officeDocument/2006/relationships/tags" Target="../tags/tag1107.xml"/><Relationship Id="rId57" Type="http://schemas.openxmlformats.org/officeDocument/2006/relationships/tags" Target="../tags/tag1115.xml"/><Relationship Id="rId61" Type="http://schemas.openxmlformats.org/officeDocument/2006/relationships/tags" Target="../tags/tag1119.xml"/><Relationship Id="rId10" Type="http://schemas.openxmlformats.org/officeDocument/2006/relationships/tags" Target="../tags/tag1068.xml"/><Relationship Id="rId19" Type="http://schemas.openxmlformats.org/officeDocument/2006/relationships/tags" Target="../tags/tag1077.xml"/><Relationship Id="rId31" Type="http://schemas.openxmlformats.org/officeDocument/2006/relationships/tags" Target="../tags/tag1089.xml"/><Relationship Id="rId44" Type="http://schemas.openxmlformats.org/officeDocument/2006/relationships/tags" Target="../tags/tag1102.xml"/><Relationship Id="rId52" Type="http://schemas.openxmlformats.org/officeDocument/2006/relationships/tags" Target="../tags/tag1110.xml"/><Relationship Id="rId60" Type="http://schemas.openxmlformats.org/officeDocument/2006/relationships/tags" Target="../tags/tag1118.xml"/><Relationship Id="rId65" Type="http://schemas.openxmlformats.org/officeDocument/2006/relationships/tags" Target="../tags/tag1123.xml"/><Relationship Id="rId73" Type="http://schemas.openxmlformats.org/officeDocument/2006/relationships/slideLayout" Target="../slideLayouts/slideLayout2.xml"/><Relationship Id="rId4" Type="http://schemas.openxmlformats.org/officeDocument/2006/relationships/tags" Target="../tags/tag1062.xml"/><Relationship Id="rId9" Type="http://schemas.openxmlformats.org/officeDocument/2006/relationships/tags" Target="../tags/tag1067.xml"/><Relationship Id="rId14" Type="http://schemas.openxmlformats.org/officeDocument/2006/relationships/tags" Target="../tags/tag1072.xml"/><Relationship Id="rId22" Type="http://schemas.openxmlformats.org/officeDocument/2006/relationships/tags" Target="../tags/tag1080.xml"/><Relationship Id="rId27" Type="http://schemas.openxmlformats.org/officeDocument/2006/relationships/tags" Target="../tags/tag1085.xml"/><Relationship Id="rId30" Type="http://schemas.openxmlformats.org/officeDocument/2006/relationships/tags" Target="../tags/tag1088.xml"/><Relationship Id="rId35" Type="http://schemas.openxmlformats.org/officeDocument/2006/relationships/tags" Target="../tags/tag1093.xml"/><Relationship Id="rId43" Type="http://schemas.openxmlformats.org/officeDocument/2006/relationships/tags" Target="../tags/tag1101.xml"/><Relationship Id="rId48" Type="http://schemas.openxmlformats.org/officeDocument/2006/relationships/tags" Target="../tags/tag1106.xml"/><Relationship Id="rId56" Type="http://schemas.openxmlformats.org/officeDocument/2006/relationships/tags" Target="../tags/tag1114.xml"/><Relationship Id="rId64" Type="http://schemas.openxmlformats.org/officeDocument/2006/relationships/tags" Target="../tags/tag1122.xml"/><Relationship Id="rId69" Type="http://schemas.openxmlformats.org/officeDocument/2006/relationships/tags" Target="../tags/tag1127.xml"/><Relationship Id="rId8" Type="http://schemas.openxmlformats.org/officeDocument/2006/relationships/tags" Target="../tags/tag1066.xml"/><Relationship Id="rId51" Type="http://schemas.openxmlformats.org/officeDocument/2006/relationships/tags" Target="../tags/tag1109.xml"/><Relationship Id="rId72" Type="http://schemas.openxmlformats.org/officeDocument/2006/relationships/tags" Target="../tags/tag1130.xml"/><Relationship Id="rId3" Type="http://schemas.openxmlformats.org/officeDocument/2006/relationships/tags" Target="../tags/tag1061.xml"/><Relationship Id="rId12" Type="http://schemas.openxmlformats.org/officeDocument/2006/relationships/tags" Target="../tags/tag1070.xml"/><Relationship Id="rId17" Type="http://schemas.openxmlformats.org/officeDocument/2006/relationships/tags" Target="../tags/tag1075.xml"/><Relationship Id="rId25" Type="http://schemas.openxmlformats.org/officeDocument/2006/relationships/tags" Target="../tags/tag1083.xml"/><Relationship Id="rId33" Type="http://schemas.openxmlformats.org/officeDocument/2006/relationships/tags" Target="../tags/tag1091.xml"/><Relationship Id="rId38" Type="http://schemas.openxmlformats.org/officeDocument/2006/relationships/tags" Target="../tags/tag1096.xml"/><Relationship Id="rId46" Type="http://schemas.openxmlformats.org/officeDocument/2006/relationships/tags" Target="../tags/tag1104.xml"/><Relationship Id="rId59" Type="http://schemas.openxmlformats.org/officeDocument/2006/relationships/tags" Target="../tags/tag1117.xml"/><Relationship Id="rId67" Type="http://schemas.openxmlformats.org/officeDocument/2006/relationships/tags" Target="../tags/tag1125.xml"/><Relationship Id="rId20" Type="http://schemas.openxmlformats.org/officeDocument/2006/relationships/tags" Target="../tags/tag1078.xml"/><Relationship Id="rId41" Type="http://schemas.openxmlformats.org/officeDocument/2006/relationships/tags" Target="../tags/tag1099.xml"/><Relationship Id="rId54" Type="http://schemas.openxmlformats.org/officeDocument/2006/relationships/tags" Target="../tags/tag1112.xml"/><Relationship Id="rId62" Type="http://schemas.openxmlformats.org/officeDocument/2006/relationships/tags" Target="../tags/tag1120.xml"/><Relationship Id="rId70" Type="http://schemas.openxmlformats.org/officeDocument/2006/relationships/tags" Target="../tags/tag1128.xml"/><Relationship Id="rId75" Type="http://schemas.openxmlformats.org/officeDocument/2006/relationships/oleObject" Target="../embeddings/oleObject39.bin"/><Relationship Id="rId1" Type="http://schemas.openxmlformats.org/officeDocument/2006/relationships/vmlDrawing" Target="../drawings/vmlDrawing41.vml"/><Relationship Id="rId6" Type="http://schemas.openxmlformats.org/officeDocument/2006/relationships/tags" Target="../tags/tag1064.xml"/></Relationships>
</file>

<file path=ppt/slides/_rels/slide33.xml.rels><?xml version="1.0" encoding="UTF-8" standalone="yes"?>
<Relationships xmlns="http://schemas.openxmlformats.org/package/2006/relationships"><Relationship Id="rId13" Type="http://schemas.openxmlformats.org/officeDocument/2006/relationships/tags" Target="../tags/tag1143.xml"/><Relationship Id="rId18" Type="http://schemas.openxmlformats.org/officeDocument/2006/relationships/tags" Target="../tags/tag1148.xml"/><Relationship Id="rId26" Type="http://schemas.openxmlformats.org/officeDocument/2006/relationships/tags" Target="../tags/tag1156.xml"/><Relationship Id="rId39" Type="http://schemas.openxmlformats.org/officeDocument/2006/relationships/tags" Target="../tags/tag1169.xml"/><Relationship Id="rId21" Type="http://schemas.openxmlformats.org/officeDocument/2006/relationships/tags" Target="../tags/tag1151.xml"/><Relationship Id="rId34" Type="http://schemas.openxmlformats.org/officeDocument/2006/relationships/tags" Target="../tags/tag1164.xml"/><Relationship Id="rId42" Type="http://schemas.openxmlformats.org/officeDocument/2006/relationships/tags" Target="../tags/tag1172.xml"/><Relationship Id="rId47" Type="http://schemas.openxmlformats.org/officeDocument/2006/relationships/tags" Target="../tags/tag1177.xml"/><Relationship Id="rId50" Type="http://schemas.openxmlformats.org/officeDocument/2006/relationships/tags" Target="../tags/tag1180.xml"/><Relationship Id="rId55" Type="http://schemas.openxmlformats.org/officeDocument/2006/relationships/tags" Target="../tags/tag1185.xml"/><Relationship Id="rId63" Type="http://schemas.openxmlformats.org/officeDocument/2006/relationships/tags" Target="../tags/tag1193.xml"/><Relationship Id="rId68" Type="http://schemas.openxmlformats.org/officeDocument/2006/relationships/tags" Target="../tags/tag1198.xml"/><Relationship Id="rId7" Type="http://schemas.openxmlformats.org/officeDocument/2006/relationships/tags" Target="../tags/tag1137.xml"/><Relationship Id="rId71" Type="http://schemas.openxmlformats.org/officeDocument/2006/relationships/slideLayout" Target="../slideLayouts/slideLayout2.xml"/><Relationship Id="rId2" Type="http://schemas.openxmlformats.org/officeDocument/2006/relationships/tags" Target="../tags/tag1132.xml"/><Relationship Id="rId16" Type="http://schemas.openxmlformats.org/officeDocument/2006/relationships/tags" Target="../tags/tag1146.xml"/><Relationship Id="rId29" Type="http://schemas.openxmlformats.org/officeDocument/2006/relationships/tags" Target="../tags/tag1159.xml"/><Relationship Id="rId11" Type="http://schemas.openxmlformats.org/officeDocument/2006/relationships/tags" Target="../tags/tag1141.xml"/><Relationship Id="rId24" Type="http://schemas.openxmlformats.org/officeDocument/2006/relationships/tags" Target="../tags/tag1154.xml"/><Relationship Id="rId32" Type="http://schemas.openxmlformats.org/officeDocument/2006/relationships/tags" Target="../tags/tag1162.xml"/><Relationship Id="rId37" Type="http://schemas.openxmlformats.org/officeDocument/2006/relationships/tags" Target="../tags/tag1167.xml"/><Relationship Id="rId40" Type="http://schemas.openxmlformats.org/officeDocument/2006/relationships/tags" Target="../tags/tag1170.xml"/><Relationship Id="rId45" Type="http://schemas.openxmlformats.org/officeDocument/2006/relationships/tags" Target="../tags/tag1175.xml"/><Relationship Id="rId53" Type="http://schemas.openxmlformats.org/officeDocument/2006/relationships/tags" Target="../tags/tag1183.xml"/><Relationship Id="rId58" Type="http://schemas.openxmlformats.org/officeDocument/2006/relationships/tags" Target="../tags/tag1188.xml"/><Relationship Id="rId66" Type="http://schemas.openxmlformats.org/officeDocument/2006/relationships/tags" Target="../tags/tag1196.xml"/><Relationship Id="rId74" Type="http://schemas.openxmlformats.org/officeDocument/2006/relationships/image" Target="../media/image11.emf"/><Relationship Id="rId5" Type="http://schemas.openxmlformats.org/officeDocument/2006/relationships/tags" Target="../tags/tag1135.xml"/><Relationship Id="rId15" Type="http://schemas.openxmlformats.org/officeDocument/2006/relationships/tags" Target="../tags/tag1145.xml"/><Relationship Id="rId23" Type="http://schemas.openxmlformats.org/officeDocument/2006/relationships/tags" Target="../tags/tag1153.xml"/><Relationship Id="rId28" Type="http://schemas.openxmlformats.org/officeDocument/2006/relationships/tags" Target="../tags/tag1158.xml"/><Relationship Id="rId36" Type="http://schemas.openxmlformats.org/officeDocument/2006/relationships/tags" Target="../tags/tag1166.xml"/><Relationship Id="rId49" Type="http://schemas.openxmlformats.org/officeDocument/2006/relationships/tags" Target="../tags/tag1179.xml"/><Relationship Id="rId57" Type="http://schemas.openxmlformats.org/officeDocument/2006/relationships/tags" Target="../tags/tag1187.xml"/><Relationship Id="rId61" Type="http://schemas.openxmlformats.org/officeDocument/2006/relationships/tags" Target="../tags/tag1191.xml"/><Relationship Id="rId10" Type="http://schemas.openxmlformats.org/officeDocument/2006/relationships/tags" Target="../tags/tag1140.xml"/><Relationship Id="rId19" Type="http://schemas.openxmlformats.org/officeDocument/2006/relationships/tags" Target="../tags/tag1149.xml"/><Relationship Id="rId31" Type="http://schemas.openxmlformats.org/officeDocument/2006/relationships/tags" Target="../tags/tag1161.xml"/><Relationship Id="rId44" Type="http://schemas.openxmlformats.org/officeDocument/2006/relationships/tags" Target="../tags/tag1174.xml"/><Relationship Id="rId52" Type="http://schemas.openxmlformats.org/officeDocument/2006/relationships/tags" Target="../tags/tag1182.xml"/><Relationship Id="rId60" Type="http://schemas.openxmlformats.org/officeDocument/2006/relationships/tags" Target="../tags/tag1190.xml"/><Relationship Id="rId65" Type="http://schemas.openxmlformats.org/officeDocument/2006/relationships/tags" Target="../tags/tag1195.xml"/><Relationship Id="rId73" Type="http://schemas.openxmlformats.org/officeDocument/2006/relationships/oleObject" Target="../embeddings/oleObject40.bin"/><Relationship Id="rId4" Type="http://schemas.openxmlformats.org/officeDocument/2006/relationships/tags" Target="../tags/tag1134.xml"/><Relationship Id="rId9" Type="http://schemas.openxmlformats.org/officeDocument/2006/relationships/tags" Target="../tags/tag1139.xml"/><Relationship Id="rId14" Type="http://schemas.openxmlformats.org/officeDocument/2006/relationships/tags" Target="../tags/tag1144.xml"/><Relationship Id="rId22" Type="http://schemas.openxmlformats.org/officeDocument/2006/relationships/tags" Target="../tags/tag1152.xml"/><Relationship Id="rId27" Type="http://schemas.openxmlformats.org/officeDocument/2006/relationships/tags" Target="../tags/tag1157.xml"/><Relationship Id="rId30" Type="http://schemas.openxmlformats.org/officeDocument/2006/relationships/tags" Target="../tags/tag1160.xml"/><Relationship Id="rId35" Type="http://schemas.openxmlformats.org/officeDocument/2006/relationships/tags" Target="../tags/tag1165.xml"/><Relationship Id="rId43" Type="http://schemas.openxmlformats.org/officeDocument/2006/relationships/tags" Target="../tags/tag1173.xml"/><Relationship Id="rId48" Type="http://schemas.openxmlformats.org/officeDocument/2006/relationships/tags" Target="../tags/tag1178.xml"/><Relationship Id="rId56" Type="http://schemas.openxmlformats.org/officeDocument/2006/relationships/tags" Target="../tags/tag1186.xml"/><Relationship Id="rId64" Type="http://schemas.openxmlformats.org/officeDocument/2006/relationships/tags" Target="../tags/tag1194.xml"/><Relationship Id="rId69" Type="http://schemas.openxmlformats.org/officeDocument/2006/relationships/tags" Target="../tags/tag1199.xml"/><Relationship Id="rId8" Type="http://schemas.openxmlformats.org/officeDocument/2006/relationships/tags" Target="../tags/tag1138.xml"/><Relationship Id="rId51" Type="http://schemas.openxmlformats.org/officeDocument/2006/relationships/tags" Target="../tags/tag1181.xml"/><Relationship Id="rId72" Type="http://schemas.openxmlformats.org/officeDocument/2006/relationships/notesSlide" Target="../notesSlides/notesSlide30.xml"/><Relationship Id="rId3" Type="http://schemas.openxmlformats.org/officeDocument/2006/relationships/tags" Target="../tags/tag1133.xml"/><Relationship Id="rId12" Type="http://schemas.openxmlformats.org/officeDocument/2006/relationships/tags" Target="../tags/tag1142.xml"/><Relationship Id="rId17" Type="http://schemas.openxmlformats.org/officeDocument/2006/relationships/tags" Target="../tags/tag1147.xml"/><Relationship Id="rId25" Type="http://schemas.openxmlformats.org/officeDocument/2006/relationships/tags" Target="../tags/tag1155.xml"/><Relationship Id="rId33" Type="http://schemas.openxmlformats.org/officeDocument/2006/relationships/tags" Target="../tags/tag1163.xml"/><Relationship Id="rId38" Type="http://schemas.openxmlformats.org/officeDocument/2006/relationships/tags" Target="../tags/tag1168.xml"/><Relationship Id="rId46" Type="http://schemas.openxmlformats.org/officeDocument/2006/relationships/tags" Target="../tags/tag1176.xml"/><Relationship Id="rId59" Type="http://schemas.openxmlformats.org/officeDocument/2006/relationships/tags" Target="../tags/tag1189.xml"/><Relationship Id="rId67" Type="http://schemas.openxmlformats.org/officeDocument/2006/relationships/tags" Target="../tags/tag1197.xml"/><Relationship Id="rId20" Type="http://schemas.openxmlformats.org/officeDocument/2006/relationships/tags" Target="../tags/tag1150.xml"/><Relationship Id="rId41" Type="http://schemas.openxmlformats.org/officeDocument/2006/relationships/tags" Target="../tags/tag1171.xml"/><Relationship Id="rId54" Type="http://schemas.openxmlformats.org/officeDocument/2006/relationships/tags" Target="../tags/tag1184.xml"/><Relationship Id="rId62" Type="http://schemas.openxmlformats.org/officeDocument/2006/relationships/tags" Target="../tags/tag1192.xml"/><Relationship Id="rId70" Type="http://schemas.openxmlformats.org/officeDocument/2006/relationships/tags" Target="../tags/tag1200.xml"/><Relationship Id="rId1" Type="http://schemas.openxmlformats.org/officeDocument/2006/relationships/vmlDrawing" Target="../drawings/vmlDrawing42.vml"/><Relationship Id="rId6" Type="http://schemas.openxmlformats.org/officeDocument/2006/relationships/tags" Target="../tags/tag1136.xml"/></Relationships>
</file>

<file path=ppt/slides/_rels/slide34.xml.rels><?xml version="1.0" encoding="UTF-8" standalone="yes"?>
<Relationships xmlns="http://schemas.openxmlformats.org/package/2006/relationships"><Relationship Id="rId8" Type="http://schemas.openxmlformats.org/officeDocument/2006/relationships/tags" Target="../tags/tag1208.xml"/><Relationship Id="rId13" Type="http://schemas.openxmlformats.org/officeDocument/2006/relationships/oleObject" Target="../embeddings/oleObject11.bin"/><Relationship Id="rId18" Type="http://schemas.openxmlformats.org/officeDocument/2006/relationships/slide" Target="slide39.xml"/><Relationship Id="rId3" Type="http://schemas.openxmlformats.org/officeDocument/2006/relationships/tags" Target="../tags/tag1203.xml"/><Relationship Id="rId7" Type="http://schemas.openxmlformats.org/officeDocument/2006/relationships/tags" Target="../tags/tag1207.xml"/><Relationship Id="rId12" Type="http://schemas.openxmlformats.org/officeDocument/2006/relationships/slideLayout" Target="../slideLayouts/slideLayout4.xml"/><Relationship Id="rId17" Type="http://schemas.openxmlformats.org/officeDocument/2006/relationships/slide" Target="slide33.xml"/><Relationship Id="rId2" Type="http://schemas.openxmlformats.org/officeDocument/2006/relationships/tags" Target="../tags/tag1202.xml"/><Relationship Id="rId16" Type="http://schemas.openxmlformats.org/officeDocument/2006/relationships/slide" Target="slide13.xml"/><Relationship Id="rId1" Type="http://schemas.openxmlformats.org/officeDocument/2006/relationships/vmlDrawing" Target="../drawings/vmlDrawing43.vml"/><Relationship Id="rId6" Type="http://schemas.openxmlformats.org/officeDocument/2006/relationships/tags" Target="../tags/tag1206.xml"/><Relationship Id="rId11" Type="http://schemas.openxmlformats.org/officeDocument/2006/relationships/tags" Target="../tags/tag1211.xml"/><Relationship Id="rId5" Type="http://schemas.openxmlformats.org/officeDocument/2006/relationships/tags" Target="../tags/tag1205.xml"/><Relationship Id="rId15" Type="http://schemas.openxmlformats.org/officeDocument/2006/relationships/slide" Target="slide7.xml"/><Relationship Id="rId10" Type="http://schemas.openxmlformats.org/officeDocument/2006/relationships/tags" Target="../tags/tag1210.xml"/><Relationship Id="rId4" Type="http://schemas.openxmlformats.org/officeDocument/2006/relationships/tags" Target="../tags/tag1204.xml"/><Relationship Id="rId9" Type="http://schemas.openxmlformats.org/officeDocument/2006/relationships/tags" Target="../tags/tag1209.xml"/><Relationship Id="rId14" Type="http://schemas.openxmlformats.org/officeDocument/2006/relationships/image" Target="../media/image11.emf"/></Relationships>
</file>

<file path=ppt/slides/_rels/slide35.xml.rels><?xml version="1.0" encoding="UTF-8" standalone="yes"?>
<Relationships xmlns="http://schemas.openxmlformats.org/package/2006/relationships"><Relationship Id="rId26" Type="http://schemas.openxmlformats.org/officeDocument/2006/relationships/tags" Target="../tags/tag1236.xml"/><Relationship Id="rId117" Type="http://schemas.openxmlformats.org/officeDocument/2006/relationships/tags" Target="../tags/tag1327.xml"/><Relationship Id="rId21" Type="http://schemas.openxmlformats.org/officeDocument/2006/relationships/tags" Target="../tags/tag1231.xml"/><Relationship Id="rId42" Type="http://schemas.openxmlformats.org/officeDocument/2006/relationships/tags" Target="../tags/tag1252.xml"/><Relationship Id="rId47" Type="http://schemas.openxmlformats.org/officeDocument/2006/relationships/tags" Target="../tags/tag1257.xml"/><Relationship Id="rId63" Type="http://schemas.openxmlformats.org/officeDocument/2006/relationships/tags" Target="../tags/tag1273.xml"/><Relationship Id="rId68" Type="http://schemas.openxmlformats.org/officeDocument/2006/relationships/tags" Target="../tags/tag1278.xml"/><Relationship Id="rId84" Type="http://schemas.openxmlformats.org/officeDocument/2006/relationships/tags" Target="../tags/tag1294.xml"/><Relationship Id="rId89" Type="http://schemas.openxmlformats.org/officeDocument/2006/relationships/tags" Target="../tags/tag1299.xml"/><Relationship Id="rId112" Type="http://schemas.openxmlformats.org/officeDocument/2006/relationships/tags" Target="../tags/tag1322.xml"/><Relationship Id="rId133" Type="http://schemas.openxmlformats.org/officeDocument/2006/relationships/tags" Target="../tags/tag1343.xml"/><Relationship Id="rId138" Type="http://schemas.openxmlformats.org/officeDocument/2006/relationships/tags" Target="../tags/tag1348.xml"/><Relationship Id="rId16" Type="http://schemas.openxmlformats.org/officeDocument/2006/relationships/tags" Target="../tags/tag1226.xml"/><Relationship Id="rId107" Type="http://schemas.openxmlformats.org/officeDocument/2006/relationships/tags" Target="../tags/tag1317.xml"/><Relationship Id="rId11" Type="http://schemas.openxmlformats.org/officeDocument/2006/relationships/tags" Target="../tags/tag1221.xml"/><Relationship Id="rId32" Type="http://schemas.openxmlformats.org/officeDocument/2006/relationships/tags" Target="../tags/tag1242.xml"/><Relationship Id="rId37" Type="http://schemas.openxmlformats.org/officeDocument/2006/relationships/tags" Target="../tags/tag1247.xml"/><Relationship Id="rId53" Type="http://schemas.openxmlformats.org/officeDocument/2006/relationships/tags" Target="../tags/tag1263.xml"/><Relationship Id="rId58" Type="http://schemas.openxmlformats.org/officeDocument/2006/relationships/tags" Target="../tags/tag1268.xml"/><Relationship Id="rId74" Type="http://schemas.openxmlformats.org/officeDocument/2006/relationships/tags" Target="../tags/tag1284.xml"/><Relationship Id="rId79" Type="http://schemas.openxmlformats.org/officeDocument/2006/relationships/tags" Target="../tags/tag1289.xml"/><Relationship Id="rId102" Type="http://schemas.openxmlformats.org/officeDocument/2006/relationships/tags" Target="../tags/tag1312.xml"/><Relationship Id="rId123" Type="http://schemas.openxmlformats.org/officeDocument/2006/relationships/tags" Target="../tags/tag1333.xml"/><Relationship Id="rId128" Type="http://schemas.openxmlformats.org/officeDocument/2006/relationships/tags" Target="../tags/tag1338.xml"/><Relationship Id="rId144" Type="http://schemas.openxmlformats.org/officeDocument/2006/relationships/tags" Target="../tags/tag1354.xml"/><Relationship Id="rId149" Type="http://schemas.openxmlformats.org/officeDocument/2006/relationships/slideLayout" Target="../slideLayouts/slideLayout2.xml"/><Relationship Id="rId5" Type="http://schemas.openxmlformats.org/officeDocument/2006/relationships/tags" Target="../tags/tag1215.xml"/><Relationship Id="rId90" Type="http://schemas.openxmlformats.org/officeDocument/2006/relationships/tags" Target="../tags/tag1300.xml"/><Relationship Id="rId95" Type="http://schemas.openxmlformats.org/officeDocument/2006/relationships/tags" Target="../tags/tag1305.xml"/><Relationship Id="rId22" Type="http://schemas.openxmlformats.org/officeDocument/2006/relationships/tags" Target="../tags/tag1232.xml"/><Relationship Id="rId27" Type="http://schemas.openxmlformats.org/officeDocument/2006/relationships/tags" Target="../tags/tag1237.xml"/><Relationship Id="rId43" Type="http://schemas.openxmlformats.org/officeDocument/2006/relationships/tags" Target="../tags/tag1253.xml"/><Relationship Id="rId48" Type="http://schemas.openxmlformats.org/officeDocument/2006/relationships/tags" Target="../tags/tag1258.xml"/><Relationship Id="rId64" Type="http://schemas.openxmlformats.org/officeDocument/2006/relationships/tags" Target="../tags/tag1274.xml"/><Relationship Id="rId69" Type="http://schemas.openxmlformats.org/officeDocument/2006/relationships/tags" Target="../tags/tag1279.xml"/><Relationship Id="rId113" Type="http://schemas.openxmlformats.org/officeDocument/2006/relationships/tags" Target="../tags/tag1323.xml"/><Relationship Id="rId118" Type="http://schemas.openxmlformats.org/officeDocument/2006/relationships/tags" Target="../tags/tag1328.xml"/><Relationship Id="rId134" Type="http://schemas.openxmlformats.org/officeDocument/2006/relationships/tags" Target="../tags/tag1344.xml"/><Relationship Id="rId139" Type="http://schemas.openxmlformats.org/officeDocument/2006/relationships/tags" Target="../tags/tag1349.xml"/><Relationship Id="rId80" Type="http://schemas.openxmlformats.org/officeDocument/2006/relationships/tags" Target="../tags/tag1290.xml"/><Relationship Id="rId85" Type="http://schemas.openxmlformats.org/officeDocument/2006/relationships/tags" Target="../tags/tag1295.xml"/><Relationship Id="rId150" Type="http://schemas.openxmlformats.org/officeDocument/2006/relationships/notesSlide" Target="../notesSlides/notesSlide31.xml"/><Relationship Id="rId12" Type="http://schemas.openxmlformats.org/officeDocument/2006/relationships/tags" Target="../tags/tag1222.xml"/><Relationship Id="rId17" Type="http://schemas.openxmlformats.org/officeDocument/2006/relationships/tags" Target="../tags/tag1227.xml"/><Relationship Id="rId25" Type="http://schemas.openxmlformats.org/officeDocument/2006/relationships/tags" Target="../tags/tag1235.xml"/><Relationship Id="rId33" Type="http://schemas.openxmlformats.org/officeDocument/2006/relationships/tags" Target="../tags/tag1243.xml"/><Relationship Id="rId38" Type="http://schemas.openxmlformats.org/officeDocument/2006/relationships/tags" Target="../tags/tag1248.xml"/><Relationship Id="rId46" Type="http://schemas.openxmlformats.org/officeDocument/2006/relationships/tags" Target="../tags/tag1256.xml"/><Relationship Id="rId59" Type="http://schemas.openxmlformats.org/officeDocument/2006/relationships/tags" Target="../tags/tag1269.xml"/><Relationship Id="rId67" Type="http://schemas.openxmlformats.org/officeDocument/2006/relationships/tags" Target="../tags/tag1277.xml"/><Relationship Id="rId103" Type="http://schemas.openxmlformats.org/officeDocument/2006/relationships/tags" Target="../tags/tag1313.xml"/><Relationship Id="rId108" Type="http://schemas.openxmlformats.org/officeDocument/2006/relationships/tags" Target="../tags/tag1318.xml"/><Relationship Id="rId116" Type="http://schemas.openxmlformats.org/officeDocument/2006/relationships/tags" Target="../tags/tag1326.xml"/><Relationship Id="rId124" Type="http://schemas.openxmlformats.org/officeDocument/2006/relationships/tags" Target="../tags/tag1334.xml"/><Relationship Id="rId129" Type="http://schemas.openxmlformats.org/officeDocument/2006/relationships/tags" Target="../tags/tag1339.xml"/><Relationship Id="rId137" Type="http://schemas.openxmlformats.org/officeDocument/2006/relationships/tags" Target="../tags/tag1347.xml"/><Relationship Id="rId20" Type="http://schemas.openxmlformats.org/officeDocument/2006/relationships/tags" Target="../tags/tag1230.xml"/><Relationship Id="rId41" Type="http://schemas.openxmlformats.org/officeDocument/2006/relationships/tags" Target="../tags/tag1251.xml"/><Relationship Id="rId54" Type="http://schemas.openxmlformats.org/officeDocument/2006/relationships/tags" Target="../tags/tag1264.xml"/><Relationship Id="rId62" Type="http://schemas.openxmlformats.org/officeDocument/2006/relationships/tags" Target="../tags/tag1272.xml"/><Relationship Id="rId70" Type="http://schemas.openxmlformats.org/officeDocument/2006/relationships/tags" Target="../tags/tag1280.xml"/><Relationship Id="rId75" Type="http://schemas.openxmlformats.org/officeDocument/2006/relationships/tags" Target="../tags/tag1285.xml"/><Relationship Id="rId83" Type="http://schemas.openxmlformats.org/officeDocument/2006/relationships/tags" Target="../tags/tag1293.xml"/><Relationship Id="rId88" Type="http://schemas.openxmlformats.org/officeDocument/2006/relationships/tags" Target="../tags/tag1298.xml"/><Relationship Id="rId91" Type="http://schemas.openxmlformats.org/officeDocument/2006/relationships/tags" Target="../tags/tag1301.xml"/><Relationship Id="rId96" Type="http://schemas.openxmlformats.org/officeDocument/2006/relationships/tags" Target="../tags/tag1306.xml"/><Relationship Id="rId111" Type="http://schemas.openxmlformats.org/officeDocument/2006/relationships/tags" Target="../tags/tag1321.xml"/><Relationship Id="rId132" Type="http://schemas.openxmlformats.org/officeDocument/2006/relationships/tags" Target="../tags/tag1342.xml"/><Relationship Id="rId140" Type="http://schemas.openxmlformats.org/officeDocument/2006/relationships/tags" Target="../tags/tag1350.xml"/><Relationship Id="rId145" Type="http://schemas.openxmlformats.org/officeDocument/2006/relationships/tags" Target="../tags/tag1355.xml"/><Relationship Id="rId1" Type="http://schemas.openxmlformats.org/officeDocument/2006/relationships/vmlDrawing" Target="../drawings/vmlDrawing44.vml"/><Relationship Id="rId6" Type="http://schemas.openxmlformats.org/officeDocument/2006/relationships/tags" Target="../tags/tag1216.xml"/><Relationship Id="rId15" Type="http://schemas.openxmlformats.org/officeDocument/2006/relationships/tags" Target="../tags/tag1225.xml"/><Relationship Id="rId23" Type="http://schemas.openxmlformats.org/officeDocument/2006/relationships/tags" Target="../tags/tag1233.xml"/><Relationship Id="rId28" Type="http://schemas.openxmlformats.org/officeDocument/2006/relationships/tags" Target="../tags/tag1238.xml"/><Relationship Id="rId36" Type="http://schemas.openxmlformats.org/officeDocument/2006/relationships/tags" Target="../tags/tag1246.xml"/><Relationship Id="rId49" Type="http://schemas.openxmlformats.org/officeDocument/2006/relationships/tags" Target="../tags/tag1259.xml"/><Relationship Id="rId57" Type="http://schemas.openxmlformats.org/officeDocument/2006/relationships/tags" Target="../tags/tag1267.xml"/><Relationship Id="rId106" Type="http://schemas.openxmlformats.org/officeDocument/2006/relationships/tags" Target="../tags/tag1316.xml"/><Relationship Id="rId114" Type="http://schemas.openxmlformats.org/officeDocument/2006/relationships/tags" Target="../tags/tag1324.xml"/><Relationship Id="rId119" Type="http://schemas.openxmlformats.org/officeDocument/2006/relationships/tags" Target="../tags/tag1329.xml"/><Relationship Id="rId127" Type="http://schemas.openxmlformats.org/officeDocument/2006/relationships/tags" Target="../tags/tag1337.xml"/><Relationship Id="rId10" Type="http://schemas.openxmlformats.org/officeDocument/2006/relationships/tags" Target="../tags/tag1220.xml"/><Relationship Id="rId31" Type="http://schemas.openxmlformats.org/officeDocument/2006/relationships/tags" Target="../tags/tag1241.xml"/><Relationship Id="rId44" Type="http://schemas.openxmlformats.org/officeDocument/2006/relationships/tags" Target="../tags/tag1254.xml"/><Relationship Id="rId52" Type="http://schemas.openxmlformats.org/officeDocument/2006/relationships/tags" Target="../tags/tag1262.xml"/><Relationship Id="rId60" Type="http://schemas.openxmlformats.org/officeDocument/2006/relationships/tags" Target="../tags/tag1270.xml"/><Relationship Id="rId65" Type="http://schemas.openxmlformats.org/officeDocument/2006/relationships/tags" Target="../tags/tag1275.xml"/><Relationship Id="rId73" Type="http://schemas.openxmlformats.org/officeDocument/2006/relationships/tags" Target="../tags/tag1283.xml"/><Relationship Id="rId78" Type="http://schemas.openxmlformats.org/officeDocument/2006/relationships/tags" Target="../tags/tag1288.xml"/><Relationship Id="rId81" Type="http://schemas.openxmlformats.org/officeDocument/2006/relationships/tags" Target="../tags/tag1291.xml"/><Relationship Id="rId86" Type="http://schemas.openxmlformats.org/officeDocument/2006/relationships/tags" Target="../tags/tag1296.xml"/><Relationship Id="rId94" Type="http://schemas.openxmlformats.org/officeDocument/2006/relationships/tags" Target="../tags/tag1304.xml"/><Relationship Id="rId99" Type="http://schemas.openxmlformats.org/officeDocument/2006/relationships/tags" Target="../tags/tag1309.xml"/><Relationship Id="rId101" Type="http://schemas.openxmlformats.org/officeDocument/2006/relationships/tags" Target="../tags/tag1311.xml"/><Relationship Id="rId122" Type="http://schemas.openxmlformats.org/officeDocument/2006/relationships/tags" Target="../tags/tag1332.xml"/><Relationship Id="rId130" Type="http://schemas.openxmlformats.org/officeDocument/2006/relationships/tags" Target="../tags/tag1340.xml"/><Relationship Id="rId135" Type="http://schemas.openxmlformats.org/officeDocument/2006/relationships/tags" Target="../tags/tag1345.xml"/><Relationship Id="rId143" Type="http://schemas.openxmlformats.org/officeDocument/2006/relationships/tags" Target="../tags/tag1353.xml"/><Relationship Id="rId148" Type="http://schemas.openxmlformats.org/officeDocument/2006/relationships/tags" Target="../tags/tag1358.xml"/><Relationship Id="rId151" Type="http://schemas.openxmlformats.org/officeDocument/2006/relationships/oleObject" Target="../embeddings/oleObject41.bin"/><Relationship Id="rId4" Type="http://schemas.openxmlformats.org/officeDocument/2006/relationships/tags" Target="../tags/tag1214.xml"/><Relationship Id="rId9" Type="http://schemas.openxmlformats.org/officeDocument/2006/relationships/tags" Target="../tags/tag1219.xml"/><Relationship Id="rId13" Type="http://schemas.openxmlformats.org/officeDocument/2006/relationships/tags" Target="../tags/tag1223.xml"/><Relationship Id="rId18" Type="http://schemas.openxmlformats.org/officeDocument/2006/relationships/tags" Target="../tags/tag1228.xml"/><Relationship Id="rId39" Type="http://schemas.openxmlformats.org/officeDocument/2006/relationships/tags" Target="../tags/tag1249.xml"/><Relationship Id="rId109" Type="http://schemas.openxmlformats.org/officeDocument/2006/relationships/tags" Target="../tags/tag1319.xml"/><Relationship Id="rId34" Type="http://schemas.openxmlformats.org/officeDocument/2006/relationships/tags" Target="../tags/tag1244.xml"/><Relationship Id="rId50" Type="http://schemas.openxmlformats.org/officeDocument/2006/relationships/tags" Target="../tags/tag1260.xml"/><Relationship Id="rId55" Type="http://schemas.openxmlformats.org/officeDocument/2006/relationships/tags" Target="../tags/tag1265.xml"/><Relationship Id="rId76" Type="http://schemas.openxmlformats.org/officeDocument/2006/relationships/tags" Target="../tags/tag1286.xml"/><Relationship Id="rId97" Type="http://schemas.openxmlformats.org/officeDocument/2006/relationships/tags" Target="../tags/tag1307.xml"/><Relationship Id="rId104" Type="http://schemas.openxmlformats.org/officeDocument/2006/relationships/tags" Target="../tags/tag1314.xml"/><Relationship Id="rId120" Type="http://schemas.openxmlformats.org/officeDocument/2006/relationships/tags" Target="../tags/tag1330.xml"/><Relationship Id="rId125" Type="http://schemas.openxmlformats.org/officeDocument/2006/relationships/tags" Target="../tags/tag1335.xml"/><Relationship Id="rId141" Type="http://schemas.openxmlformats.org/officeDocument/2006/relationships/tags" Target="../tags/tag1351.xml"/><Relationship Id="rId146" Type="http://schemas.openxmlformats.org/officeDocument/2006/relationships/tags" Target="../tags/tag1356.xml"/><Relationship Id="rId7" Type="http://schemas.openxmlformats.org/officeDocument/2006/relationships/tags" Target="../tags/tag1217.xml"/><Relationship Id="rId71" Type="http://schemas.openxmlformats.org/officeDocument/2006/relationships/tags" Target="../tags/tag1281.xml"/><Relationship Id="rId92" Type="http://schemas.openxmlformats.org/officeDocument/2006/relationships/tags" Target="../tags/tag1302.xml"/><Relationship Id="rId2" Type="http://schemas.openxmlformats.org/officeDocument/2006/relationships/tags" Target="../tags/tag1212.xml"/><Relationship Id="rId29" Type="http://schemas.openxmlformats.org/officeDocument/2006/relationships/tags" Target="../tags/tag1239.xml"/><Relationship Id="rId24" Type="http://schemas.openxmlformats.org/officeDocument/2006/relationships/tags" Target="../tags/tag1234.xml"/><Relationship Id="rId40" Type="http://schemas.openxmlformats.org/officeDocument/2006/relationships/tags" Target="../tags/tag1250.xml"/><Relationship Id="rId45" Type="http://schemas.openxmlformats.org/officeDocument/2006/relationships/tags" Target="../tags/tag1255.xml"/><Relationship Id="rId66" Type="http://schemas.openxmlformats.org/officeDocument/2006/relationships/tags" Target="../tags/tag1276.xml"/><Relationship Id="rId87" Type="http://schemas.openxmlformats.org/officeDocument/2006/relationships/tags" Target="../tags/tag1297.xml"/><Relationship Id="rId110" Type="http://schemas.openxmlformats.org/officeDocument/2006/relationships/tags" Target="../tags/tag1320.xml"/><Relationship Id="rId115" Type="http://schemas.openxmlformats.org/officeDocument/2006/relationships/tags" Target="../tags/tag1325.xml"/><Relationship Id="rId131" Type="http://schemas.openxmlformats.org/officeDocument/2006/relationships/tags" Target="../tags/tag1341.xml"/><Relationship Id="rId136" Type="http://schemas.openxmlformats.org/officeDocument/2006/relationships/tags" Target="../tags/tag1346.xml"/><Relationship Id="rId61" Type="http://schemas.openxmlformats.org/officeDocument/2006/relationships/tags" Target="../tags/tag1271.xml"/><Relationship Id="rId82" Type="http://schemas.openxmlformats.org/officeDocument/2006/relationships/tags" Target="../tags/tag1292.xml"/><Relationship Id="rId152" Type="http://schemas.openxmlformats.org/officeDocument/2006/relationships/image" Target="../media/image11.emf"/><Relationship Id="rId19" Type="http://schemas.openxmlformats.org/officeDocument/2006/relationships/tags" Target="../tags/tag1229.xml"/><Relationship Id="rId14" Type="http://schemas.openxmlformats.org/officeDocument/2006/relationships/tags" Target="../tags/tag1224.xml"/><Relationship Id="rId30" Type="http://schemas.openxmlformats.org/officeDocument/2006/relationships/tags" Target="../tags/tag1240.xml"/><Relationship Id="rId35" Type="http://schemas.openxmlformats.org/officeDocument/2006/relationships/tags" Target="../tags/tag1245.xml"/><Relationship Id="rId56" Type="http://schemas.openxmlformats.org/officeDocument/2006/relationships/tags" Target="../tags/tag1266.xml"/><Relationship Id="rId77" Type="http://schemas.openxmlformats.org/officeDocument/2006/relationships/tags" Target="../tags/tag1287.xml"/><Relationship Id="rId100" Type="http://schemas.openxmlformats.org/officeDocument/2006/relationships/tags" Target="../tags/tag1310.xml"/><Relationship Id="rId105" Type="http://schemas.openxmlformats.org/officeDocument/2006/relationships/tags" Target="../tags/tag1315.xml"/><Relationship Id="rId126" Type="http://schemas.openxmlformats.org/officeDocument/2006/relationships/tags" Target="../tags/tag1336.xml"/><Relationship Id="rId147" Type="http://schemas.openxmlformats.org/officeDocument/2006/relationships/tags" Target="../tags/tag1357.xml"/><Relationship Id="rId8" Type="http://schemas.openxmlformats.org/officeDocument/2006/relationships/tags" Target="../tags/tag1218.xml"/><Relationship Id="rId51" Type="http://schemas.openxmlformats.org/officeDocument/2006/relationships/tags" Target="../tags/tag1261.xml"/><Relationship Id="rId72" Type="http://schemas.openxmlformats.org/officeDocument/2006/relationships/tags" Target="../tags/tag1282.xml"/><Relationship Id="rId93" Type="http://schemas.openxmlformats.org/officeDocument/2006/relationships/tags" Target="../tags/tag1303.xml"/><Relationship Id="rId98" Type="http://schemas.openxmlformats.org/officeDocument/2006/relationships/tags" Target="../tags/tag1308.xml"/><Relationship Id="rId121" Type="http://schemas.openxmlformats.org/officeDocument/2006/relationships/tags" Target="../tags/tag1331.xml"/><Relationship Id="rId142" Type="http://schemas.openxmlformats.org/officeDocument/2006/relationships/tags" Target="../tags/tag1352.xml"/><Relationship Id="rId3" Type="http://schemas.openxmlformats.org/officeDocument/2006/relationships/tags" Target="../tags/tag1213.xml"/></Relationships>
</file>

<file path=ppt/slides/_rels/slide36.xml.rels><?xml version="1.0" encoding="UTF-8" standalone="yes"?>
<Relationships xmlns="http://schemas.openxmlformats.org/package/2006/relationships"><Relationship Id="rId26" Type="http://schemas.openxmlformats.org/officeDocument/2006/relationships/tags" Target="../tags/tag1384.xml"/><Relationship Id="rId117" Type="http://schemas.openxmlformats.org/officeDocument/2006/relationships/tags" Target="../tags/tag1475.xml"/><Relationship Id="rId21" Type="http://schemas.openxmlformats.org/officeDocument/2006/relationships/tags" Target="../tags/tag1379.xml"/><Relationship Id="rId42" Type="http://schemas.openxmlformats.org/officeDocument/2006/relationships/tags" Target="../tags/tag1400.xml"/><Relationship Id="rId47" Type="http://schemas.openxmlformats.org/officeDocument/2006/relationships/tags" Target="../tags/tag1405.xml"/><Relationship Id="rId63" Type="http://schemas.openxmlformats.org/officeDocument/2006/relationships/tags" Target="../tags/tag1421.xml"/><Relationship Id="rId68" Type="http://schemas.openxmlformats.org/officeDocument/2006/relationships/tags" Target="../tags/tag1426.xml"/><Relationship Id="rId84" Type="http://schemas.openxmlformats.org/officeDocument/2006/relationships/tags" Target="../tags/tag1442.xml"/><Relationship Id="rId89" Type="http://schemas.openxmlformats.org/officeDocument/2006/relationships/tags" Target="../tags/tag1447.xml"/><Relationship Id="rId112" Type="http://schemas.openxmlformats.org/officeDocument/2006/relationships/tags" Target="../tags/tag1470.xml"/><Relationship Id="rId16" Type="http://schemas.openxmlformats.org/officeDocument/2006/relationships/tags" Target="../tags/tag1374.xml"/><Relationship Id="rId107" Type="http://schemas.openxmlformats.org/officeDocument/2006/relationships/tags" Target="../tags/tag1465.xml"/><Relationship Id="rId11" Type="http://schemas.openxmlformats.org/officeDocument/2006/relationships/tags" Target="../tags/tag1369.xml"/><Relationship Id="rId32" Type="http://schemas.openxmlformats.org/officeDocument/2006/relationships/tags" Target="../tags/tag1390.xml"/><Relationship Id="rId37" Type="http://schemas.openxmlformats.org/officeDocument/2006/relationships/tags" Target="../tags/tag1395.xml"/><Relationship Id="rId53" Type="http://schemas.openxmlformats.org/officeDocument/2006/relationships/tags" Target="../tags/tag1411.xml"/><Relationship Id="rId58" Type="http://schemas.openxmlformats.org/officeDocument/2006/relationships/tags" Target="../tags/tag1416.xml"/><Relationship Id="rId74" Type="http://schemas.openxmlformats.org/officeDocument/2006/relationships/tags" Target="../tags/tag1432.xml"/><Relationship Id="rId79" Type="http://schemas.openxmlformats.org/officeDocument/2006/relationships/tags" Target="../tags/tag1437.xml"/><Relationship Id="rId102" Type="http://schemas.openxmlformats.org/officeDocument/2006/relationships/tags" Target="../tags/tag1460.xml"/><Relationship Id="rId123" Type="http://schemas.openxmlformats.org/officeDocument/2006/relationships/tags" Target="../tags/tag1481.xml"/><Relationship Id="rId128" Type="http://schemas.openxmlformats.org/officeDocument/2006/relationships/tags" Target="../tags/tag1486.xml"/><Relationship Id="rId5" Type="http://schemas.openxmlformats.org/officeDocument/2006/relationships/tags" Target="../tags/tag1363.xml"/><Relationship Id="rId90" Type="http://schemas.openxmlformats.org/officeDocument/2006/relationships/tags" Target="../tags/tag1448.xml"/><Relationship Id="rId95" Type="http://schemas.openxmlformats.org/officeDocument/2006/relationships/tags" Target="../tags/tag1453.xml"/><Relationship Id="rId19" Type="http://schemas.openxmlformats.org/officeDocument/2006/relationships/tags" Target="../tags/tag1377.xml"/><Relationship Id="rId14" Type="http://schemas.openxmlformats.org/officeDocument/2006/relationships/tags" Target="../tags/tag1372.xml"/><Relationship Id="rId22" Type="http://schemas.openxmlformats.org/officeDocument/2006/relationships/tags" Target="../tags/tag1380.xml"/><Relationship Id="rId27" Type="http://schemas.openxmlformats.org/officeDocument/2006/relationships/tags" Target="../tags/tag1385.xml"/><Relationship Id="rId30" Type="http://schemas.openxmlformats.org/officeDocument/2006/relationships/tags" Target="../tags/tag1388.xml"/><Relationship Id="rId35" Type="http://schemas.openxmlformats.org/officeDocument/2006/relationships/tags" Target="../tags/tag1393.xml"/><Relationship Id="rId43" Type="http://schemas.openxmlformats.org/officeDocument/2006/relationships/tags" Target="../tags/tag1401.xml"/><Relationship Id="rId48" Type="http://schemas.openxmlformats.org/officeDocument/2006/relationships/tags" Target="../tags/tag1406.xml"/><Relationship Id="rId56" Type="http://schemas.openxmlformats.org/officeDocument/2006/relationships/tags" Target="../tags/tag1414.xml"/><Relationship Id="rId64" Type="http://schemas.openxmlformats.org/officeDocument/2006/relationships/tags" Target="../tags/tag1422.xml"/><Relationship Id="rId69" Type="http://schemas.openxmlformats.org/officeDocument/2006/relationships/tags" Target="../tags/tag1427.xml"/><Relationship Id="rId77" Type="http://schemas.openxmlformats.org/officeDocument/2006/relationships/tags" Target="../tags/tag1435.xml"/><Relationship Id="rId100" Type="http://schemas.openxmlformats.org/officeDocument/2006/relationships/tags" Target="../tags/tag1458.xml"/><Relationship Id="rId105" Type="http://schemas.openxmlformats.org/officeDocument/2006/relationships/tags" Target="../tags/tag1463.xml"/><Relationship Id="rId113" Type="http://schemas.openxmlformats.org/officeDocument/2006/relationships/tags" Target="../tags/tag1471.xml"/><Relationship Id="rId118" Type="http://schemas.openxmlformats.org/officeDocument/2006/relationships/tags" Target="../tags/tag1476.xml"/><Relationship Id="rId126" Type="http://schemas.openxmlformats.org/officeDocument/2006/relationships/tags" Target="../tags/tag1484.xml"/><Relationship Id="rId8" Type="http://schemas.openxmlformats.org/officeDocument/2006/relationships/tags" Target="../tags/tag1366.xml"/><Relationship Id="rId51" Type="http://schemas.openxmlformats.org/officeDocument/2006/relationships/tags" Target="../tags/tag1409.xml"/><Relationship Id="rId72" Type="http://schemas.openxmlformats.org/officeDocument/2006/relationships/tags" Target="../tags/tag1430.xml"/><Relationship Id="rId80" Type="http://schemas.openxmlformats.org/officeDocument/2006/relationships/tags" Target="../tags/tag1438.xml"/><Relationship Id="rId85" Type="http://schemas.openxmlformats.org/officeDocument/2006/relationships/tags" Target="../tags/tag1443.xml"/><Relationship Id="rId93" Type="http://schemas.openxmlformats.org/officeDocument/2006/relationships/tags" Target="../tags/tag1451.xml"/><Relationship Id="rId98" Type="http://schemas.openxmlformats.org/officeDocument/2006/relationships/tags" Target="../tags/tag1456.xml"/><Relationship Id="rId121" Type="http://schemas.openxmlformats.org/officeDocument/2006/relationships/tags" Target="../tags/tag1479.xml"/><Relationship Id="rId3" Type="http://schemas.openxmlformats.org/officeDocument/2006/relationships/tags" Target="../tags/tag1361.xml"/><Relationship Id="rId12" Type="http://schemas.openxmlformats.org/officeDocument/2006/relationships/tags" Target="../tags/tag1370.xml"/><Relationship Id="rId17" Type="http://schemas.openxmlformats.org/officeDocument/2006/relationships/tags" Target="../tags/tag1375.xml"/><Relationship Id="rId25" Type="http://schemas.openxmlformats.org/officeDocument/2006/relationships/tags" Target="../tags/tag1383.xml"/><Relationship Id="rId33" Type="http://schemas.openxmlformats.org/officeDocument/2006/relationships/tags" Target="../tags/tag1391.xml"/><Relationship Id="rId38" Type="http://schemas.openxmlformats.org/officeDocument/2006/relationships/tags" Target="../tags/tag1396.xml"/><Relationship Id="rId46" Type="http://schemas.openxmlformats.org/officeDocument/2006/relationships/tags" Target="../tags/tag1404.xml"/><Relationship Id="rId59" Type="http://schemas.openxmlformats.org/officeDocument/2006/relationships/tags" Target="../tags/tag1417.xml"/><Relationship Id="rId67" Type="http://schemas.openxmlformats.org/officeDocument/2006/relationships/tags" Target="../tags/tag1425.xml"/><Relationship Id="rId103" Type="http://schemas.openxmlformats.org/officeDocument/2006/relationships/tags" Target="../tags/tag1461.xml"/><Relationship Id="rId108" Type="http://schemas.openxmlformats.org/officeDocument/2006/relationships/tags" Target="../tags/tag1466.xml"/><Relationship Id="rId116" Type="http://schemas.openxmlformats.org/officeDocument/2006/relationships/tags" Target="../tags/tag1474.xml"/><Relationship Id="rId124" Type="http://schemas.openxmlformats.org/officeDocument/2006/relationships/tags" Target="../tags/tag1482.xml"/><Relationship Id="rId129" Type="http://schemas.openxmlformats.org/officeDocument/2006/relationships/slideLayout" Target="../slideLayouts/slideLayout2.xml"/><Relationship Id="rId20" Type="http://schemas.openxmlformats.org/officeDocument/2006/relationships/tags" Target="../tags/tag1378.xml"/><Relationship Id="rId41" Type="http://schemas.openxmlformats.org/officeDocument/2006/relationships/tags" Target="../tags/tag1399.xml"/><Relationship Id="rId54" Type="http://schemas.openxmlformats.org/officeDocument/2006/relationships/tags" Target="../tags/tag1412.xml"/><Relationship Id="rId62" Type="http://schemas.openxmlformats.org/officeDocument/2006/relationships/tags" Target="../tags/tag1420.xml"/><Relationship Id="rId70" Type="http://schemas.openxmlformats.org/officeDocument/2006/relationships/tags" Target="../tags/tag1428.xml"/><Relationship Id="rId75" Type="http://schemas.openxmlformats.org/officeDocument/2006/relationships/tags" Target="../tags/tag1433.xml"/><Relationship Id="rId83" Type="http://schemas.openxmlformats.org/officeDocument/2006/relationships/tags" Target="../tags/tag1441.xml"/><Relationship Id="rId88" Type="http://schemas.openxmlformats.org/officeDocument/2006/relationships/tags" Target="../tags/tag1446.xml"/><Relationship Id="rId91" Type="http://schemas.openxmlformats.org/officeDocument/2006/relationships/tags" Target="../tags/tag1449.xml"/><Relationship Id="rId96" Type="http://schemas.openxmlformats.org/officeDocument/2006/relationships/tags" Target="../tags/tag1454.xml"/><Relationship Id="rId111" Type="http://schemas.openxmlformats.org/officeDocument/2006/relationships/tags" Target="../tags/tag1469.xml"/><Relationship Id="rId132" Type="http://schemas.openxmlformats.org/officeDocument/2006/relationships/image" Target="../media/image11.emf"/><Relationship Id="rId1" Type="http://schemas.openxmlformats.org/officeDocument/2006/relationships/vmlDrawing" Target="../drawings/vmlDrawing45.vml"/><Relationship Id="rId6" Type="http://schemas.openxmlformats.org/officeDocument/2006/relationships/tags" Target="../tags/tag1364.xml"/><Relationship Id="rId15" Type="http://schemas.openxmlformats.org/officeDocument/2006/relationships/tags" Target="../tags/tag1373.xml"/><Relationship Id="rId23" Type="http://schemas.openxmlformats.org/officeDocument/2006/relationships/tags" Target="../tags/tag1381.xml"/><Relationship Id="rId28" Type="http://schemas.openxmlformats.org/officeDocument/2006/relationships/tags" Target="../tags/tag1386.xml"/><Relationship Id="rId36" Type="http://schemas.openxmlformats.org/officeDocument/2006/relationships/tags" Target="../tags/tag1394.xml"/><Relationship Id="rId49" Type="http://schemas.openxmlformats.org/officeDocument/2006/relationships/tags" Target="../tags/tag1407.xml"/><Relationship Id="rId57" Type="http://schemas.openxmlformats.org/officeDocument/2006/relationships/tags" Target="../tags/tag1415.xml"/><Relationship Id="rId106" Type="http://schemas.openxmlformats.org/officeDocument/2006/relationships/tags" Target="../tags/tag1464.xml"/><Relationship Id="rId114" Type="http://schemas.openxmlformats.org/officeDocument/2006/relationships/tags" Target="../tags/tag1472.xml"/><Relationship Id="rId119" Type="http://schemas.openxmlformats.org/officeDocument/2006/relationships/tags" Target="../tags/tag1477.xml"/><Relationship Id="rId127" Type="http://schemas.openxmlformats.org/officeDocument/2006/relationships/tags" Target="../tags/tag1485.xml"/><Relationship Id="rId10" Type="http://schemas.openxmlformats.org/officeDocument/2006/relationships/tags" Target="../tags/tag1368.xml"/><Relationship Id="rId31" Type="http://schemas.openxmlformats.org/officeDocument/2006/relationships/tags" Target="../tags/tag1389.xml"/><Relationship Id="rId44" Type="http://schemas.openxmlformats.org/officeDocument/2006/relationships/tags" Target="../tags/tag1402.xml"/><Relationship Id="rId52" Type="http://schemas.openxmlformats.org/officeDocument/2006/relationships/tags" Target="../tags/tag1410.xml"/><Relationship Id="rId60" Type="http://schemas.openxmlformats.org/officeDocument/2006/relationships/tags" Target="../tags/tag1418.xml"/><Relationship Id="rId65" Type="http://schemas.openxmlformats.org/officeDocument/2006/relationships/tags" Target="../tags/tag1423.xml"/><Relationship Id="rId73" Type="http://schemas.openxmlformats.org/officeDocument/2006/relationships/tags" Target="../tags/tag1431.xml"/><Relationship Id="rId78" Type="http://schemas.openxmlformats.org/officeDocument/2006/relationships/tags" Target="../tags/tag1436.xml"/><Relationship Id="rId81" Type="http://schemas.openxmlformats.org/officeDocument/2006/relationships/tags" Target="../tags/tag1439.xml"/><Relationship Id="rId86" Type="http://schemas.openxmlformats.org/officeDocument/2006/relationships/tags" Target="../tags/tag1444.xml"/><Relationship Id="rId94" Type="http://schemas.openxmlformats.org/officeDocument/2006/relationships/tags" Target="../tags/tag1452.xml"/><Relationship Id="rId99" Type="http://schemas.openxmlformats.org/officeDocument/2006/relationships/tags" Target="../tags/tag1457.xml"/><Relationship Id="rId101" Type="http://schemas.openxmlformats.org/officeDocument/2006/relationships/tags" Target="../tags/tag1459.xml"/><Relationship Id="rId122" Type="http://schemas.openxmlformats.org/officeDocument/2006/relationships/tags" Target="../tags/tag1480.xml"/><Relationship Id="rId130" Type="http://schemas.openxmlformats.org/officeDocument/2006/relationships/notesSlide" Target="../notesSlides/notesSlide32.xml"/><Relationship Id="rId4" Type="http://schemas.openxmlformats.org/officeDocument/2006/relationships/tags" Target="../tags/tag1362.xml"/><Relationship Id="rId9" Type="http://schemas.openxmlformats.org/officeDocument/2006/relationships/tags" Target="../tags/tag1367.xml"/><Relationship Id="rId13" Type="http://schemas.openxmlformats.org/officeDocument/2006/relationships/tags" Target="../tags/tag1371.xml"/><Relationship Id="rId18" Type="http://schemas.openxmlformats.org/officeDocument/2006/relationships/tags" Target="../tags/tag1376.xml"/><Relationship Id="rId39" Type="http://schemas.openxmlformats.org/officeDocument/2006/relationships/tags" Target="../tags/tag1397.xml"/><Relationship Id="rId109" Type="http://schemas.openxmlformats.org/officeDocument/2006/relationships/tags" Target="../tags/tag1467.xml"/><Relationship Id="rId34" Type="http://schemas.openxmlformats.org/officeDocument/2006/relationships/tags" Target="../tags/tag1392.xml"/><Relationship Id="rId50" Type="http://schemas.openxmlformats.org/officeDocument/2006/relationships/tags" Target="../tags/tag1408.xml"/><Relationship Id="rId55" Type="http://schemas.openxmlformats.org/officeDocument/2006/relationships/tags" Target="../tags/tag1413.xml"/><Relationship Id="rId76" Type="http://schemas.openxmlformats.org/officeDocument/2006/relationships/tags" Target="../tags/tag1434.xml"/><Relationship Id="rId97" Type="http://schemas.openxmlformats.org/officeDocument/2006/relationships/tags" Target="../tags/tag1455.xml"/><Relationship Id="rId104" Type="http://schemas.openxmlformats.org/officeDocument/2006/relationships/tags" Target="../tags/tag1462.xml"/><Relationship Id="rId120" Type="http://schemas.openxmlformats.org/officeDocument/2006/relationships/tags" Target="../tags/tag1478.xml"/><Relationship Id="rId125" Type="http://schemas.openxmlformats.org/officeDocument/2006/relationships/tags" Target="../tags/tag1483.xml"/><Relationship Id="rId7" Type="http://schemas.openxmlformats.org/officeDocument/2006/relationships/tags" Target="../tags/tag1365.xml"/><Relationship Id="rId71" Type="http://schemas.openxmlformats.org/officeDocument/2006/relationships/tags" Target="../tags/tag1429.xml"/><Relationship Id="rId92" Type="http://schemas.openxmlformats.org/officeDocument/2006/relationships/tags" Target="../tags/tag1450.xml"/><Relationship Id="rId2" Type="http://schemas.openxmlformats.org/officeDocument/2006/relationships/tags" Target="../tags/tag1360.xml"/><Relationship Id="rId29" Type="http://schemas.openxmlformats.org/officeDocument/2006/relationships/tags" Target="../tags/tag1387.xml"/><Relationship Id="rId24" Type="http://schemas.openxmlformats.org/officeDocument/2006/relationships/tags" Target="../tags/tag1382.xml"/><Relationship Id="rId40" Type="http://schemas.openxmlformats.org/officeDocument/2006/relationships/tags" Target="../tags/tag1398.xml"/><Relationship Id="rId45" Type="http://schemas.openxmlformats.org/officeDocument/2006/relationships/tags" Target="../tags/tag1403.xml"/><Relationship Id="rId66" Type="http://schemas.openxmlformats.org/officeDocument/2006/relationships/tags" Target="../tags/tag1424.xml"/><Relationship Id="rId87" Type="http://schemas.openxmlformats.org/officeDocument/2006/relationships/tags" Target="../tags/tag1445.xml"/><Relationship Id="rId110" Type="http://schemas.openxmlformats.org/officeDocument/2006/relationships/tags" Target="../tags/tag1468.xml"/><Relationship Id="rId115" Type="http://schemas.openxmlformats.org/officeDocument/2006/relationships/tags" Target="../tags/tag1473.xml"/><Relationship Id="rId131" Type="http://schemas.openxmlformats.org/officeDocument/2006/relationships/oleObject" Target="../embeddings/oleObject42.bin"/><Relationship Id="rId61" Type="http://schemas.openxmlformats.org/officeDocument/2006/relationships/tags" Target="../tags/tag1419.xml"/><Relationship Id="rId82" Type="http://schemas.openxmlformats.org/officeDocument/2006/relationships/tags" Target="../tags/tag1440.xml"/></Relationships>
</file>

<file path=ppt/slides/_rels/slide37.xml.rels><?xml version="1.0" encoding="UTF-8" standalone="yes"?>
<Relationships xmlns="http://schemas.openxmlformats.org/package/2006/relationships"><Relationship Id="rId13" Type="http://schemas.openxmlformats.org/officeDocument/2006/relationships/tags" Target="../tags/tag1499.xml"/><Relationship Id="rId18" Type="http://schemas.openxmlformats.org/officeDocument/2006/relationships/tags" Target="../tags/tag1504.xml"/><Relationship Id="rId26" Type="http://schemas.openxmlformats.org/officeDocument/2006/relationships/tags" Target="../tags/tag1512.xml"/><Relationship Id="rId39" Type="http://schemas.openxmlformats.org/officeDocument/2006/relationships/tags" Target="../tags/tag1525.xml"/><Relationship Id="rId21" Type="http://schemas.openxmlformats.org/officeDocument/2006/relationships/tags" Target="../tags/tag1507.xml"/><Relationship Id="rId34" Type="http://schemas.openxmlformats.org/officeDocument/2006/relationships/tags" Target="../tags/tag1520.xml"/><Relationship Id="rId42" Type="http://schemas.openxmlformats.org/officeDocument/2006/relationships/tags" Target="../tags/tag1528.xml"/><Relationship Id="rId47" Type="http://schemas.openxmlformats.org/officeDocument/2006/relationships/tags" Target="../tags/tag1533.xml"/><Relationship Id="rId50" Type="http://schemas.openxmlformats.org/officeDocument/2006/relationships/tags" Target="../tags/tag1536.xml"/><Relationship Id="rId55" Type="http://schemas.openxmlformats.org/officeDocument/2006/relationships/tags" Target="../tags/tag1541.xml"/><Relationship Id="rId63" Type="http://schemas.openxmlformats.org/officeDocument/2006/relationships/tags" Target="../tags/tag1549.xml"/><Relationship Id="rId68" Type="http://schemas.openxmlformats.org/officeDocument/2006/relationships/image" Target="../media/image11.emf"/><Relationship Id="rId7" Type="http://schemas.openxmlformats.org/officeDocument/2006/relationships/tags" Target="../tags/tag1493.xml"/><Relationship Id="rId2" Type="http://schemas.openxmlformats.org/officeDocument/2006/relationships/tags" Target="../tags/tag1488.xml"/><Relationship Id="rId16" Type="http://schemas.openxmlformats.org/officeDocument/2006/relationships/tags" Target="../tags/tag1502.xml"/><Relationship Id="rId29" Type="http://schemas.openxmlformats.org/officeDocument/2006/relationships/tags" Target="../tags/tag1515.xml"/><Relationship Id="rId1" Type="http://schemas.openxmlformats.org/officeDocument/2006/relationships/vmlDrawing" Target="../drawings/vmlDrawing46.vml"/><Relationship Id="rId6" Type="http://schemas.openxmlformats.org/officeDocument/2006/relationships/tags" Target="../tags/tag1492.xml"/><Relationship Id="rId11" Type="http://schemas.openxmlformats.org/officeDocument/2006/relationships/tags" Target="../tags/tag1497.xml"/><Relationship Id="rId24" Type="http://schemas.openxmlformats.org/officeDocument/2006/relationships/tags" Target="../tags/tag1510.xml"/><Relationship Id="rId32" Type="http://schemas.openxmlformats.org/officeDocument/2006/relationships/tags" Target="../tags/tag1518.xml"/><Relationship Id="rId37" Type="http://schemas.openxmlformats.org/officeDocument/2006/relationships/tags" Target="../tags/tag1523.xml"/><Relationship Id="rId40" Type="http://schemas.openxmlformats.org/officeDocument/2006/relationships/tags" Target="../tags/tag1526.xml"/><Relationship Id="rId45" Type="http://schemas.openxmlformats.org/officeDocument/2006/relationships/tags" Target="../tags/tag1531.xml"/><Relationship Id="rId53" Type="http://schemas.openxmlformats.org/officeDocument/2006/relationships/tags" Target="../tags/tag1539.xml"/><Relationship Id="rId58" Type="http://schemas.openxmlformats.org/officeDocument/2006/relationships/tags" Target="../tags/tag1544.xml"/><Relationship Id="rId66" Type="http://schemas.openxmlformats.org/officeDocument/2006/relationships/notesSlide" Target="../notesSlides/notesSlide33.xml"/><Relationship Id="rId5" Type="http://schemas.openxmlformats.org/officeDocument/2006/relationships/tags" Target="../tags/tag1491.xml"/><Relationship Id="rId15" Type="http://schemas.openxmlformats.org/officeDocument/2006/relationships/tags" Target="../tags/tag1501.xml"/><Relationship Id="rId23" Type="http://schemas.openxmlformats.org/officeDocument/2006/relationships/tags" Target="../tags/tag1509.xml"/><Relationship Id="rId28" Type="http://schemas.openxmlformats.org/officeDocument/2006/relationships/tags" Target="../tags/tag1514.xml"/><Relationship Id="rId36" Type="http://schemas.openxmlformats.org/officeDocument/2006/relationships/tags" Target="../tags/tag1522.xml"/><Relationship Id="rId49" Type="http://schemas.openxmlformats.org/officeDocument/2006/relationships/tags" Target="../tags/tag1535.xml"/><Relationship Id="rId57" Type="http://schemas.openxmlformats.org/officeDocument/2006/relationships/tags" Target="../tags/tag1543.xml"/><Relationship Id="rId61" Type="http://schemas.openxmlformats.org/officeDocument/2006/relationships/tags" Target="../tags/tag1547.xml"/><Relationship Id="rId10" Type="http://schemas.openxmlformats.org/officeDocument/2006/relationships/tags" Target="../tags/tag1496.xml"/><Relationship Id="rId19" Type="http://schemas.openxmlformats.org/officeDocument/2006/relationships/tags" Target="../tags/tag1505.xml"/><Relationship Id="rId31" Type="http://schemas.openxmlformats.org/officeDocument/2006/relationships/tags" Target="../tags/tag1517.xml"/><Relationship Id="rId44" Type="http://schemas.openxmlformats.org/officeDocument/2006/relationships/tags" Target="../tags/tag1530.xml"/><Relationship Id="rId52" Type="http://schemas.openxmlformats.org/officeDocument/2006/relationships/tags" Target="../tags/tag1538.xml"/><Relationship Id="rId60" Type="http://schemas.openxmlformats.org/officeDocument/2006/relationships/tags" Target="../tags/tag1546.xml"/><Relationship Id="rId65" Type="http://schemas.openxmlformats.org/officeDocument/2006/relationships/slideLayout" Target="../slideLayouts/slideLayout2.xml"/><Relationship Id="rId4" Type="http://schemas.openxmlformats.org/officeDocument/2006/relationships/tags" Target="../tags/tag1490.xml"/><Relationship Id="rId9" Type="http://schemas.openxmlformats.org/officeDocument/2006/relationships/tags" Target="../tags/tag1495.xml"/><Relationship Id="rId14" Type="http://schemas.openxmlformats.org/officeDocument/2006/relationships/tags" Target="../tags/tag1500.xml"/><Relationship Id="rId22" Type="http://schemas.openxmlformats.org/officeDocument/2006/relationships/tags" Target="../tags/tag1508.xml"/><Relationship Id="rId27" Type="http://schemas.openxmlformats.org/officeDocument/2006/relationships/tags" Target="../tags/tag1513.xml"/><Relationship Id="rId30" Type="http://schemas.openxmlformats.org/officeDocument/2006/relationships/tags" Target="../tags/tag1516.xml"/><Relationship Id="rId35" Type="http://schemas.openxmlformats.org/officeDocument/2006/relationships/tags" Target="../tags/tag1521.xml"/><Relationship Id="rId43" Type="http://schemas.openxmlformats.org/officeDocument/2006/relationships/tags" Target="../tags/tag1529.xml"/><Relationship Id="rId48" Type="http://schemas.openxmlformats.org/officeDocument/2006/relationships/tags" Target="../tags/tag1534.xml"/><Relationship Id="rId56" Type="http://schemas.openxmlformats.org/officeDocument/2006/relationships/tags" Target="../tags/tag1542.xml"/><Relationship Id="rId64" Type="http://schemas.openxmlformats.org/officeDocument/2006/relationships/tags" Target="../tags/tag1550.xml"/><Relationship Id="rId8" Type="http://schemas.openxmlformats.org/officeDocument/2006/relationships/tags" Target="../tags/tag1494.xml"/><Relationship Id="rId51" Type="http://schemas.openxmlformats.org/officeDocument/2006/relationships/tags" Target="../tags/tag1537.xml"/><Relationship Id="rId3" Type="http://schemas.openxmlformats.org/officeDocument/2006/relationships/tags" Target="../tags/tag1489.xml"/><Relationship Id="rId12" Type="http://schemas.openxmlformats.org/officeDocument/2006/relationships/tags" Target="../tags/tag1498.xml"/><Relationship Id="rId17" Type="http://schemas.openxmlformats.org/officeDocument/2006/relationships/tags" Target="../tags/tag1503.xml"/><Relationship Id="rId25" Type="http://schemas.openxmlformats.org/officeDocument/2006/relationships/tags" Target="../tags/tag1511.xml"/><Relationship Id="rId33" Type="http://schemas.openxmlformats.org/officeDocument/2006/relationships/tags" Target="../tags/tag1519.xml"/><Relationship Id="rId38" Type="http://schemas.openxmlformats.org/officeDocument/2006/relationships/tags" Target="../tags/tag1524.xml"/><Relationship Id="rId46" Type="http://schemas.openxmlformats.org/officeDocument/2006/relationships/tags" Target="../tags/tag1532.xml"/><Relationship Id="rId59" Type="http://schemas.openxmlformats.org/officeDocument/2006/relationships/tags" Target="../tags/tag1545.xml"/><Relationship Id="rId67" Type="http://schemas.openxmlformats.org/officeDocument/2006/relationships/oleObject" Target="../embeddings/oleObject43.bin"/><Relationship Id="rId20" Type="http://schemas.openxmlformats.org/officeDocument/2006/relationships/tags" Target="../tags/tag1506.xml"/><Relationship Id="rId41" Type="http://schemas.openxmlformats.org/officeDocument/2006/relationships/tags" Target="../tags/tag1527.xml"/><Relationship Id="rId54" Type="http://schemas.openxmlformats.org/officeDocument/2006/relationships/tags" Target="../tags/tag1540.xml"/><Relationship Id="rId62" Type="http://schemas.openxmlformats.org/officeDocument/2006/relationships/tags" Target="../tags/tag1548.xml"/></Relationships>
</file>

<file path=ppt/slides/_rels/slide38.xml.rels><?xml version="1.0" encoding="UTF-8" standalone="yes"?>
<Relationships xmlns="http://schemas.openxmlformats.org/package/2006/relationships"><Relationship Id="rId26" Type="http://schemas.openxmlformats.org/officeDocument/2006/relationships/tags" Target="../tags/tag1576.xml"/><Relationship Id="rId117" Type="http://schemas.openxmlformats.org/officeDocument/2006/relationships/tags" Target="../tags/tag1667.xml"/><Relationship Id="rId21" Type="http://schemas.openxmlformats.org/officeDocument/2006/relationships/tags" Target="../tags/tag1571.xml"/><Relationship Id="rId42" Type="http://schemas.openxmlformats.org/officeDocument/2006/relationships/tags" Target="../tags/tag1592.xml"/><Relationship Id="rId47" Type="http://schemas.openxmlformats.org/officeDocument/2006/relationships/tags" Target="../tags/tag1597.xml"/><Relationship Id="rId63" Type="http://schemas.openxmlformats.org/officeDocument/2006/relationships/tags" Target="../tags/tag1613.xml"/><Relationship Id="rId68" Type="http://schemas.openxmlformats.org/officeDocument/2006/relationships/tags" Target="../tags/tag1618.xml"/><Relationship Id="rId84" Type="http://schemas.openxmlformats.org/officeDocument/2006/relationships/tags" Target="../tags/tag1634.xml"/><Relationship Id="rId89" Type="http://schemas.openxmlformats.org/officeDocument/2006/relationships/tags" Target="../tags/tag1639.xml"/><Relationship Id="rId112" Type="http://schemas.openxmlformats.org/officeDocument/2006/relationships/tags" Target="../tags/tag1662.xml"/><Relationship Id="rId16" Type="http://schemas.openxmlformats.org/officeDocument/2006/relationships/tags" Target="../tags/tag1566.xml"/><Relationship Id="rId107" Type="http://schemas.openxmlformats.org/officeDocument/2006/relationships/tags" Target="../tags/tag1657.xml"/><Relationship Id="rId11" Type="http://schemas.openxmlformats.org/officeDocument/2006/relationships/tags" Target="../tags/tag1561.xml"/><Relationship Id="rId32" Type="http://schemas.openxmlformats.org/officeDocument/2006/relationships/tags" Target="../tags/tag1582.xml"/><Relationship Id="rId37" Type="http://schemas.openxmlformats.org/officeDocument/2006/relationships/tags" Target="../tags/tag1587.xml"/><Relationship Id="rId53" Type="http://schemas.openxmlformats.org/officeDocument/2006/relationships/tags" Target="../tags/tag1603.xml"/><Relationship Id="rId58" Type="http://schemas.openxmlformats.org/officeDocument/2006/relationships/tags" Target="../tags/tag1608.xml"/><Relationship Id="rId74" Type="http://schemas.openxmlformats.org/officeDocument/2006/relationships/tags" Target="../tags/tag1624.xml"/><Relationship Id="rId79" Type="http://schemas.openxmlformats.org/officeDocument/2006/relationships/tags" Target="../tags/tag1629.xml"/><Relationship Id="rId102" Type="http://schemas.openxmlformats.org/officeDocument/2006/relationships/tags" Target="../tags/tag1652.xml"/><Relationship Id="rId5" Type="http://schemas.openxmlformats.org/officeDocument/2006/relationships/tags" Target="../tags/tag1555.xml"/><Relationship Id="rId61" Type="http://schemas.openxmlformats.org/officeDocument/2006/relationships/tags" Target="../tags/tag1611.xml"/><Relationship Id="rId82" Type="http://schemas.openxmlformats.org/officeDocument/2006/relationships/tags" Target="../tags/tag1632.xml"/><Relationship Id="rId90" Type="http://schemas.openxmlformats.org/officeDocument/2006/relationships/tags" Target="../tags/tag1640.xml"/><Relationship Id="rId95" Type="http://schemas.openxmlformats.org/officeDocument/2006/relationships/tags" Target="../tags/tag1645.xml"/><Relationship Id="rId19" Type="http://schemas.openxmlformats.org/officeDocument/2006/relationships/tags" Target="../tags/tag1569.xml"/><Relationship Id="rId14" Type="http://schemas.openxmlformats.org/officeDocument/2006/relationships/tags" Target="../tags/tag1564.xml"/><Relationship Id="rId22" Type="http://schemas.openxmlformats.org/officeDocument/2006/relationships/tags" Target="../tags/tag1572.xml"/><Relationship Id="rId27" Type="http://schemas.openxmlformats.org/officeDocument/2006/relationships/tags" Target="../tags/tag1577.xml"/><Relationship Id="rId30" Type="http://schemas.openxmlformats.org/officeDocument/2006/relationships/tags" Target="../tags/tag1580.xml"/><Relationship Id="rId35" Type="http://schemas.openxmlformats.org/officeDocument/2006/relationships/tags" Target="../tags/tag1585.xml"/><Relationship Id="rId43" Type="http://schemas.openxmlformats.org/officeDocument/2006/relationships/tags" Target="../tags/tag1593.xml"/><Relationship Id="rId48" Type="http://schemas.openxmlformats.org/officeDocument/2006/relationships/tags" Target="../tags/tag1598.xml"/><Relationship Id="rId56" Type="http://schemas.openxmlformats.org/officeDocument/2006/relationships/tags" Target="../tags/tag1606.xml"/><Relationship Id="rId64" Type="http://schemas.openxmlformats.org/officeDocument/2006/relationships/tags" Target="../tags/tag1614.xml"/><Relationship Id="rId69" Type="http://schemas.openxmlformats.org/officeDocument/2006/relationships/tags" Target="../tags/tag1619.xml"/><Relationship Id="rId77" Type="http://schemas.openxmlformats.org/officeDocument/2006/relationships/tags" Target="../tags/tag1627.xml"/><Relationship Id="rId100" Type="http://schemas.openxmlformats.org/officeDocument/2006/relationships/tags" Target="../tags/tag1650.xml"/><Relationship Id="rId105" Type="http://schemas.openxmlformats.org/officeDocument/2006/relationships/tags" Target="../tags/tag1655.xml"/><Relationship Id="rId113" Type="http://schemas.openxmlformats.org/officeDocument/2006/relationships/tags" Target="../tags/tag1663.xml"/><Relationship Id="rId118" Type="http://schemas.openxmlformats.org/officeDocument/2006/relationships/slideLayout" Target="../slideLayouts/slideLayout2.xml"/><Relationship Id="rId8" Type="http://schemas.openxmlformats.org/officeDocument/2006/relationships/tags" Target="../tags/tag1558.xml"/><Relationship Id="rId51" Type="http://schemas.openxmlformats.org/officeDocument/2006/relationships/tags" Target="../tags/tag1601.xml"/><Relationship Id="rId72" Type="http://schemas.openxmlformats.org/officeDocument/2006/relationships/tags" Target="../tags/tag1622.xml"/><Relationship Id="rId80" Type="http://schemas.openxmlformats.org/officeDocument/2006/relationships/tags" Target="../tags/tag1630.xml"/><Relationship Id="rId85" Type="http://schemas.openxmlformats.org/officeDocument/2006/relationships/tags" Target="../tags/tag1635.xml"/><Relationship Id="rId93" Type="http://schemas.openxmlformats.org/officeDocument/2006/relationships/tags" Target="../tags/tag1643.xml"/><Relationship Id="rId98" Type="http://schemas.openxmlformats.org/officeDocument/2006/relationships/tags" Target="../tags/tag1648.xml"/><Relationship Id="rId121" Type="http://schemas.openxmlformats.org/officeDocument/2006/relationships/image" Target="../media/image11.emf"/><Relationship Id="rId3" Type="http://schemas.openxmlformats.org/officeDocument/2006/relationships/tags" Target="../tags/tag1553.xml"/><Relationship Id="rId12" Type="http://schemas.openxmlformats.org/officeDocument/2006/relationships/tags" Target="../tags/tag1562.xml"/><Relationship Id="rId17" Type="http://schemas.openxmlformats.org/officeDocument/2006/relationships/tags" Target="../tags/tag1567.xml"/><Relationship Id="rId25" Type="http://schemas.openxmlformats.org/officeDocument/2006/relationships/tags" Target="../tags/tag1575.xml"/><Relationship Id="rId33" Type="http://schemas.openxmlformats.org/officeDocument/2006/relationships/tags" Target="../tags/tag1583.xml"/><Relationship Id="rId38" Type="http://schemas.openxmlformats.org/officeDocument/2006/relationships/tags" Target="../tags/tag1588.xml"/><Relationship Id="rId46" Type="http://schemas.openxmlformats.org/officeDocument/2006/relationships/tags" Target="../tags/tag1596.xml"/><Relationship Id="rId59" Type="http://schemas.openxmlformats.org/officeDocument/2006/relationships/tags" Target="../tags/tag1609.xml"/><Relationship Id="rId67" Type="http://schemas.openxmlformats.org/officeDocument/2006/relationships/tags" Target="../tags/tag1617.xml"/><Relationship Id="rId103" Type="http://schemas.openxmlformats.org/officeDocument/2006/relationships/tags" Target="../tags/tag1653.xml"/><Relationship Id="rId108" Type="http://schemas.openxmlformats.org/officeDocument/2006/relationships/tags" Target="../tags/tag1658.xml"/><Relationship Id="rId116" Type="http://schemas.openxmlformats.org/officeDocument/2006/relationships/tags" Target="../tags/tag1666.xml"/><Relationship Id="rId20" Type="http://schemas.openxmlformats.org/officeDocument/2006/relationships/tags" Target="../tags/tag1570.xml"/><Relationship Id="rId41" Type="http://schemas.openxmlformats.org/officeDocument/2006/relationships/tags" Target="../tags/tag1591.xml"/><Relationship Id="rId54" Type="http://schemas.openxmlformats.org/officeDocument/2006/relationships/tags" Target="../tags/tag1604.xml"/><Relationship Id="rId62" Type="http://schemas.openxmlformats.org/officeDocument/2006/relationships/tags" Target="../tags/tag1612.xml"/><Relationship Id="rId70" Type="http://schemas.openxmlformats.org/officeDocument/2006/relationships/tags" Target="../tags/tag1620.xml"/><Relationship Id="rId75" Type="http://schemas.openxmlformats.org/officeDocument/2006/relationships/tags" Target="../tags/tag1625.xml"/><Relationship Id="rId83" Type="http://schemas.openxmlformats.org/officeDocument/2006/relationships/tags" Target="../tags/tag1633.xml"/><Relationship Id="rId88" Type="http://schemas.openxmlformats.org/officeDocument/2006/relationships/tags" Target="../tags/tag1638.xml"/><Relationship Id="rId91" Type="http://schemas.openxmlformats.org/officeDocument/2006/relationships/tags" Target="../tags/tag1641.xml"/><Relationship Id="rId96" Type="http://schemas.openxmlformats.org/officeDocument/2006/relationships/tags" Target="../tags/tag1646.xml"/><Relationship Id="rId111" Type="http://schemas.openxmlformats.org/officeDocument/2006/relationships/tags" Target="../tags/tag1661.xml"/><Relationship Id="rId1" Type="http://schemas.openxmlformats.org/officeDocument/2006/relationships/vmlDrawing" Target="../drawings/vmlDrawing47.vml"/><Relationship Id="rId6" Type="http://schemas.openxmlformats.org/officeDocument/2006/relationships/tags" Target="../tags/tag1556.xml"/><Relationship Id="rId15" Type="http://schemas.openxmlformats.org/officeDocument/2006/relationships/tags" Target="../tags/tag1565.xml"/><Relationship Id="rId23" Type="http://schemas.openxmlformats.org/officeDocument/2006/relationships/tags" Target="../tags/tag1573.xml"/><Relationship Id="rId28" Type="http://schemas.openxmlformats.org/officeDocument/2006/relationships/tags" Target="../tags/tag1578.xml"/><Relationship Id="rId36" Type="http://schemas.openxmlformats.org/officeDocument/2006/relationships/tags" Target="../tags/tag1586.xml"/><Relationship Id="rId49" Type="http://schemas.openxmlformats.org/officeDocument/2006/relationships/tags" Target="../tags/tag1599.xml"/><Relationship Id="rId57" Type="http://schemas.openxmlformats.org/officeDocument/2006/relationships/tags" Target="../tags/tag1607.xml"/><Relationship Id="rId106" Type="http://schemas.openxmlformats.org/officeDocument/2006/relationships/tags" Target="../tags/tag1656.xml"/><Relationship Id="rId114" Type="http://schemas.openxmlformats.org/officeDocument/2006/relationships/tags" Target="../tags/tag1664.xml"/><Relationship Id="rId119" Type="http://schemas.openxmlformats.org/officeDocument/2006/relationships/notesSlide" Target="../notesSlides/notesSlide34.xml"/><Relationship Id="rId10" Type="http://schemas.openxmlformats.org/officeDocument/2006/relationships/tags" Target="../tags/tag1560.xml"/><Relationship Id="rId31" Type="http://schemas.openxmlformats.org/officeDocument/2006/relationships/tags" Target="../tags/tag1581.xml"/><Relationship Id="rId44" Type="http://schemas.openxmlformats.org/officeDocument/2006/relationships/tags" Target="../tags/tag1594.xml"/><Relationship Id="rId52" Type="http://schemas.openxmlformats.org/officeDocument/2006/relationships/tags" Target="../tags/tag1602.xml"/><Relationship Id="rId60" Type="http://schemas.openxmlformats.org/officeDocument/2006/relationships/tags" Target="../tags/tag1610.xml"/><Relationship Id="rId65" Type="http://schemas.openxmlformats.org/officeDocument/2006/relationships/tags" Target="../tags/tag1615.xml"/><Relationship Id="rId73" Type="http://schemas.openxmlformats.org/officeDocument/2006/relationships/tags" Target="../tags/tag1623.xml"/><Relationship Id="rId78" Type="http://schemas.openxmlformats.org/officeDocument/2006/relationships/tags" Target="../tags/tag1628.xml"/><Relationship Id="rId81" Type="http://schemas.openxmlformats.org/officeDocument/2006/relationships/tags" Target="../tags/tag1631.xml"/><Relationship Id="rId86" Type="http://schemas.openxmlformats.org/officeDocument/2006/relationships/tags" Target="../tags/tag1636.xml"/><Relationship Id="rId94" Type="http://schemas.openxmlformats.org/officeDocument/2006/relationships/tags" Target="../tags/tag1644.xml"/><Relationship Id="rId99" Type="http://schemas.openxmlformats.org/officeDocument/2006/relationships/tags" Target="../tags/tag1649.xml"/><Relationship Id="rId101" Type="http://schemas.openxmlformats.org/officeDocument/2006/relationships/tags" Target="../tags/tag1651.xml"/><Relationship Id="rId4" Type="http://schemas.openxmlformats.org/officeDocument/2006/relationships/tags" Target="../tags/tag1554.xml"/><Relationship Id="rId9" Type="http://schemas.openxmlformats.org/officeDocument/2006/relationships/tags" Target="../tags/tag1559.xml"/><Relationship Id="rId13" Type="http://schemas.openxmlformats.org/officeDocument/2006/relationships/tags" Target="../tags/tag1563.xml"/><Relationship Id="rId18" Type="http://schemas.openxmlformats.org/officeDocument/2006/relationships/tags" Target="../tags/tag1568.xml"/><Relationship Id="rId39" Type="http://schemas.openxmlformats.org/officeDocument/2006/relationships/tags" Target="../tags/tag1589.xml"/><Relationship Id="rId109" Type="http://schemas.openxmlformats.org/officeDocument/2006/relationships/tags" Target="../tags/tag1659.xml"/><Relationship Id="rId34" Type="http://schemas.openxmlformats.org/officeDocument/2006/relationships/tags" Target="../tags/tag1584.xml"/><Relationship Id="rId50" Type="http://schemas.openxmlformats.org/officeDocument/2006/relationships/tags" Target="../tags/tag1600.xml"/><Relationship Id="rId55" Type="http://schemas.openxmlformats.org/officeDocument/2006/relationships/tags" Target="../tags/tag1605.xml"/><Relationship Id="rId76" Type="http://schemas.openxmlformats.org/officeDocument/2006/relationships/tags" Target="../tags/tag1626.xml"/><Relationship Id="rId97" Type="http://schemas.openxmlformats.org/officeDocument/2006/relationships/tags" Target="../tags/tag1647.xml"/><Relationship Id="rId104" Type="http://schemas.openxmlformats.org/officeDocument/2006/relationships/tags" Target="../tags/tag1654.xml"/><Relationship Id="rId120" Type="http://schemas.openxmlformats.org/officeDocument/2006/relationships/oleObject" Target="../embeddings/oleObject44.bin"/><Relationship Id="rId7" Type="http://schemas.openxmlformats.org/officeDocument/2006/relationships/tags" Target="../tags/tag1557.xml"/><Relationship Id="rId71" Type="http://schemas.openxmlformats.org/officeDocument/2006/relationships/tags" Target="../tags/tag1621.xml"/><Relationship Id="rId92" Type="http://schemas.openxmlformats.org/officeDocument/2006/relationships/tags" Target="../tags/tag1642.xml"/><Relationship Id="rId2" Type="http://schemas.openxmlformats.org/officeDocument/2006/relationships/tags" Target="../tags/tag1552.xml"/><Relationship Id="rId29" Type="http://schemas.openxmlformats.org/officeDocument/2006/relationships/tags" Target="../tags/tag1579.xml"/><Relationship Id="rId24" Type="http://schemas.openxmlformats.org/officeDocument/2006/relationships/tags" Target="../tags/tag1574.xml"/><Relationship Id="rId40" Type="http://schemas.openxmlformats.org/officeDocument/2006/relationships/tags" Target="../tags/tag1590.xml"/><Relationship Id="rId45" Type="http://schemas.openxmlformats.org/officeDocument/2006/relationships/tags" Target="../tags/tag1595.xml"/><Relationship Id="rId66" Type="http://schemas.openxmlformats.org/officeDocument/2006/relationships/tags" Target="../tags/tag1616.xml"/><Relationship Id="rId87" Type="http://schemas.openxmlformats.org/officeDocument/2006/relationships/tags" Target="../tags/tag1637.xml"/><Relationship Id="rId110" Type="http://schemas.openxmlformats.org/officeDocument/2006/relationships/tags" Target="../tags/tag1660.xml"/><Relationship Id="rId115" Type="http://schemas.openxmlformats.org/officeDocument/2006/relationships/tags" Target="../tags/tag1665.xml"/></Relationships>
</file>

<file path=ppt/slides/_rels/slide39.xml.rels><?xml version="1.0" encoding="UTF-8" standalone="yes"?>
<Relationships xmlns="http://schemas.openxmlformats.org/package/2006/relationships"><Relationship Id="rId26" Type="http://schemas.openxmlformats.org/officeDocument/2006/relationships/tags" Target="../tags/tag1693.xml"/><Relationship Id="rId117" Type="http://schemas.openxmlformats.org/officeDocument/2006/relationships/tags" Target="../tags/tag1784.xml"/><Relationship Id="rId21" Type="http://schemas.openxmlformats.org/officeDocument/2006/relationships/tags" Target="../tags/tag1688.xml"/><Relationship Id="rId42" Type="http://schemas.openxmlformats.org/officeDocument/2006/relationships/tags" Target="../tags/tag1709.xml"/><Relationship Id="rId47" Type="http://schemas.openxmlformats.org/officeDocument/2006/relationships/tags" Target="../tags/tag1714.xml"/><Relationship Id="rId63" Type="http://schemas.openxmlformats.org/officeDocument/2006/relationships/tags" Target="../tags/tag1730.xml"/><Relationship Id="rId68" Type="http://schemas.openxmlformats.org/officeDocument/2006/relationships/tags" Target="../tags/tag1735.xml"/><Relationship Id="rId84" Type="http://schemas.openxmlformats.org/officeDocument/2006/relationships/tags" Target="../tags/tag1751.xml"/><Relationship Id="rId89" Type="http://schemas.openxmlformats.org/officeDocument/2006/relationships/tags" Target="../tags/tag1756.xml"/><Relationship Id="rId112" Type="http://schemas.openxmlformats.org/officeDocument/2006/relationships/tags" Target="../tags/tag1779.xml"/><Relationship Id="rId16" Type="http://schemas.openxmlformats.org/officeDocument/2006/relationships/tags" Target="../tags/tag1683.xml"/><Relationship Id="rId107" Type="http://schemas.openxmlformats.org/officeDocument/2006/relationships/tags" Target="../tags/tag1774.xml"/><Relationship Id="rId11" Type="http://schemas.openxmlformats.org/officeDocument/2006/relationships/tags" Target="../tags/tag1678.xml"/><Relationship Id="rId32" Type="http://schemas.openxmlformats.org/officeDocument/2006/relationships/tags" Target="../tags/tag1699.xml"/><Relationship Id="rId37" Type="http://schemas.openxmlformats.org/officeDocument/2006/relationships/tags" Target="../tags/tag1704.xml"/><Relationship Id="rId53" Type="http://schemas.openxmlformats.org/officeDocument/2006/relationships/tags" Target="../tags/tag1720.xml"/><Relationship Id="rId58" Type="http://schemas.openxmlformats.org/officeDocument/2006/relationships/tags" Target="../tags/tag1725.xml"/><Relationship Id="rId74" Type="http://schemas.openxmlformats.org/officeDocument/2006/relationships/tags" Target="../tags/tag1741.xml"/><Relationship Id="rId79" Type="http://schemas.openxmlformats.org/officeDocument/2006/relationships/tags" Target="../tags/tag1746.xml"/><Relationship Id="rId102" Type="http://schemas.openxmlformats.org/officeDocument/2006/relationships/tags" Target="../tags/tag1769.xml"/><Relationship Id="rId123" Type="http://schemas.openxmlformats.org/officeDocument/2006/relationships/tags" Target="../tags/tag1790.xml"/><Relationship Id="rId128" Type="http://schemas.openxmlformats.org/officeDocument/2006/relationships/tags" Target="../tags/tag1795.xml"/><Relationship Id="rId5" Type="http://schemas.openxmlformats.org/officeDocument/2006/relationships/tags" Target="../tags/tag1672.xml"/><Relationship Id="rId90" Type="http://schemas.openxmlformats.org/officeDocument/2006/relationships/tags" Target="../tags/tag1757.xml"/><Relationship Id="rId95" Type="http://schemas.openxmlformats.org/officeDocument/2006/relationships/tags" Target="../tags/tag1762.xml"/><Relationship Id="rId19" Type="http://schemas.openxmlformats.org/officeDocument/2006/relationships/tags" Target="../tags/tag1686.xml"/><Relationship Id="rId14" Type="http://schemas.openxmlformats.org/officeDocument/2006/relationships/tags" Target="../tags/tag1681.xml"/><Relationship Id="rId22" Type="http://schemas.openxmlformats.org/officeDocument/2006/relationships/tags" Target="../tags/tag1689.xml"/><Relationship Id="rId27" Type="http://schemas.openxmlformats.org/officeDocument/2006/relationships/tags" Target="../tags/tag1694.xml"/><Relationship Id="rId30" Type="http://schemas.openxmlformats.org/officeDocument/2006/relationships/tags" Target="../tags/tag1697.xml"/><Relationship Id="rId35" Type="http://schemas.openxmlformats.org/officeDocument/2006/relationships/tags" Target="../tags/tag1702.xml"/><Relationship Id="rId43" Type="http://schemas.openxmlformats.org/officeDocument/2006/relationships/tags" Target="../tags/tag1710.xml"/><Relationship Id="rId48" Type="http://schemas.openxmlformats.org/officeDocument/2006/relationships/tags" Target="../tags/tag1715.xml"/><Relationship Id="rId56" Type="http://schemas.openxmlformats.org/officeDocument/2006/relationships/tags" Target="../tags/tag1723.xml"/><Relationship Id="rId64" Type="http://schemas.openxmlformats.org/officeDocument/2006/relationships/tags" Target="../tags/tag1731.xml"/><Relationship Id="rId69" Type="http://schemas.openxmlformats.org/officeDocument/2006/relationships/tags" Target="../tags/tag1736.xml"/><Relationship Id="rId77" Type="http://schemas.openxmlformats.org/officeDocument/2006/relationships/tags" Target="../tags/tag1744.xml"/><Relationship Id="rId100" Type="http://schemas.openxmlformats.org/officeDocument/2006/relationships/tags" Target="../tags/tag1767.xml"/><Relationship Id="rId105" Type="http://schemas.openxmlformats.org/officeDocument/2006/relationships/tags" Target="../tags/tag1772.xml"/><Relationship Id="rId113" Type="http://schemas.openxmlformats.org/officeDocument/2006/relationships/tags" Target="../tags/tag1780.xml"/><Relationship Id="rId118" Type="http://schemas.openxmlformats.org/officeDocument/2006/relationships/tags" Target="../tags/tag1785.xml"/><Relationship Id="rId126" Type="http://schemas.openxmlformats.org/officeDocument/2006/relationships/tags" Target="../tags/tag1793.xml"/><Relationship Id="rId8" Type="http://schemas.openxmlformats.org/officeDocument/2006/relationships/tags" Target="../tags/tag1675.xml"/><Relationship Id="rId51" Type="http://schemas.openxmlformats.org/officeDocument/2006/relationships/tags" Target="../tags/tag1718.xml"/><Relationship Id="rId72" Type="http://schemas.openxmlformats.org/officeDocument/2006/relationships/tags" Target="../tags/tag1739.xml"/><Relationship Id="rId80" Type="http://schemas.openxmlformats.org/officeDocument/2006/relationships/tags" Target="../tags/tag1747.xml"/><Relationship Id="rId85" Type="http://schemas.openxmlformats.org/officeDocument/2006/relationships/tags" Target="../tags/tag1752.xml"/><Relationship Id="rId93" Type="http://schemas.openxmlformats.org/officeDocument/2006/relationships/tags" Target="../tags/tag1760.xml"/><Relationship Id="rId98" Type="http://schemas.openxmlformats.org/officeDocument/2006/relationships/tags" Target="../tags/tag1765.xml"/><Relationship Id="rId121" Type="http://schemas.openxmlformats.org/officeDocument/2006/relationships/tags" Target="../tags/tag1788.xml"/><Relationship Id="rId3" Type="http://schemas.openxmlformats.org/officeDocument/2006/relationships/tags" Target="../tags/tag1670.xml"/><Relationship Id="rId12" Type="http://schemas.openxmlformats.org/officeDocument/2006/relationships/tags" Target="../tags/tag1679.xml"/><Relationship Id="rId17" Type="http://schemas.openxmlformats.org/officeDocument/2006/relationships/tags" Target="../tags/tag1684.xml"/><Relationship Id="rId25" Type="http://schemas.openxmlformats.org/officeDocument/2006/relationships/tags" Target="../tags/tag1692.xml"/><Relationship Id="rId33" Type="http://schemas.openxmlformats.org/officeDocument/2006/relationships/tags" Target="../tags/tag1700.xml"/><Relationship Id="rId38" Type="http://schemas.openxmlformats.org/officeDocument/2006/relationships/tags" Target="../tags/tag1705.xml"/><Relationship Id="rId46" Type="http://schemas.openxmlformats.org/officeDocument/2006/relationships/tags" Target="../tags/tag1713.xml"/><Relationship Id="rId59" Type="http://schemas.openxmlformats.org/officeDocument/2006/relationships/tags" Target="../tags/tag1726.xml"/><Relationship Id="rId67" Type="http://schemas.openxmlformats.org/officeDocument/2006/relationships/tags" Target="../tags/tag1734.xml"/><Relationship Id="rId103" Type="http://schemas.openxmlformats.org/officeDocument/2006/relationships/tags" Target="../tags/tag1770.xml"/><Relationship Id="rId108" Type="http://schemas.openxmlformats.org/officeDocument/2006/relationships/tags" Target="../tags/tag1775.xml"/><Relationship Id="rId116" Type="http://schemas.openxmlformats.org/officeDocument/2006/relationships/tags" Target="../tags/tag1783.xml"/><Relationship Id="rId124" Type="http://schemas.openxmlformats.org/officeDocument/2006/relationships/tags" Target="../tags/tag1791.xml"/><Relationship Id="rId129" Type="http://schemas.openxmlformats.org/officeDocument/2006/relationships/slideLayout" Target="../slideLayouts/slideLayout2.xml"/><Relationship Id="rId20" Type="http://schemas.openxmlformats.org/officeDocument/2006/relationships/tags" Target="../tags/tag1687.xml"/><Relationship Id="rId41" Type="http://schemas.openxmlformats.org/officeDocument/2006/relationships/tags" Target="../tags/tag1708.xml"/><Relationship Id="rId54" Type="http://schemas.openxmlformats.org/officeDocument/2006/relationships/tags" Target="../tags/tag1721.xml"/><Relationship Id="rId62" Type="http://schemas.openxmlformats.org/officeDocument/2006/relationships/tags" Target="../tags/tag1729.xml"/><Relationship Id="rId70" Type="http://schemas.openxmlformats.org/officeDocument/2006/relationships/tags" Target="../tags/tag1737.xml"/><Relationship Id="rId75" Type="http://schemas.openxmlformats.org/officeDocument/2006/relationships/tags" Target="../tags/tag1742.xml"/><Relationship Id="rId83" Type="http://schemas.openxmlformats.org/officeDocument/2006/relationships/tags" Target="../tags/tag1750.xml"/><Relationship Id="rId88" Type="http://schemas.openxmlformats.org/officeDocument/2006/relationships/tags" Target="../tags/tag1755.xml"/><Relationship Id="rId91" Type="http://schemas.openxmlformats.org/officeDocument/2006/relationships/tags" Target="../tags/tag1758.xml"/><Relationship Id="rId96" Type="http://schemas.openxmlformats.org/officeDocument/2006/relationships/tags" Target="../tags/tag1763.xml"/><Relationship Id="rId111" Type="http://schemas.openxmlformats.org/officeDocument/2006/relationships/tags" Target="../tags/tag1778.xml"/><Relationship Id="rId132" Type="http://schemas.openxmlformats.org/officeDocument/2006/relationships/image" Target="../media/image11.emf"/><Relationship Id="rId1" Type="http://schemas.openxmlformats.org/officeDocument/2006/relationships/vmlDrawing" Target="../drawings/vmlDrawing48.vml"/><Relationship Id="rId6" Type="http://schemas.openxmlformats.org/officeDocument/2006/relationships/tags" Target="../tags/tag1673.xml"/><Relationship Id="rId15" Type="http://schemas.openxmlformats.org/officeDocument/2006/relationships/tags" Target="../tags/tag1682.xml"/><Relationship Id="rId23" Type="http://schemas.openxmlformats.org/officeDocument/2006/relationships/tags" Target="../tags/tag1690.xml"/><Relationship Id="rId28" Type="http://schemas.openxmlformats.org/officeDocument/2006/relationships/tags" Target="../tags/tag1695.xml"/><Relationship Id="rId36" Type="http://schemas.openxmlformats.org/officeDocument/2006/relationships/tags" Target="../tags/tag1703.xml"/><Relationship Id="rId49" Type="http://schemas.openxmlformats.org/officeDocument/2006/relationships/tags" Target="../tags/tag1716.xml"/><Relationship Id="rId57" Type="http://schemas.openxmlformats.org/officeDocument/2006/relationships/tags" Target="../tags/tag1724.xml"/><Relationship Id="rId106" Type="http://schemas.openxmlformats.org/officeDocument/2006/relationships/tags" Target="../tags/tag1773.xml"/><Relationship Id="rId114" Type="http://schemas.openxmlformats.org/officeDocument/2006/relationships/tags" Target="../tags/tag1781.xml"/><Relationship Id="rId119" Type="http://schemas.openxmlformats.org/officeDocument/2006/relationships/tags" Target="../tags/tag1786.xml"/><Relationship Id="rId127" Type="http://schemas.openxmlformats.org/officeDocument/2006/relationships/tags" Target="../tags/tag1794.xml"/><Relationship Id="rId10" Type="http://schemas.openxmlformats.org/officeDocument/2006/relationships/tags" Target="../tags/tag1677.xml"/><Relationship Id="rId31" Type="http://schemas.openxmlformats.org/officeDocument/2006/relationships/tags" Target="../tags/tag1698.xml"/><Relationship Id="rId44" Type="http://schemas.openxmlformats.org/officeDocument/2006/relationships/tags" Target="../tags/tag1711.xml"/><Relationship Id="rId52" Type="http://schemas.openxmlformats.org/officeDocument/2006/relationships/tags" Target="../tags/tag1719.xml"/><Relationship Id="rId60" Type="http://schemas.openxmlformats.org/officeDocument/2006/relationships/tags" Target="../tags/tag1727.xml"/><Relationship Id="rId65" Type="http://schemas.openxmlformats.org/officeDocument/2006/relationships/tags" Target="../tags/tag1732.xml"/><Relationship Id="rId73" Type="http://schemas.openxmlformats.org/officeDocument/2006/relationships/tags" Target="../tags/tag1740.xml"/><Relationship Id="rId78" Type="http://schemas.openxmlformats.org/officeDocument/2006/relationships/tags" Target="../tags/tag1745.xml"/><Relationship Id="rId81" Type="http://schemas.openxmlformats.org/officeDocument/2006/relationships/tags" Target="../tags/tag1748.xml"/><Relationship Id="rId86" Type="http://schemas.openxmlformats.org/officeDocument/2006/relationships/tags" Target="../tags/tag1753.xml"/><Relationship Id="rId94" Type="http://schemas.openxmlformats.org/officeDocument/2006/relationships/tags" Target="../tags/tag1761.xml"/><Relationship Id="rId99" Type="http://schemas.openxmlformats.org/officeDocument/2006/relationships/tags" Target="../tags/tag1766.xml"/><Relationship Id="rId101" Type="http://schemas.openxmlformats.org/officeDocument/2006/relationships/tags" Target="../tags/tag1768.xml"/><Relationship Id="rId122" Type="http://schemas.openxmlformats.org/officeDocument/2006/relationships/tags" Target="../tags/tag1789.xml"/><Relationship Id="rId130" Type="http://schemas.openxmlformats.org/officeDocument/2006/relationships/notesSlide" Target="../notesSlides/notesSlide35.xml"/><Relationship Id="rId4" Type="http://schemas.openxmlformats.org/officeDocument/2006/relationships/tags" Target="../tags/tag1671.xml"/><Relationship Id="rId9" Type="http://schemas.openxmlformats.org/officeDocument/2006/relationships/tags" Target="../tags/tag1676.xml"/><Relationship Id="rId13" Type="http://schemas.openxmlformats.org/officeDocument/2006/relationships/tags" Target="../tags/tag1680.xml"/><Relationship Id="rId18" Type="http://schemas.openxmlformats.org/officeDocument/2006/relationships/tags" Target="../tags/tag1685.xml"/><Relationship Id="rId39" Type="http://schemas.openxmlformats.org/officeDocument/2006/relationships/tags" Target="../tags/tag1706.xml"/><Relationship Id="rId109" Type="http://schemas.openxmlformats.org/officeDocument/2006/relationships/tags" Target="../tags/tag1776.xml"/><Relationship Id="rId34" Type="http://schemas.openxmlformats.org/officeDocument/2006/relationships/tags" Target="../tags/tag1701.xml"/><Relationship Id="rId50" Type="http://schemas.openxmlformats.org/officeDocument/2006/relationships/tags" Target="../tags/tag1717.xml"/><Relationship Id="rId55" Type="http://schemas.openxmlformats.org/officeDocument/2006/relationships/tags" Target="../tags/tag1722.xml"/><Relationship Id="rId76" Type="http://schemas.openxmlformats.org/officeDocument/2006/relationships/tags" Target="../tags/tag1743.xml"/><Relationship Id="rId97" Type="http://schemas.openxmlformats.org/officeDocument/2006/relationships/tags" Target="../tags/tag1764.xml"/><Relationship Id="rId104" Type="http://schemas.openxmlformats.org/officeDocument/2006/relationships/tags" Target="../tags/tag1771.xml"/><Relationship Id="rId120" Type="http://schemas.openxmlformats.org/officeDocument/2006/relationships/tags" Target="../tags/tag1787.xml"/><Relationship Id="rId125" Type="http://schemas.openxmlformats.org/officeDocument/2006/relationships/tags" Target="../tags/tag1792.xml"/><Relationship Id="rId7" Type="http://schemas.openxmlformats.org/officeDocument/2006/relationships/tags" Target="../tags/tag1674.xml"/><Relationship Id="rId71" Type="http://schemas.openxmlformats.org/officeDocument/2006/relationships/tags" Target="../tags/tag1738.xml"/><Relationship Id="rId92" Type="http://schemas.openxmlformats.org/officeDocument/2006/relationships/tags" Target="../tags/tag1759.xml"/><Relationship Id="rId2" Type="http://schemas.openxmlformats.org/officeDocument/2006/relationships/tags" Target="../tags/tag1669.xml"/><Relationship Id="rId29" Type="http://schemas.openxmlformats.org/officeDocument/2006/relationships/tags" Target="../tags/tag1696.xml"/><Relationship Id="rId24" Type="http://schemas.openxmlformats.org/officeDocument/2006/relationships/tags" Target="../tags/tag1691.xml"/><Relationship Id="rId40" Type="http://schemas.openxmlformats.org/officeDocument/2006/relationships/tags" Target="../tags/tag1707.xml"/><Relationship Id="rId45" Type="http://schemas.openxmlformats.org/officeDocument/2006/relationships/tags" Target="../tags/tag1712.xml"/><Relationship Id="rId66" Type="http://schemas.openxmlformats.org/officeDocument/2006/relationships/tags" Target="../tags/tag1733.xml"/><Relationship Id="rId87" Type="http://schemas.openxmlformats.org/officeDocument/2006/relationships/tags" Target="../tags/tag1754.xml"/><Relationship Id="rId110" Type="http://schemas.openxmlformats.org/officeDocument/2006/relationships/tags" Target="../tags/tag1777.xml"/><Relationship Id="rId115" Type="http://schemas.openxmlformats.org/officeDocument/2006/relationships/tags" Target="../tags/tag1782.xml"/><Relationship Id="rId131" Type="http://schemas.openxmlformats.org/officeDocument/2006/relationships/oleObject" Target="../embeddings/oleObject45.bin"/><Relationship Id="rId61" Type="http://schemas.openxmlformats.org/officeDocument/2006/relationships/tags" Target="../tags/tag1728.xml"/><Relationship Id="rId82" Type="http://schemas.openxmlformats.org/officeDocument/2006/relationships/tags" Target="../tags/tag1749.xml"/></Relationships>
</file>

<file path=ppt/slides/_rels/slide4.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tags" Target="../tags/tag89.xml"/><Relationship Id="rId18" Type="http://schemas.openxmlformats.org/officeDocument/2006/relationships/tags" Target="../tags/tag94.xml"/><Relationship Id="rId26" Type="http://schemas.openxmlformats.org/officeDocument/2006/relationships/tags" Target="../tags/tag102.xml"/><Relationship Id="rId39" Type="http://schemas.openxmlformats.org/officeDocument/2006/relationships/notesSlide" Target="../notesSlides/notesSlide3.xml"/><Relationship Id="rId3" Type="http://schemas.openxmlformats.org/officeDocument/2006/relationships/tags" Target="../tags/tag79.xml"/><Relationship Id="rId21" Type="http://schemas.openxmlformats.org/officeDocument/2006/relationships/tags" Target="../tags/tag97.xml"/><Relationship Id="rId34" Type="http://schemas.openxmlformats.org/officeDocument/2006/relationships/tags" Target="../tags/tag110.xml"/><Relationship Id="rId7" Type="http://schemas.openxmlformats.org/officeDocument/2006/relationships/tags" Target="../tags/tag83.xml"/><Relationship Id="rId12" Type="http://schemas.openxmlformats.org/officeDocument/2006/relationships/tags" Target="../tags/tag88.xml"/><Relationship Id="rId17" Type="http://schemas.openxmlformats.org/officeDocument/2006/relationships/tags" Target="../tags/tag93.xml"/><Relationship Id="rId25" Type="http://schemas.openxmlformats.org/officeDocument/2006/relationships/tags" Target="../tags/tag101.xml"/><Relationship Id="rId33" Type="http://schemas.openxmlformats.org/officeDocument/2006/relationships/tags" Target="../tags/tag109.xml"/><Relationship Id="rId38" Type="http://schemas.openxmlformats.org/officeDocument/2006/relationships/slideLayout" Target="../slideLayouts/slideLayout2.xml"/><Relationship Id="rId2" Type="http://schemas.openxmlformats.org/officeDocument/2006/relationships/tags" Target="../tags/tag78.xml"/><Relationship Id="rId16" Type="http://schemas.openxmlformats.org/officeDocument/2006/relationships/tags" Target="../tags/tag92.xml"/><Relationship Id="rId20" Type="http://schemas.openxmlformats.org/officeDocument/2006/relationships/tags" Target="../tags/tag96.xml"/><Relationship Id="rId29" Type="http://schemas.openxmlformats.org/officeDocument/2006/relationships/tags" Target="../tags/tag105.xml"/><Relationship Id="rId41" Type="http://schemas.openxmlformats.org/officeDocument/2006/relationships/image" Target="../media/image11.emf"/><Relationship Id="rId1" Type="http://schemas.openxmlformats.org/officeDocument/2006/relationships/vmlDrawing" Target="../drawings/vmlDrawing13.vml"/><Relationship Id="rId6" Type="http://schemas.openxmlformats.org/officeDocument/2006/relationships/tags" Target="../tags/tag82.xml"/><Relationship Id="rId11" Type="http://schemas.openxmlformats.org/officeDocument/2006/relationships/tags" Target="../tags/tag87.xml"/><Relationship Id="rId24" Type="http://schemas.openxmlformats.org/officeDocument/2006/relationships/tags" Target="../tags/tag100.xml"/><Relationship Id="rId32" Type="http://schemas.openxmlformats.org/officeDocument/2006/relationships/tags" Target="../tags/tag108.xml"/><Relationship Id="rId37" Type="http://schemas.openxmlformats.org/officeDocument/2006/relationships/tags" Target="../tags/tag113.xml"/><Relationship Id="rId40" Type="http://schemas.openxmlformats.org/officeDocument/2006/relationships/oleObject" Target="../embeddings/oleObject13.bin"/><Relationship Id="rId5" Type="http://schemas.openxmlformats.org/officeDocument/2006/relationships/tags" Target="../tags/tag81.xml"/><Relationship Id="rId15" Type="http://schemas.openxmlformats.org/officeDocument/2006/relationships/tags" Target="../tags/tag91.xml"/><Relationship Id="rId23" Type="http://schemas.openxmlformats.org/officeDocument/2006/relationships/tags" Target="../tags/tag99.xml"/><Relationship Id="rId28" Type="http://schemas.openxmlformats.org/officeDocument/2006/relationships/tags" Target="../tags/tag104.xml"/><Relationship Id="rId36" Type="http://schemas.openxmlformats.org/officeDocument/2006/relationships/tags" Target="../tags/tag112.xml"/><Relationship Id="rId10" Type="http://schemas.openxmlformats.org/officeDocument/2006/relationships/tags" Target="../tags/tag86.xml"/><Relationship Id="rId19" Type="http://schemas.openxmlformats.org/officeDocument/2006/relationships/tags" Target="../tags/tag95.xml"/><Relationship Id="rId31" Type="http://schemas.openxmlformats.org/officeDocument/2006/relationships/tags" Target="../tags/tag107.xml"/><Relationship Id="rId4" Type="http://schemas.openxmlformats.org/officeDocument/2006/relationships/tags" Target="../tags/tag80.xml"/><Relationship Id="rId9" Type="http://schemas.openxmlformats.org/officeDocument/2006/relationships/tags" Target="../tags/tag85.xml"/><Relationship Id="rId14" Type="http://schemas.openxmlformats.org/officeDocument/2006/relationships/tags" Target="../tags/tag90.xml"/><Relationship Id="rId22" Type="http://schemas.openxmlformats.org/officeDocument/2006/relationships/tags" Target="../tags/tag98.xml"/><Relationship Id="rId27" Type="http://schemas.openxmlformats.org/officeDocument/2006/relationships/tags" Target="../tags/tag103.xml"/><Relationship Id="rId30" Type="http://schemas.openxmlformats.org/officeDocument/2006/relationships/tags" Target="../tags/tag106.xml"/><Relationship Id="rId35" Type="http://schemas.openxmlformats.org/officeDocument/2006/relationships/tags" Target="../tags/tag111.xml"/></Relationships>
</file>

<file path=ppt/slides/_rels/slide40.xml.rels><?xml version="1.0" encoding="UTF-8" standalone="yes"?>
<Relationships xmlns="http://schemas.openxmlformats.org/package/2006/relationships"><Relationship Id="rId8" Type="http://schemas.openxmlformats.org/officeDocument/2006/relationships/tags" Target="../tags/tag1803.xml"/><Relationship Id="rId13" Type="http://schemas.openxmlformats.org/officeDocument/2006/relationships/oleObject" Target="../embeddings/oleObject11.bin"/><Relationship Id="rId18" Type="http://schemas.openxmlformats.org/officeDocument/2006/relationships/slide" Target="slide39.xml"/><Relationship Id="rId3" Type="http://schemas.openxmlformats.org/officeDocument/2006/relationships/tags" Target="../tags/tag1798.xml"/><Relationship Id="rId7" Type="http://schemas.openxmlformats.org/officeDocument/2006/relationships/tags" Target="../tags/tag1802.xml"/><Relationship Id="rId12" Type="http://schemas.openxmlformats.org/officeDocument/2006/relationships/slideLayout" Target="../slideLayouts/slideLayout4.xml"/><Relationship Id="rId17" Type="http://schemas.openxmlformats.org/officeDocument/2006/relationships/slide" Target="slide33.xml"/><Relationship Id="rId2" Type="http://schemas.openxmlformats.org/officeDocument/2006/relationships/tags" Target="../tags/tag1797.xml"/><Relationship Id="rId16" Type="http://schemas.openxmlformats.org/officeDocument/2006/relationships/slide" Target="slide13.xml"/><Relationship Id="rId1" Type="http://schemas.openxmlformats.org/officeDocument/2006/relationships/vmlDrawing" Target="../drawings/vmlDrawing49.vml"/><Relationship Id="rId6" Type="http://schemas.openxmlformats.org/officeDocument/2006/relationships/tags" Target="../tags/tag1801.xml"/><Relationship Id="rId11" Type="http://schemas.openxmlformats.org/officeDocument/2006/relationships/tags" Target="../tags/tag1806.xml"/><Relationship Id="rId5" Type="http://schemas.openxmlformats.org/officeDocument/2006/relationships/tags" Target="../tags/tag1800.xml"/><Relationship Id="rId15" Type="http://schemas.openxmlformats.org/officeDocument/2006/relationships/slide" Target="slide7.xml"/><Relationship Id="rId10" Type="http://schemas.openxmlformats.org/officeDocument/2006/relationships/tags" Target="../tags/tag1805.xml"/><Relationship Id="rId4" Type="http://schemas.openxmlformats.org/officeDocument/2006/relationships/tags" Target="../tags/tag1799.xml"/><Relationship Id="rId9" Type="http://schemas.openxmlformats.org/officeDocument/2006/relationships/tags" Target="../tags/tag1804.xml"/><Relationship Id="rId14" Type="http://schemas.openxmlformats.org/officeDocument/2006/relationships/image" Target="../media/image11.emf"/></Relationships>
</file>

<file path=ppt/slides/_rels/slide41.xml.rels><?xml version="1.0" encoding="UTF-8" standalone="yes"?>
<Relationships xmlns="http://schemas.openxmlformats.org/package/2006/relationships"><Relationship Id="rId26" Type="http://schemas.openxmlformats.org/officeDocument/2006/relationships/tags" Target="../tags/tag1831.xml"/><Relationship Id="rId21" Type="http://schemas.openxmlformats.org/officeDocument/2006/relationships/tags" Target="../tags/tag1826.xml"/><Relationship Id="rId42" Type="http://schemas.openxmlformats.org/officeDocument/2006/relationships/tags" Target="../tags/tag1847.xml"/><Relationship Id="rId47" Type="http://schemas.openxmlformats.org/officeDocument/2006/relationships/tags" Target="../tags/tag1852.xml"/><Relationship Id="rId63" Type="http://schemas.openxmlformats.org/officeDocument/2006/relationships/tags" Target="../tags/tag1868.xml"/><Relationship Id="rId68" Type="http://schemas.openxmlformats.org/officeDocument/2006/relationships/tags" Target="../tags/tag1873.xml"/><Relationship Id="rId84" Type="http://schemas.openxmlformats.org/officeDocument/2006/relationships/tags" Target="../tags/tag1889.xml"/><Relationship Id="rId89" Type="http://schemas.openxmlformats.org/officeDocument/2006/relationships/tags" Target="../tags/tag1894.xml"/><Relationship Id="rId7" Type="http://schemas.openxmlformats.org/officeDocument/2006/relationships/tags" Target="../tags/tag1812.xml"/><Relationship Id="rId71" Type="http://schemas.openxmlformats.org/officeDocument/2006/relationships/tags" Target="../tags/tag1876.xml"/><Relationship Id="rId92" Type="http://schemas.openxmlformats.org/officeDocument/2006/relationships/tags" Target="../tags/tag1897.xml"/><Relationship Id="rId2" Type="http://schemas.openxmlformats.org/officeDocument/2006/relationships/tags" Target="../tags/tag1807.xml"/><Relationship Id="rId16" Type="http://schemas.openxmlformats.org/officeDocument/2006/relationships/tags" Target="../tags/tag1821.xml"/><Relationship Id="rId29" Type="http://schemas.openxmlformats.org/officeDocument/2006/relationships/tags" Target="../tags/tag1834.xml"/><Relationship Id="rId11" Type="http://schemas.openxmlformats.org/officeDocument/2006/relationships/tags" Target="../tags/tag1816.xml"/><Relationship Id="rId24" Type="http://schemas.openxmlformats.org/officeDocument/2006/relationships/tags" Target="../tags/tag1829.xml"/><Relationship Id="rId32" Type="http://schemas.openxmlformats.org/officeDocument/2006/relationships/tags" Target="../tags/tag1837.xml"/><Relationship Id="rId37" Type="http://schemas.openxmlformats.org/officeDocument/2006/relationships/tags" Target="../tags/tag1842.xml"/><Relationship Id="rId40" Type="http://schemas.openxmlformats.org/officeDocument/2006/relationships/tags" Target="../tags/tag1845.xml"/><Relationship Id="rId45" Type="http://schemas.openxmlformats.org/officeDocument/2006/relationships/tags" Target="../tags/tag1850.xml"/><Relationship Id="rId53" Type="http://schemas.openxmlformats.org/officeDocument/2006/relationships/tags" Target="../tags/tag1858.xml"/><Relationship Id="rId58" Type="http://schemas.openxmlformats.org/officeDocument/2006/relationships/tags" Target="../tags/tag1863.xml"/><Relationship Id="rId66" Type="http://schemas.openxmlformats.org/officeDocument/2006/relationships/tags" Target="../tags/tag1871.xml"/><Relationship Id="rId74" Type="http://schemas.openxmlformats.org/officeDocument/2006/relationships/tags" Target="../tags/tag1879.xml"/><Relationship Id="rId79" Type="http://schemas.openxmlformats.org/officeDocument/2006/relationships/tags" Target="../tags/tag1884.xml"/><Relationship Id="rId87" Type="http://schemas.openxmlformats.org/officeDocument/2006/relationships/tags" Target="../tags/tag1892.xml"/><Relationship Id="rId102" Type="http://schemas.openxmlformats.org/officeDocument/2006/relationships/oleObject" Target="../embeddings/oleObject46.bin"/><Relationship Id="rId5" Type="http://schemas.openxmlformats.org/officeDocument/2006/relationships/tags" Target="../tags/tag1810.xml"/><Relationship Id="rId61" Type="http://schemas.openxmlformats.org/officeDocument/2006/relationships/tags" Target="../tags/tag1866.xml"/><Relationship Id="rId82" Type="http://schemas.openxmlformats.org/officeDocument/2006/relationships/tags" Target="../tags/tag1887.xml"/><Relationship Id="rId90" Type="http://schemas.openxmlformats.org/officeDocument/2006/relationships/tags" Target="../tags/tag1895.xml"/><Relationship Id="rId95" Type="http://schemas.openxmlformats.org/officeDocument/2006/relationships/tags" Target="../tags/tag1900.xml"/><Relationship Id="rId19" Type="http://schemas.openxmlformats.org/officeDocument/2006/relationships/tags" Target="../tags/tag1824.xml"/><Relationship Id="rId14" Type="http://schemas.openxmlformats.org/officeDocument/2006/relationships/tags" Target="../tags/tag1819.xml"/><Relationship Id="rId22" Type="http://schemas.openxmlformats.org/officeDocument/2006/relationships/tags" Target="../tags/tag1827.xml"/><Relationship Id="rId27" Type="http://schemas.openxmlformats.org/officeDocument/2006/relationships/tags" Target="../tags/tag1832.xml"/><Relationship Id="rId30" Type="http://schemas.openxmlformats.org/officeDocument/2006/relationships/tags" Target="../tags/tag1835.xml"/><Relationship Id="rId35" Type="http://schemas.openxmlformats.org/officeDocument/2006/relationships/tags" Target="../tags/tag1840.xml"/><Relationship Id="rId43" Type="http://schemas.openxmlformats.org/officeDocument/2006/relationships/tags" Target="../tags/tag1848.xml"/><Relationship Id="rId48" Type="http://schemas.openxmlformats.org/officeDocument/2006/relationships/tags" Target="../tags/tag1853.xml"/><Relationship Id="rId56" Type="http://schemas.openxmlformats.org/officeDocument/2006/relationships/tags" Target="../tags/tag1861.xml"/><Relationship Id="rId64" Type="http://schemas.openxmlformats.org/officeDocument/2006/relationships/tags" Target="../tags/tag1869.xml"/><Relationship Id="rId69" Type="http://schemas.openxmlformats.org/officeDocument/2006/relationships/tags" Target="../tags/tag1874.xml"/><Relationship Id="rId77" Type="http://schemas.openxmlformats.org/officeDocument/2006/relationships/tags" Target="../tags/tag1882.xml"/><Relationship Id="rId100" Type="http://schemas.openxmlformats.org/officeDocument/2006/relationships/slideLayout" Target="../slideLayouts/slideLayout2.xml"/><Relationship Id="rId8" Type="http://schemas.openxmlformats.org/officeDocument/2006/relationships/tags" Target="../tags/tag1813.xml"/><Relationship Id="rId51" Type="http://schemas.openxmlformats.org/officeDocument/2006/relationships/tags" Target="../tags/tag1856.xml"/><Relationship Id="rId72" Type="http://schemas.openxmlformats.org/officeDocument/2006/relationships/tags" Target="../tags/tag1877.xml"/><Relationship Id="rId80" Type="http://schemas.openxmlformats.org/officeDocument/2006/relationships/tags" Target="../tags/tag1885.xml"/><Relationship Id="rId85" Type="http://schemas.openxmlformats.org/officeDocument/2006/relationships/tags" Target="../tags/tag1890.xml"/><Relationship Id="rId93" Type="http://schemas.openxmlformats.org/officeDocument/2006/relationships/tags" Target="../tags/tag1898.xml"/><Relationship Id="rId98" Type="http://schemas.openxmlformats.org/officeDocument/2006/relationships/tags" Target="../tags/tag1903.xml"/><Relationship Id="rId3" Type="http://schemas.openxmlformats.org/officeDocument/2006/relationships/tags" Target="../tags/tag1808.xml"/><Relationship Id="rId12" Type="http://schemas.openxmlformats.org/officeDocument/2006/relationships/tags" Target="../tags/tag1817.xml"/><Relationship Id="rId17" Type="http://schemas.openxmlformats.org/officeDocument/2006/relationships/tags" Target="../tags/tag1822.xml"/><Relationship Id="rId25" Type="http://schemas.openxmlformats.org/officeDocument/2006/relationships/tags" Target="../tags/tag1830.xml"/><Relationship Id="rId33" Type="http://schemas.openxmlformats.org/officeDocument/2006/relationships/tags" Target="../tags/tag1838.xml"/><Relationship Id="rId38" Type="http://schemas.openxmlformats.org/officeDocument/2006/relationships/tags" Target="../tags/tag1843.xml"/><Relationship Id="rId46" Type="http://schemas.openxmlformats.org/officeDocument/2006/relationships/tags" Target="../tags/tag1851.xml"/><Relationship Id="rId59" Type="http://schemas.openxmlformats.org/officeDocument/2006/relationships/tags" Target="../tags/tag1864.xml"/><Relationship Id="rId67" Type="http://schemas.openxmlformats.org/officeDocument/2006/relationships/tags" Target="../tags/tag1872.xml"/><Relationship Id="rId103" Type="http://schemas.openxmlformats.org/officeDocument/2006/relationships/image" Target="../media/image11.emf"/><Relationship Id="rId20" Type="http://schemas.openxmlformats.org/officeDocument/2006/relationships/tags" Target="../tags/tag1825.xml"/><Relationship Id="rId41" Type="http://schemas.openxmlformats.org/officeDocument/2006/relationships/tags" Target="../tags/tag1846.xml"/><Relationship Id="rId54" Type="http://schemas.openxmlformats.org/officeDocument/2006/relationships/tags" Target="../tags/tag1859.xml"/><Relationship Id="rId62" Type="http://schemas.openxmlformats.org/officeDocument/2006/relationships/tags" Target="../tags/tag1867.xml"/><Relationship Id="rId70" Type="http://schemas.openxmlformats.org/officeDocument/2006/relationships/tags" Target="../tags/tag1875.xml"/><Relationship Id="rId75" Type="http://schemas.openxmlformats.org/officeDocument/2006/relationships/tags" Target="../tags/tag1880.xml"/><Relationship Id="rId83" Type="http://schemas.openxmlformats.org/officeDocument/2006/relationships/tags" Target="../tags/tag1888.xml"/><Relationship Id="rId88" Type="http://schemas.openxmlformats.org/officeDocument/2006/relationships/tags" Target="../tags/tag1893.xml"/><Relationship Id="rId91" Type="http://schemas.openxmlformats.org/officeDocument/2006/relationships/tags" Target="../tags/tag1896.xml"/><Relationship Id="rId96" Type="http://schemas.openxmlformats.org/officeDocument/2006/relationships/tags" Target="../tags/tag1901.xml"/><Relationship Id="rId1" Type="http://schemas.openxmlformats.org/officeDocument/2006/relationships/vmlDrawing" Target="../drawings/vmlDrawing50.vml"/><Relationship Id="rId6" Type="http://schemas.openxmlformats.org/officeDocument/2006/relationships/tags" Target="../tags/tag1811.xml"/><Relationship Id="rId15" Type="http://schemas.openxmlformats.org/officeDocument/2006/relationships/tags" Target="../tags/tag1820.xml"/><Relationship Id="rId23" Type="http://schemas.openxmlformats.org/officeDocument/2006/relationships/tags" Target="../tags/tag1828.xml"/><Relationship Id="rId28" Type="http://schemas.openxmlformats.org/officeDocument/2006/relationships/tags" Target="../tags/tag1833.xml"/><Relationship Id="rId36" Type="http://schemas.openxmlformats.org/officeDocument/2006/relationships/tags" Target="../tags/tag1841.xml"/><Relationship Id="rId49" Type="http://schemas.openxmlformats.org/officeDocument/2006/relationships/tags" Target="../tags/tag1854.xml"/><Relationship Id="rId57" Type="http://schemas.openxmlformats.org/officeDocument/2006/relationships/tags" Target="../tags/tag1862.xml"/><Relationship Id="rId10" Type="http://schemas.openxmlformats.org/officeDocument/2006/relationships/tags" Target="../tags/tag1815.xml"/><Relationship Id="rId31" Type="http://schemas.openxmlformats.org/officeDocument/2006/relationships/tags" Target="../tags/tag1836.xml"/><Relationship Id="rId44" Type="http://schemas.openxmlformats.org/officeDocument/2006/relationships/tags" Target="../tags/tag1849.xml"/><Relationship Id="rId52" Type="http://schemas.openxmlformats.org/officeDocument/2006/relationships/tags" Target="../tags/tag1857.xml"/><Relationship Id="rId60" Type="http://schemas.openxmlformats.org/officeDocument/2006/relationships/tags" Target="../tags/tag1865.xml"/><Relationship Id="rId65" Type="http://schemas.openxmlformats.org/officeDocument/2006/relationships/tags" Target="../tags/tag1870.xml"/><Relationship Id="rId73" Type="http://schemas.openxmlformats.org/officeDocument/2006/relationships/tags" Target="../tags/tag1878.xml"/><Relationship Id="rId78" Type="http://schemas.openxmlformats.org/officeDocument/2006/relationships/tags" Target="../tags/tag1883.xml"/><Relationship Id="rId81" Type="http://schemas.openxmlformats.org/officeDocument/2006/relationships/tags" Target="../tags/tag1886.xml"/><Relationship Id="rId86" Type="http://schemas.openxmlformats.org/officeDocument/2006/relationships/tags" Target="../tags/tag1891.xml"/><Relationship Id="rId94" Type="http://schemas.openxmlformats.org/officeDocument/2006/relationships/tags" Target="../tags/tag1899.xml"/><Relationship Id="rId99" Type="http://schemas.openxmlformats.org/officeDocument/2006/relationships/tags" Target="../tags/tag1904.xml"/><Relationship Id="rId101" Type="http://schemas.openxmlformats.org/officeDocument/2006/relationships/notesSlide" Target="../notesSlides/notesSlide36.xml"/><Relationship Id="rId4" Type="http://schemas.openxmlformats.org/officeDocument/2006/relationships/tags" Target="../tags/tag1809.xml"/><Relationship Id="rId9" Type="http://schemas.openxmlformats.org/officeDocument/2006/relationships/tags" Target="../tags/tag1814.xml"/><Relationship Id="rId13" Type="http://schemas.openxmlformats.org/officeDocument/2006/relationships/tags" Target="../tags/tag1818.xml"/><Relationship Id="rId18" Type="http://schemas.openxmlformats.org/officeDocument/2006/relationships/tags" Target="../tags/tag1823.xml"/><Relationship Id="rId39" Type="http://schemas.openxmlformats.org/officeDocument/2006/relationships/tags" Target="../tags/tag1844.xml"/><Relationship Id="rId34" Type="http://schemas.openxmlformats.org/officeDocument/2006/relationships/tags" Target="../tags/tag1839.xml"/><Relationship Id="rId50" Type="http://schemas.openxmlformats.org/officeDocument/2006/relationships/tags" Target="../tags/tag1855.xml"/><Relationship Id="rId55" Type="http://schemas.openxmlformats.org/officeDocument/2006/relationships/tags" Target="../tags/tag1860.xml"/><Relationship Id="rId76" Type="http://schemas.openxmlformats.org/officeDocument/2006/relationships/tags" Target="../tags/tag1881.xml"/><Relationship Id="rId97" Type="http://schemas.openxmlformats.org/officeDocument/2006/relationships/tags" Target="../tags/tag1902.xml"/></Relationships>
</file>

<file path=ppt/slides/_rels/slide42.xml.rels><?xml version="1.0" encoding="UTF-8" standalone="yes"?>
<Relationships xmlns="http://schemas.openxmlformats.org/package/2006/relationships"><Relationship Id="rId26" Type="http://schemas.openxmlformats.org/officeDocument/2006/relationships/tags" Target="../tags/tag1930.xml"/><Relationship Id="rId117" Type="http://schemas.openxmlformats.org/officeDocument/2006/relationships/tags" Target="../tags/tag2021.xml"/><Relationship Id="rId21" Type="http://schemas.openxmlformats.org/officeDocument/2006/relationships/tags" Target="../tags/tag1925.xml"/><Relationship Id="rId42" Type="http://schemas.openxmlformats.org/officeDocument/2006/relationships/tags" Target="../tags/tag1946.xml"/><Relationship Id="rId47" Type="http://schemas.openxmlformats.org/officeDocument/2006/relationships/tags" Target="../tags/tag1951.xml"/><Relationship Id="rId63" Type="http://schemas.openxmlformats.org/officeDocument/2006/relationships/tags" Target="../tags/tag1967.xml"/><Relationship Id="rId68" Type="http://schemas.openxmlformats.org/officeDocument/2006/relationships/tags" Target="../tags/tag1972.xml"/><Relationship Id="rId84" Type="http://schemas.openxmlformats.org/officeDocument/2006/relationships/tags" Target="../tags/tag1988.xml"/><Relationship Id="rId89" Type="http://schemas.openxmlformats.org/officeDocument/2006/relationships/tags" Target="../tags/tag1993.xml"/><Relationship Id="rId112" Type="http://schemas.openxmlformats.org/officeDocument/2006/relationships/tags" Target="../tags/tag2016.xml"/><Relationship Id="rId16" Type="http://schemas.openxmlformats.org/officeDocument/2006/relationships/tags" Target="../tags/tag1920.xml"/><Relationship Id="rId107" Type="http://schemas.openxmlformats.org/officeDocument/2006/relationships/tags" Target="../tags/tag2011.xml"/><Relationship Id="rId11" Type="http://schemas.openxmlformats.org/officeDocument/2006/relationships/tags" Target="../tags/tag1915.xml"/><Relationship Id="rId32" Type="http://schemas.openxmlformats.org/officeDocument/2006/relationships/tags" Target="../tags/tag1936.xml"/><Relationship Id="rId37" Type="http://schemas.openxmlformats.org/officeDocument/2006/relationships/tags" Target="../tags/tag1941.xml"/><Relationship Id="rId53" Type="http://schemas.openxmlformats.org/officeDocument/2006/relationships/tags" Target="../tags/tag1957.xml"/><Relationship Id="rId58" Type="http://schemas.openxmlformats.org/officeDocument/2006/relationships/tags" Target="../tags/tag1962.xml"/><Relationship Id="rId74" Type="http://schemas.openxmlformats.org/officeDocument/2006/relationships/tags" Target="../tags/tag1978.xml"/><Relationship Id="rId79" Type="http://schemas.openxmlformats.org/officeDocument/2006/relationships/tags" Target="../tags/tag1983.xml"/><Relationship Id="rId102" Type="http://schemas.openxmlformats.org/officeDocument/2006/relationships/tags" Target="../tags/tag2006.xml"/><Relationship Id="rId123" Type="http://schemas.openxmlformats.org/officeDocument/2006/relationships/tags" Target="../tags/tag2027.xml"/><Relationship Id="rId128" Type="http://schemas.openxmlformats.org/officeDocument/2006/relationships/oleObject" Target="../embeddings/oleObject47.bin"/><Relationship Id="rId5" Type="http://schemas.openxmlformats.org/officeDocument/2006/relationships/tags" Target="../tags/tag1909.xml"/><Relationship Id="rId90" Type="http://schemas.openxmlformats.org/officeDocument/2006/relationships/tags" Target="../tags/tag1994.xml"/><Relationship Id="rId95" Type="http://schemas.openxmlformats.org/officeDocument/2006/relationships/tags" Target="../tags/tag1999.xml"/><Relationship Id="rId19" Type="http://schemas.openxmlformats.org/officeDocument/2006/relationships/tags" Target="../tags/tag1923.xml"/><Relationship Id="rId14" Type="http://schemas.openxmlformats.org/officeDocument/2006/relationships/tags" Target="../tags/tag1918.xml"/><Relationship Id="rId22" Type="http://schemas.openxmlformats.org/officeDocument/2006/relationships/tags" Target="../tags/tag1926.xml"/><Relationship Id="rId27" Type="http://schemas.openxmlformats.org/officeDocument/2006/relationships/tags" Target="../tags/tag1931.xml"/><Relationship Id="rId30" Type="http://schemas.openxmlformats.org/officeDocument/2006/relationships/tags" Target="../tags/tag1934.xml"/><Relationship Id="rId35" Type="http://schemas.openxmlformats.org/officeDocument/2006/relationships/tags" Target="../tags/tag1939.xml"/><Relationship Id="rId43" Type="http://schemas.openxmlformats.org/officeDocument/2006/relationships/tags" Target="../tags/tag1947.xml"/><Relationship Id="rId48" Type="http://schemas.openxmlformats.org/officeDocument/2006/relationships/tags" Target="../tags/tag1952.xml"/><Relationship Id="rId56" Type="http://schemas.openxmlformats.org/officeDocument/2006/relationships/tags" Target="../tags/tag1960.xml"/><Relationship Id="rId64" Type="http://schemas.openxmlformats.org/officeDocument/2006/relationships/tags" Target="../tags/tag1968.xml"/><Relationship Id="rId69" Type="http://schemas.openxmlformats.org/officeDocument/2006/relationships/tags" Target="../tags/tag1973.xml"/><Relationship Id="rId77" Type="http://schemas.openxmlformats.org/officeDocument/2006/relationships/tags" Target="../tags/tag1981.xml"/><Relationship Id="rId100" Type="http://schemas.openxmlformats.org/officeDocument/2006/relationships/tags" Target="../tags/tag2004.xml"/><Relationship Id="rId105" Type="http://schemas.openxmlformats.org/officeDocument/2006/relationships/tags" Target="../tags/tag2009.xml"/><Relationship Id="rId113" Type="http://schemas.openxmlformats.org/officeDocument/2006/relationships/tags" Target="../tags/tag2017.xml"/><Relationship Id="rId118" Type="http://schemas.openxmlformats.org/officeDocument/2006/relationships/tags" Target="../tags/tag2022.xml"/><Relationship Id="rId126" Type="http://schemas.openxmlformats.org/officeDocument/2006/relationships/slideLayout" Target="../slideLayouts/slideLayout2.xml"/><Relationship Id="rId8" Type="http://schemas.openxmlformats.org/officeDocument/2006/relationships/tags" Target="../tags/tag1912.xml"/><Relationship Id="rId51" Type="http://schemas.openxmlformats.org/officeDocument/2006/relationships/tags" Target="../tags/tag1955.xml"/><Relationship Id="rId72" Type="http://schemas.openxmlformats.org/officeDocument/2006/relationships/tags" Target="../tags/tag1976.xml"/><Relationship Id="rId80" Type="http://schemas.openxmlformats.org/officeDocument/2006/relationships/tags" Target="../tags/tag1984.xml"/><Relationship Id="rId85" Type="http://schemas.openxmlformats.org/officeDocument/2006/relationships/tags" Target="../tags/tag1989.xml"/><Relationship Id="rId93" Type="http://schemas.openxmlformats.org/officeDocument/2006/relationships/tags" Target="../tags/tag1997.xml"/><Relationship Id="rId98" Type="http://schemas.openxmlformats.org/officeDocument/2006/relationships/tags" Target="../tags/tag2002.xml"/><Relationship Id="rId121" Type="http://schemas.openxmlformats.org/officeDocument/2006/relationships/tags" Target="../tags/tag2025.xml"/><Relationship Id="rId3" Type="http://schemas.openxmlformats.org/officeDocument/2006/relationships/tags" Target="../tags/tag1907.xml"/><Relationship Id="rId12" Type="http://schemas.openxmlformats.org/officeDocument/2006/relationships/tags" Target="../tags/tag1916.xml"/><Relationship Id="rId17" Type="http://schemas.openxmlformats.org/officeDocument/2006/relationships/tags" Target="../tags/tag1921.xml"/><Relationship Id="rId25" Type="http://schemas.openxmlformats.org/officeDocument/2006/relationships/tags" Target="../tags/tag1929.xml"/><Relationship Id="rId33" Type="http://schemas.openxmlformats.org/officeDocument/2006/relationships/tags" Target="../tags/tag1937.xml"/><Relationship Id="rId38" Type="http://schemas.openxmlformats.org/officeDocument/2006/relationships/tags" Target="../tags/tag1942.xml"/><Relationship Id="rId46" Type="http://schemas.openxmlformats.org/officeDocument/2006/relationships/tags" Target="../tags/tag1950.xml"/><Relationship Id="rId59" Type="http://schemas.openxmlformats.org/officeDocument/2006/relationships/tags" Target="../tags/tag1963.xml"/><Relationship Id="rId67" Type="http://schemas.openxmlformats.org/officeDocument/2006/relationships/tags" Target="../tags/tag1971.xml"/><Relationship Id="rId103" Type="http://schemas.openxmlformats.org/officeDocument/2006/relationships/tags" Target="../tags/tag2007.xml"/><Relationship Id="rId108" Type="http://schemas.openxmlformats.org/officeDocument/2006/relationships/tags" Target="../tags/tag2012.xml"/><Relationship Id="rId116" Type="http://schemas.openxmlformats.org/officeDocument/2006/relationships/tags" Target="../tags/tag2020.xml"/><Relationship Id="rId124" Type="http://schemas.openxmlformats.org/officeDocument/2006/relationships/tags" Target="../tags/tag2028.xml"/><Relationship Id="rId129" Type="http://schemas.openxmlformats.org/officeDocument/2006/relationships/image" Target="../media/image11.emf"/><Relationship Id="rId20" Type="http://schemas.openxmlformats.org/officeDocument/2006/relationships/tags" Target="../tags/tag1924.xml"/><Relationship Id="rId41" Type="http://schemas.openxmlformats.org/officeDocument/2006/relationships/tags" Target="../tags/tag1945.xml"/><Relationship Id="rId54" Type="http://schemas.openxmlformats.org/officeDocument/2006/relationships/tags" Target="../tags/tag1958.xml"/><Relationship Id="rId62" Type="http://schemas.openxmlformats.org/officeDocument/2006/relationships/tags" Target="../tags/tag1966.xml"/><Relationship Id="rId70" Type="http://schemas.openxmlformats.org/officeDocument/2006/relationships/tags" Target="../tags/tag1974.xml"/><Relationship Id="rId75" Type="http://schemas.openxmlformats.org/officeDocument/2006/relationships/tags" Target="../tags/tag1979.xml"/><Relationship Id="rId83" Type="http://schemas.openxmlformats.org/officeDocument/2006/relationships/tags" Target="../tags/tag1987.xml"/><Relationship Id="rId88" Type="http://schemas.openxmlformats.org/officeDocument/2006/relationships/tags" Target="../tags/tag1992.xml"/><Relationship Id="rId91" Type="http://schemas.openxmlformats.org/officeDocument/2006/relationships/tags" Target="../tags/tag1995.xml"/><Relationship Id="rId96" Type="http://schemas.openxmlformats.org/officeDocument/2006/relationships/tags" Target="../tags/tag2000.xml"/><Relationship Id="rId111" Type="http://schemas.openxmlformats.org/officeDocument/2006/relationships/tags" Target="../tags/tag2015.xml"/><Relationship Id="rId1" Type="http://schemas.openxmlformats.org/officeDocument/2006/relationships/vmlDrawing" Target="../drawings/vmlDrawing51.vml"/><Relationship Id="rId6" Type="http://schemas.openxmlformats.org/officeDocument/2006/relationships/tags" Target="../tags/tag1910.xml"/><Relationship Id="rId15" Type="http://schemas.openxmlformats.org/officeDocument/2006/relationships/tags" Target="../tags/tag1919.xml"/><Relationship Id="rId23" Type="http://schemas.openxmlformats.org/officeDocument/2006/relationships/tags" Target="../tags/tag1927.xml"/><Relationship Id="rId28" Type="http://schemas.openxmlformats.org/officeDocument/2006/relationships/tags" Target="../tags/tag1932.xml"/><Relationship Id="rId36" Type="http://schemas.openxmlformats.org/officeDocument/2006/relationships/tags" Target="../tags/tag1940.xml"/><Relationship Id="rId49" Type="http://schemas.openxmlformats.org/officeDocument/2006/relationships/tags" Target="../tags/tag1953.xml"/><Relationship Id="rId57" Type="http://schemas.openxmlformats.org/officeDocument/2006/relationships/tags" Target="../tags/tag1961.xml"/><Relationship Id="rId106" Type="http://schemas.openxmlformats.org/officeDocument/2006/relationships/tags" Target="../tags/tag2010.xml"/><Relationship Id="rId114" Type="http://schemas.openxmlformats.org/officeDocument/2006/relationships/tags" Target="../tags/tag2018.xml"/><Relationship Id="rId119" Type="http://schemas.openxmlformats.org/officeDocument/2006/relationships/tags" Target="../tags/tag2023.xml"/><Relationship Id="rId127" Type="http://schemas.openxmlformats.org/officeDocument/2006/relationships/notesSlide" Target="../notesSlides/notesSlide37.xml"/><Relationship Id="rId10" Type="http://schemas.openxmlformats.org/officeDocument/2006/relationships/tags" Target="../tags/tag1914.xml"/><Relationship Id="rId31" Type="http://schemas.openxmlformats.org/officeDocument/2006/relationships/tags" Target="../tags/tag1935.xml"/><Relationship Id="rId44" Type="http://schemas.openxmlformats.org/officeDocument/2006/relationships/tags" Target="../tags/tag1948.xml"/><Relationship Id="rId52" Type="http://schemas.openxmlformats.org/officeDocument/2006/relationships/tags" Target="../tags/tag1956.xml"/><Relationship Id="rId60" Type="http://schemas.openxmlformats.org/officeDocument/2006/relationships/tags" Target="../tags/tag1964.xml"/><Relationship Id="rId65" Type="http://schemas.openxmlformats.org/officeDocument/2006/relationships/tags" Target="../tags/tag1969.xml"/><Relationship Id="rId73" Type="http://schemas.openxmlformats.org/officeDocument/2006/relationships/tags" Target="../tags/tag1977.xml"/><Relationship Id="rId78" Type="http://schemas.openxmlformats.org/officeDocument/2006/relationships/tags" Target="../tags/tag1982.xml"/><Relationship Id="rId81" Type="http://schemas.openxmlformats.org/officeDocument/2006/relationships/tags" Target="../tags/tag1985.xml"/><Relationship Id="rId86" Type="http://schemas.openxmlformats.org/officeDocument/2006/relationships/tags" Target="../tags/tag1990.xml"/><Relationship Id="rId94" Type="http://schemas.openxmlformats.org/officeDocument/2006/relationships/tags" Target="../tags/tag1998.xml"/><Relationship Id="rId99" Type="http://schemas.openxmlformats.org/officeDocument/2006/relationships/tags" Target="../tags/tag2003.xml"/><Relationship Id="rId101" Type="http://schemas.openxmlformats.org/officeDocument/2006/relationships/tags" Target="../tags/tag2005.xml"/><Relationship Id="rId122" Type="http://schemas.openxmlformats.org/officeDocument/2006/relationships/tags" Target="../tags/tag2026.xml"/><Relationship Id="rId4" Type="http://schemas.openxmlformats.org/officeDocument/2006/relationships/tags" Target="../tags/tag1908.xml"/><Relationship Id="rId9" Type="http://schemas.openxmlformats.org/officeDocument/2006/relationships/tags" Target="../tags/tag1913.xml"/><Relationship Id="rId13" Type="http://schemas.openxmlformats.org/officeDocument/2006/relationships/tags" Target="../tags/tag1917.xml"/><Relationship Id="rId18" Type="http://schemas.openxmlformats.org/officeDocument/2006/relationships/tags" Target="../tags/tag1922.xml"/><Relationship Id="rId39" Type="http://schemas.openxmlformats.org/officeDocument/2006/relationships/tags" Target="../tags/tag1943.xml"/><Relationship Id="rId109" Type="http://schemas.openxmlformats.org/officeDocument/2006/relationships/tags" Target="../tags/tag2013.xml"/><Relationship Id="rId34" Type="http://schemas.openxmlformats.org/officeDocument/2006/relationships/tags" Target="../tags/tag1938.xml"/><Relationship Id="rId50" Type="http://schemas.openxmlformats.org/officeDocument/2006/relationships/tags" Target="../tags/tag1954.xml"/><Relationship Id="rId55" Type="http://schemas.openxmlformats.org/officeDocument/2006/relationships/tags" Target="../tags/tag1959.xml"/><Relationship Id="rId76" Type="http://schemas.openxmlformats.org/officeDocument/2006/relationships/tags" Target="../tags/tag1980.xml"/><Relationship Id="rId97" Type="http://schemas.openxmlformats.org/officeDocument/2006/relationships/tags" Target="../tags/tag2001.xml"/><Relationship Id="rId104" Type="http://schemas.openxmlformats.org/officeDocument/2006/relationships/tags" Target="../tags/tag2008.xml"/><Relationship Id="rId120" Type="http://schemas.openxmlformats.org/officeDocument/2006/relationships/tags" Target="../tags/tag2024.xml"/><Relationship Id="rId125" Type="http://schemas.openxmlformats.org/officeDocument/2006/relationships/tags" Target="../tags/tag2029.xml"/><Relationship Id="rId7" Type="http://schemas.openxmlformats.org/officeDocument/2006/relationships/tags" Target="../tags/tag1911.xml"/><Relationship Id="rId71" Type="http://schemas.openxmlformats.org/officeDocument/2006/relationships/tags" Target="../tags/tag1975.xml"/><Relationship Id="rId92" Type="http://schemas.openxmlformats.org/officeDocument/2006/relationships/tags" Target="../tags/tag1996.xml"/><Relationship Id="rId2" Type="http://schemas.openxmlformats.org/officeDocument/2006/relationships/tags" Target="../tags/tag1906.xml"/><Relationship Id="rId29" Type="http://schemas.openxmlformats.org/officeDocument/2006/relationships/tags" Target="../tags/tag1933.xml"/><Relationship Id="rId24" Type="http://schemas.openxmlformats.org/officeDocument/2006/relationships/tags" Target="../tags/tag1928.xml"/><Relationship Id="rId40" Type="http://schemas.openxmlformats.org/officeDocument/2006/relationships/tags" Target="../tags/tag1944.xml"/><Relationship Id="rId45" Type="http://schemas.openxmlformats.org/officeDocument/2006/relationships/tags" Target="../tags/tag1949.xml"/><Relationship Id="rId66" Type="http://schemas.openxmlformats.org/officeDocument/2006/relationships/tags" Target="../tags/tag1970.xml"/><Relationship Id="rId87" Type="http://schemas.openxmlformats.org/officeDocument/2006/relationships/tags" Target="../tags/tag1991.xml"/><Relationship Id="rId110" Type="http://schemas.openxmlformats.org/officeDocument/2006/relationships/tags" Target="../tags/tag2014.xml"/><Relationship Id="rId115" Type="http://schemas.openxmlformats.org/officeDocument/2006/relationships/tags" Target="../tags/tag2019.xml"/><Relationship Id="rId61" Type="http://schemas.openxmlformats.org/officeDocument/2006/relationships/tags" Target="../tags/tag1965.xml"/><Relationship Id="rId82" Type="http://schemas.openxmlformats.org/officeDocument/2006/relationships/tags" Target="../tags/tag1986.xml"/></Relationships>
</file>

<file path=ppt/slides/_rels/slide43.xml.rels><?xml version="1.0" encoding="UTF-8" standalone="yes"?>
<Relationships xmlns="http://schemas.openxmlformats.org/package/2006/relationships"><Relationship Id="rId26" Type="http://schemas.openxmlformats.org/officeDocument/2006/relationships/tags" Target="../tags/tag2055.xml"/><Relationship Id="rId21" Type="http://schemas.openxmlformats.org/officeDocument/2006/relationships/tags" Target="../tags/tag2050.xml"/><Relationship Id="rId42" Type="http://schemas.openxmlformats.org/officeDocument/2006/relationships/tags" Target="../tags/tag2071.xml"/><Relationship Id="rId47" Type="http://schemas.openxmlformats.org/officeDocument/2006/relationships/tags" Target="../tags/tag2076.xml"/><Relationship Id="rId63" Type="http://schemas.openxmlformats.org/officeDocument/2006/relationships/tags" Target="../tags/tag2092.xml"/><Relationship Id="rId68" Type="http://schemas.openxmlformats.org/officeDocument/2006/relationships/tags" Target="../tags/tag2097.xml"/><Relationship Id="rId84" Type="http://schemas.openxmlformats.org/officeDocument/2006/relationships/tags" Target="../tags/tag2113.xml"/><Relationship Id="rId89" Type="http://schemas.openxmlformats.org/officeDocument/2006/relationships/tags" Target="../tags/tag2118.xml"/><Relationship Id="rId112" Type="http://schemas.openxmlformats.org/officeDocument/2006/relationships/oleObject" Target="../embeddings/oleObject48.bin"/><Relationship Id="rId2" Type="http://schemas.openxmlformats.org/officeDocument/2006/relationships/tags" Target="../tags/tag2031.xml"/><Relationship Id="rId16" Type="http://schemas.openxmlformats.org/officeDocument/2006/relationships/tags" Target="../tags/tag2045.xml"/><Relationship Id="rId29" Type="http://schemas.openxmlformats.org/officeDocument/2006/relationships/tags" Target="../tags/tag2058.xml"/><Relationship Id="rId107" Type="http://schemas.openxmlformats.org/officeDocument/2006/relationships/tags" Target="../tags/tag2136.xml"/><Relationship Id="rId11" Type="http://schemas.openxmlformats.org/officeDocument/2006/relationships/tags" Target="../tags/tag2040.xml"/><Relationship Id="rId24" Type="http://schemas.openxmlformats.org/officeDocument/2006/relationships/tags" Target="../tags/tag2053.xml"/><Relationship Id="rId32" Type="http://schemas.openxmlformats.org/officeDocument/2006/relationships/tags" Target="../tags/tag2061.xml"/><Relationship Id="rId37" Type="http://schemas.openxmlformats.org/officeDocument/2006/relationships/tags" Target="../tags/tag2066.xml"/><Relationship Id="rId40" Type="http://schemas.openxmlformats.org/officeDocument/2006/relationships/tags" Target="../tags/tag2069.xml"/><Relationship Id="rId45" Type="http://schemas.openxmlformats.org/officeDocument/2006/relationships/tags" Target="../tags/tag2074.xml"/><Relationship Id="rId53" Type="http://schemas.openxmlformats.org/officeDocument/2006/relationships/tags" Target="../tags/tag2082.xml"/><Relationship Id="rId58" Type="http://schemas.openxmlformats.org/officeDocument/2006/relationships/tags" Target="../tags/tag2087.xml"/><Relationship Id="rId66" Type="http://schemas.openxmlformats.org/officeDocument/2006/relationships/tags" Target="../tags/tag2095.xml"/><Relationship Id="rId74" Type="http://schemas.openxmlformats.org/officeDocument/2006/relationships/tags" Target="../tags/tag2103.xml"/><Relationship Id="rId79" Type="http://schemas.openxmlformats.org/officeDocument/2006/relationships/tags" Target="../tags/tag2108.xml"/><Relationship Id="rId87" Type="http://schemas.openxmlformats.org/officeDocument/2006/relationships/tags" Target="../tags/tag2116.xml"/><Relationship Id="rId102" Type="http://schemas.openxmlformats.org/officeDocument/2006/relationships/tags" Target="../tags/tag2131.xml"/><Relationship Id="rId110" Type="http://schemas.openxmlformats.org/officeDocument/2006/relationships/slideLayout" Target="../slideLayouts/slideLayout2.xml"/><Relationship Id="rId5" Type="http://schemas.openxmlformats.org/officeDocument/2006/relationships/tags" Target="../tags/tag2034.xml"/><Relationship Id="rId61" Type="http://schemas.openxmlformats.org/officeDocument/2006/relationships/tags" Target="../tags/tag2090.xml"/><Relationship Id="rId82" Type="http://schemas.openxmlformats.org/officeDocument/2006/relationships/tags" Target="../tags/tag2111.xml"/><Relationship Id="rId90" Type="http://schemas.openxmlformats.org/officeDocument/2006/relationships/tags" Target="../tags/tag2119.xml"/><Relationship Id="rId95" Type="http://schemas.openxmlformats.org/officeDocument/2006/relationships/tags" Target="../tags/tag2124.xml"/><Relationship Id="rId19" Type="http://schemas.openxmlformats.org/officeDocument/2006/relationships/tags" Target="../tags/tag2048.xml"/><Relationship Id="rId14" Type="http://schemas.openxmlformats.org/officeDocument/2006/relationships/tags" Target="../tags/tag2043.xml"/><Relationship Id="rId22" Type="http://schemas.openxmlformats.org/officeDocument/2006/relationships/tags" Target="../tags/tag2051.xml"/><Relationship Id="rId27" Type="http://schemas.openxmlformats.org/officeDocument/2006/relationships/tags" Target="../tags/tag2056.xml"/><Relationship Id="rId30" Type="http://schemas.openxmlformats.org/officeDocument/2006/relationships/tags" Target="../tags/tag2059.xml"/><Relationship Id="rId35" Type="http://schemas.openxmlformats.org/officeDocument/2006/relationships/tags" Target="../tags/tag2064.xml"/><Relationship Id="rId43" Type="http://schemas.openxmlformats.org/officeDocument/2006/relationships/tags" Target="../tags/tag2072.xml"/><Relationship Id="rId48" Type="http://schemas.openxmlformats.org/officeDocument/2006/relationships/tags" Target="../tags/tag2077.xml"/><Relationship Id="rId56" Type="http://schemas.openxmlformats.org/officeDocument/2006/relationships/tags" Target="../tags/tag2085.xml"/><Relationship Id="rId64" Type="http://schemas.openxmlformats.org/officeDocument/2006/relationships/tags" Target="../tags/tag2093.xml"/><Relationship Id="rId69" Type="http://schemas.openxmlformats.org/officeDocument/2006/relationships/tags" Target="../tags/tag2098.xml"/><Relationship Id="rId77" Type="http://schemas.openxmlformats.org/officeDocument/2006/relationships/tags" Target="../tags/tag2106.xml"/><Relationship Id="rId100" Type="http://schemas.openxmlformats.org/officeDocument/2006/relationships/tags" Target="../tags/tag2129.xml"/><Relationship Id="rId105" Type="http://schemas.openxmlformats.org/officeDocument/2006/relationships/tags" Target="../tags/tag2134.xml"/><Relationship Id="rId113" Type="http://schemas.openxmlformats.org/officeDocument/2006/relationships/image" Target="../media/image11.emf"/><Relationship Id="rId8" Type="http://schemas.openxmlformats.org/officeDocument/2006/relationships/tags" Target="../tags/tag2037.xml"/><Relationship Id="rId51" Type="http://schemas.openxmlformats.org/officeDocument/2006/relationships/tags" Target="../tags/tag2080.xml"/><Relationship Id="rId72" Type="http://schemas.openxmlformats.org/officeDocument/2006/relationships/tags" Target="../tags/tag2101.xml"/><Relationship Id="rId80" Type="http://schemas.openxmlformats.org/officeDocument/2006/relationships/tags" Target="../tags/tag2109.xml"/><Relationship Id="rId85" Type="http://schemas.openxmlformats.org/officeDocument/2006/relationships/tags" Target="../tags/tag2114.xml"/><Relationship Id="rId93" Type="http://schemas.openxmlformats.org/officeDocument/2006/relationships/tags" Target="../tags/tag2122.xml"/><Relationship Id="rId98" Type="http://schemas.openxmlformats.org/officeDocument/2006/relationships/tags" Target="../tags/tag2127.xml"/><Relationship Id="rId3" Type="http://schemas.openxmlformats.org/officeDocument/2006/relationships/tags" Target="../tags/tag2032.xml"/><Relationship Id="rId12" Type="http://schemas.openxmlformats.org/officeDocument/2006/relationships/tags" Target="../tags/tag2041.xml"/><Relationship Id="rId17" Type="http://schemas.openxmlformats.org/officeDocument/2006/relationships/tags" Target="../tags/tag2046.xml"/><Relationship Id="rId25" Type="http://schemas.openxmlformats.org/officeDocument/2006/relationships/tags" Target="../tags/tag2054.xml"/><Relationship Id="rId33" Type="http://schemas.openxmlformats.org/officeDocument/2006/relationships/tags" Target="../tags/tag2062.xml"/><Relationship Id="rId38" Type="http://schemas.openxmlformats.org/officeDocument/2006/relationships/tags" Target="../tags/tag2067.xml"/><Relationship Id="rId46" Type="http://schemas.openxmlformats.org/officeDocument/2006/relationships/tags" Target="../tags/tag2075.xml"/><Relationship Id="rId59" Type="http://schemas.openxmlformats.org/officeDocument/2006/relationships/tags" Target="../tags/tag2088.xml"/><Relationship Id="rId67" Type="http://schemas.openxmlformats.org/officeDocument/2006/relationships/tags" Target="../tags/tag2096.xml"/><Relationship Id="rId103" Type="http://schemas.openxmlformats.org/officeDocument/2006/relationships/tags" Target="../tags/tag2132.xml"/><Relationship Id="rId108" Type="http://schemas.openxmlformats.org/officeDocument/2006/relationships/tags" Target="../tags/tag2137.xml"/><Relationship Id="rId20" Type="http://schemas.openxmlformats.org/officeDocument/2006/relationships/tags" Target="../tags/tag2049.xml"/><Relationship Id="rId41" Type="http://schemas.openxmlformats.org/officeDocument/2006/relationships/tags" Target="../tags/tag2070.xml"/><Relationship Id="rId54" Type="http://schemas.openxmlformats.org/officeDocument/2006/relationships/tags" Target="../tags/tag2083.xml"/><Relationship Id="rId62" Type="http://schemas.openxmlformats.org/officeDocument/2006/relationships/tags" Target="../tags/tag2091.xml"/><Relationship Id="rId70" Type="http://schemas.openxmlformats.org/officeDocument/2006/relationships/tags" Target="../tags/tag2099.xml"/><Relationship Id="rId75" Type="http://schemas.openxmlformats.org/officeDocument/2006/relationships/tags" Target="../tags/tag2104.xml"/><Relationship Id="rId83" Type="http://schemas.openxmlformats.org/officeDocument/2006/relationships/tags" Target="../tags/tag2112.xml"/><Relationship Id="rId88" Type="http://schemas.openxmlformats.org/officeDocument/2006/relationships/tags" Target="../tags/tag2117.xml"/><Relationship Id="rId91" Type="http://schemas.openxmlformats.org/officeDocument/2006/relationships/tags" Target="../tags/tag2120.xml"/><Relationship Id="rId96" Type="http://schemas.openxmlformats.org/officeDocument/2006/relationships/tags" Target="../tags/tag2125.xml"/><Relationship Id="rId111" Type="http://schemas.openxmlformats.org/officeDocument/2006/relationships/notesSlide" Target="../notesSlides/notesSlide38.xml"/><Relationship Id="rId1" Type="http://schemas.openxmlformats.org/officeDocument/2006/relationships/vmlDrawing" Target="../drawings/vmlDrawing52.vml"/><Relationship Id="rId6" Type="http://schemas.openxmlformats.org/officeDocument/2006/relationships/tags" Target="../tags/tag2035.xml"/><Relationship Id="rId15" Type="http://schemas.openxmlformats.org/officeDocument/2006/relationships/tags" Target="../tags/tag2044.xml"/><Relationship Id="rId23" Type="http://schemas.openxmlformats.org/officeDocument/2006/relationships/tags" Target="../tags/tag2052.xml"/><Relationship Id="rId28" Type="http://schemas.openxmlformats.org/officeDocument/2006/relationships/tags" Target="../tags/tag2057.xml"/><Relationship Id="rId36" Type="http://schemas.openxmlformats.org/officeDocument/2006/relationships/tags" Target="../tags/tag2065.xml"/><Relationship Id="rId49" Type="http://schemas.openxmlformats.org/officeDocument/2006/relationships/tags" Target="../tags/tag2078.xml"/><Relationship Id="rId57" Type="http://schemas.openxmlformats.org/officeDocument/2006/relationships/tags" Target="../tags/tag2086.xml"/><Relationship Id="rId106" Type="http://schemas.openxmlformats.org/officeDocument/2006/relationships/tags" Target="../tags/tag2135.xml"/><Relationship Id="rId10" Type="http://schemas.openxmlformats.org/officeDocument/2006/relationships/tags" Target="../tags/tag2039.xml"/><Relationship Id="rId31" Type="http://schemas.openxmlformats.org/officeDocument/2006/relationships/tags" Target="../tags/tag2060.xml"/><Relationship Id="rId44" Type="http://schemas.openxmlformats.org/officeDocument/2006/relationships/tags" Target="../tags/tag2073.xml"/><Relationship Id="rId52" Type="http://schemas.openxmlformats.org/officeDocument/2006/relationships/tags" Target="../tags/tag2081.xml"/><Relationship Id="rId60" Type="http://schemas.openxmlformats.org/officeDocument/2006/relationships/tags" Target="../tags/tag2089.xml"/><Relationship Id="rId65" Type="http://schemas.openxmlformats.org/officeDocument/2006/relationships/tags" Target="../tags/tag2094.xml"/><Relationship Id="rId73" Type="http://schemas.openxmlformats.org/officeDocument/2006/relationships/tags" Target="../tags/tag2102.xml"/><Relationship Id="rId78" Type="http://schemas.openxmlformats.org/officeDocument/2006/relationships/tags" Target="../tags/tag2107.xml"/><Relationship Id="rId81" Type="http://schemas.openxmlformats.org/officeDocument/2006/relationships/tags" Target="../tags/tag2110.xml"/><Relationship Id="rId86" Type="http://schemas.openxmlformats.org/officeDocument/2006/relationships/tags" Target="../tags/tag2115.xml"/><Relationship Id="rId94" Type="http://schemas.openxmlformats.org/officeDocument/2006/relationships/tags" Target="../tags/tag2123.xml"/><Relationship Id="rId99" Type="http://schemas.openxmlformats.org/officeDocument/2006/relationships/tags" Target="../tags/tag2128.xml"/><Relationship Id="rId101" Type="http://schemas.openxmlformats.org/officeDocument/2006/relationships/tags" Target="../tags/tag2130.xml"/><Relationship Id="rId4" Type="http://schemas.openxmlformats.org/officeDocument/2006/relationships/tags" Target="../tags/tag2033.xml"/><Relationship Id="rId9" Type="http://schemas.openxmlformats.org/officeDocument/2006/relationships/tags" Target="../tags/tag2038.xml"/><Relationship Id="rId13" Type="http://schemas.openxmlformats.org/officeDocument/2006/relationships/tags" Target="../tags/tag2042.xml"/><Relationship Id="rId18" Type="http://schemas.openxmlformats.org/officeDocument/2006/relationships/tags" Target="../tags/tag2047.xml"/><Relationship Id="rId39" Type="http://schemas.openxmlformats.org/officeDocument/2006/relationships/tags" Target="../tags/tag2068.xml"/><Relationship Id="rId109" Type="http://schemas.openxmlformats.org/officeDocument/2006/relationships/tags" Target="../tags/tag2138.xml"/><Relationship Id="rId34" Type="http://schemas.openxmlformats.org/officeDocument/2006/relationships/tags" Target="../tags/tag2063.xml"/><Relationship Id="rId50" Type="http://schemas.openxmlformats.org/officeDocument/2006/relationships/tags" Target="../tags/tag2079.xml"/><Relationship Id="rId55" Type="http://schemas.openxmlformats.org/officeDocument/2006/relationships/tags" Target="../tags/tag2084.xml"/><Relationship Id="rId76" Type="http://schemas.openxmlformats.org/officeDocument/2006/relationships/tags" Target="../tags/tag2105.xml"/><Relationship Id="rId97" Type="http://schemas.openxmlformats.org/officeDocument/2006/relationships/tags" Target="../tags/tag2126.xml"/><Relationship Id="rId104" Type="http://schemas.openxmlformats.org/officeDocument/2006/relationships/tags" Target="../tags/tag2133.xml"/><Relationship Id="rId7" Type="http://schemas.openxmlformats.org/officeDocument/2006/relationships/tags" Target="../tags/tag2036.xml"/><Relationship Id="rId71" Type="http://schemas.openxmlformats.org/officeDocument/2006/relationships/tags" Target="../tags/tag2100.xml"/><Relationship Id="rId92" Type="http://schemas.openxmlformats.org/officeDocument/2006/relationships/tags" Target="../tags/tag2121.xml"/></Relationships>
</file>

<file path=ppt/slides/_rels/slide44.xml.rels><?xml version="1.0" encoding="UTF-8" standalone="yes"?>
<Relationships xmlns="http://schemas.openxmlformats.org/package/2006/relationships"><Relationship Id="rId8" Type="http://schemas.openxmlformats.org/officeDocument/2006/relationships/tags" Target="../tags/tag2146.xml"/><Relationship Id="rId13" Type="http://schemas.openxmlformats.org/officeDocument/2006/relationships/oleObject" Target="../embeddings/oleObject11.bin"/><Relationship Id="rId18" Type="http://schemas.openxmlformats.org/officeDocument/2006/relationships/slide" Target="slide39.xml"/><Relationship Id="rId3" Type="http://schemas.openxmlformats.org/officeDocument/2006/relationships/tags" Target="../tags/tag2141.xml"/><Relationship Id="rId7" Type="http://schemas.openxmlformats.org/officeDocument/2006/relationships/tags" Target="../tags/tag2145.xml"/><Relationship Id="rId12" Type="http://schemas.openxmlformats.org/officeDocument/2006/relationships/slideLayout" Target="../slideLayouts/slideLayout4.xml"/><Relationship Id="rId17" Type="http://schemas.openxmlformats.org/officeDocument/2006/relationships/slide" Target="slide33.xml"/><Relationship Id="rId2" Type="http://schemas.openxmlformats.org/officeDocument/2006/relationships/tags" Target="../tags/tag2140.xml"/><Relationship Id="rId16" Type="http://schemas.openxmlformats.org/officeDocument/2006/relationships/slide" Target="slide13.xml"/><Relationship Id="rId1" Type="http://schemas.openxmlformats.org/officeDocument/2006/relationships/vmlDrawing" Target="../drawings/vmlDrawing53.vml"/><Relationship Id="rId6" Type="http://schemas.openxmlformats.org/officeDocument/2006/relationships/tags" Target="../tags/tag2144.xml"/><Relationship Id="rId11" Type="http://schemas.openxmlformats.org/officeDocument/2006/relationships/tags" Target="../tags/tag2149.xml"/><Relationship Id="rId5" Type="http://schemas.openxmlformats.org/officeDocument/2006/relationships/tags" Target="../tags/tag2143.xml"/><Relationship Id="rId15" Type="http://schemas.openxmlformats.org/officeDocument/2006/relationships/slide" Target="slide7.xml"/><Relationship Id="rId10" Type="http://schemas.openxmlformats.org/officeDocument/2006/relationships/tags" Target="../tags/tag2148.xml"/><Relationship Id="rId4" Type="http://schemas.openxmlformats.org/officeDocument/2006/relationships/tags" Target="../tags/tag2142.xml"/><Relationship Id="rId9" Type="http://schemas.openxmlformats.org/officeDocument/2006/relationships/tags" Target="../tags/tag2147.xml"/><Relationship Id="rId14" Type="http://schemas.openxmlformats.org/officeDocument/2006/relationships/image" Target="../media/image11.emf"/></Relationships>
</file>

<file path=ppt/slides/_rels/slide4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3" Type="http://schemas.openxmlformats.org/officeDocument/2006/relationships/tags" Target="../tags/tag126.xml"/><Relationship Id="rId18" Type="http://schemas.openxmlformats.org/officeDocument/2006/relationships/tags" Target="../tags/tag131.xml"/><Relationship Id="rId26" Type="http://schemas.openxmlformats.org/officeDocument/2006/relationships/tags" Target="../tags/tag139.xml"/><Relationship Id="rId39" Type="http://schemas.openxmlformats.org/officeDocument/2006/relationships/tags" Target="../tags/tag152.xml"/><Relationship Id="rId21" Type="http://schemas.openxmlformats.org/officeDocument/2006/relationships/tags" Target="../tags/tag134.xml"/><Relationship Id="rId34" Type="http://schemas.openxmlformats.org/officeDocument/2006/relationships/tags" Target="../tags/tag147.xml"/><Relationship Id="rId42" Type="http://schemas.openxmlformats.org/officeDocument/2006/relationships/tags" Target="../tags/tag155.xml"/><Relationship Id="rId47" Type="http://schemas.openxmlformats.org/officeDocument/2006/relationships/tags" Target="../tags/tag160.xml"/><Relationship Id="rId50" Type="http://schemas.openxmlformats.org/officeDocument/2006/relationships/tags" Target="../tags/tag163.xml"/><Relationship Id="rId55" Type="http://schemas.openxmlformats.org/officeDocument/2006/relationships/tags" Target="../tags/tag168.xml"/><Relationship Id="rId63" Type="http://schemas.openxmlformats.org/officeDocument/2006/relationships/tags" Target="../tags/tag176.xml"/><Relationship Id="rId68" Type="http://schemas.openxmlformats.org/officeDocument/2006/relationships/notesSlide" Target="../notesSlides/notesSlide4.xml"/><Relationship Id="rId7" Type="http://schemas.openxmlformats.org/officeDocument/2006/relationships/tags" Target="../tags/tag120.xml"/><Relationship Id="rId2" Type="http://schemas.openxmlformats.org/officeDocument/2006/relationships/tags" Target="../tags/tag115.xml"/><Relationship Id="rId16" Type="http://schemas.openxmlformats.org/officeDocument/2006/relationships/tags" Target="../tags/tag129.xml"/><Relationship Id="rId29" Type="http://schemas.openxmlformats.org/officeDocument/2006/relationships/tags" Target="../tags/tag142.xml"/><Relationship Id="rId1" Type="http://schemas.openxmlformats.org/officeDocument/2006/relationships/vmlDrawing" Target="../drawings/vmlDrawing14.vml"/><Relationship Id="rId6" Type="http://schemas.openxmlformats.org/officeDocument/2006/relationships/tags" Target="../tags/tag119.xml"/><Relationship Id="rId11" Type="http://schemas.openxmlformats.org/officeDocument/2006/relationships/tags" Target="../tags/tag124.xml"/><Relationship Id="rId24" Type="http://schemas.openxmlformats.org/officeDocument/2006/relationships/tags" Target="../tags/tag137.xml"/><Relationship Id="rId32" Type="http://schemas.openxmlformats.org/officeDocument/2006/relationships/tags" Target="../tags/tag145.xml"/><Relationship Id="rId37" Type="http://schemas.openxmlformats.org/officeDocument/2006/relationships/tags" Target="../tags/tag150.xml"/><Relationship Id="rId40" Type="http://schemas.openxmlformats.org/officeDocument/2006/relationships/tags" Target="../tags/tag153.xml"/><Relationship Id="rId45" Type="http://schemas.openxmlformats.org/officeDocument/2006/relationships/tags" Target="../tags/tag158.xml"/><Relationship Id="rId53" Type="http://schemas.openxmlformats.org/officeDocument/2006/relationships/tags" Target="../tags/tag166.xml"/><Relationship Id="rId58" Type="http://schemas.openxmlformats.org/officeDocument/2006/relationships/tags" Target="../tags/tag171.xml"/><Relationship Id="rId66" Type="http://schemas.openxmlformats.org/officeDocument/2006/relationships/tags" Target="../tags/tag179.xml"/><Relationship Id="rId5" Type="http://schemas.openxmlformats.org/officeDocument/2006/relationships/tags" Target="../tags/tag118.xml"/><Relationship Id="rId15" Type="http://schemas.openxmlformats.org/officeDocument/2006/relationships/tags" Target="../tags/tag128.xml"/><Relationship Id="rId23" Type="http://schemas.openxmlformats.org/officeDocument/2006/relationships/tags" Target="../tags/tag136.xml"/><Relationship Id="rId28" Type="http://schemas.openxmlformats.org/officeDocument/2006/relationships/tags" Target="../tags/tag141.xml"/><Relationship Id="rId36" Type="http://schemas.openxmlformats.org/officeDocument/2006/relationships/tags" Target="../tags/tag149.xml"/><Relationship Id="rId49" Type="http://schemas.openxmlformats.org/officeDocument/2006/relationships/tags" Target="../tags/tag162.xml"/><Relationship Id="rId57" Type="http://schemas.openxmlformats.org/officeDocument/2006/relationships/tags" Target="../tags/tag170.xml"/><Relationship Id="rId61" Type="http://schemas.openxmlformats.org/officeDocument/2006/relationships/tags" Target="../tags/tag174.xml"/><Relationship Id="rId10" Type="http://schemas.openxmlformats.org/officeDocument/2006/relationships/tags" Target="../tags/tag123.xml"/><Relationship Id="rId19" Type="http://schemas.openxmlformats.org/officeDocument/2006/relationships/tags" Target="../tags/tag132.xml"/><Relationship Id="rId31" Type="http://schemas.openxmlformats.org/officeDocument/2006/relationships/tags" Target="../tags/tag144.xml"/><Relationship Id="rId44" Type="http://schemas.openxmlformats.org/officeDocument/2006/relationships/tags" Target="../tags/tag157.xml"/><Relationship Id="rId52" Type="http://schemas.openxmlformats.org/officeDocument/2006/relationships/tags" Target="../tags/tag165.xml"/><Relationship Id="rId60" Type="http://schemas.openxmlformats.org/officeDocument/2006/relationships/tags" Target="../tags/tag173.xml"/><Relationship Id="rId65" Type="http://schemas.openxmlformats.org/officeDocument/2006/relationships/tags" Target="../tags/tag178.xml"/><Relationship Id="rId4" Type="http://schemas.openxmlformats.org/officeDocument/2006/relationships/tags" Target="../tags/tag117.xml"/><Relationship Id="rId9" Type="http://schemas.openxmlformats.org/officeDocument/2006/relationships/tags" Target="../tags/tag122.xml"/><Relationship Id="rId14" Type="http://schemas.openxmlformats.org/officeDocument/2006/relationships/tags" Target="../tags/tag127.xml"/><Relationship Id="rId22" Type="http://schemas.openxmlformats.org/officeDocument/2006/relationships/tags" Target="../tags/tag135.xml"/><Relationship Id="rId27" Type="http://schemas.openxmlformats.org/officeDocument/2006/relationships/tags" Target="../tags/tag140.xml"/><Relationship Id="rId30" Type="http://schemas.openxmlformats.org/officeDocument/2006/relationships/tags" Target="../tags/tag143.xml"/><Relationship Id="rId35" Type="http://schemas.openxmlformats.org/officeDocument/2006/relationships/tags" Target="../tags/tag148.xml"/><Relationship Id="rId43" Type="http://schemas.openxmlformats.org/officeDocument/2006/relationships/tags" Target="../tags/tag156.xml"/><Relationship Id="rId48" Type="http://schemas.openxmlformats.org/officeDocument/2006/relationships/tags" Target="../tags/tag161.xml"/><Relationship Id="rId56" Type="http://schemas.openxmlformats.org/officeDocument/2006/relationships/tags" Target="../tags/tag169.xml"/><Relationship Id="rId64" Type="http://schemas.openxmlformats.org/officeDocument/2006/relationships/tags" Target="../tags/tag177.xml"/><Relationship Id="rId69" Type="http://schemas.openxmlformats.org/officeDocument/2006/relationships/oleObject" Target="../embeddings/oleObject14.bin"/><Relationship Id="rId8" Type="http://schemas.openxmlformats.org/officeDocument/2006/relationships/tags" Target="../tags/tag121.xml"/><Relationship Id="rId51" Type="http://schemas.openxmlformats.org/officeDocument/2006/relationships/tags" Target="../tags/tag164.xml"/><Relationship Id="rId3" Type="http://schemas.openxmlformats.org/officeDocument/2006/relationships/tags" Target="../tags/tag116.xml"/><Relationship Id="rId12" Type="http://schemas.openxmlformats.org/officeDocument/2006/relationships/tags" Target="../tags/tag125.xml"/><Relationship Id="rId17" Type="http://schemas.openxmlformats.org/officeDocument/2006/relationships/tags" Target="../tags/tag130.xml"/><Relationship Id="rId25" Type="http://schemas.openxmlformats.org/officeDocument/2006/relationships/tags" Target="../tags/tag138.xml"/><Relationship Id="rId33" Type="http://schemas.openxmlformats.org/officeDocument/2006/relationships/tags" Target="../tags/tag146.xml"/><Relationship Id="rId38" Type="http://schemas.openxmlformats.org/officeDocument/2006/relationships/tags" Target="../tags/tag151.xml"/><Relationship Id="rId46" Type="http://schemas.openxmlformats.org/officeDocument/2006/relationships/tags" Target="../tags/tag159.xml"/><Relationship Id="rId59" Type="http://schemas.openxmlformats.org/officeDocument/2006/relationships/tags" Target="../tags/tag172.xml"/><Relationship Id="rId67" Type="http://schemas.openxmlformats.org/officeDocument/2006/relationships/slideLayout" Target="../slideLayouts/slideLayout2.xml"/><Relationship Id="rId20" Type="http://schemas.openxmlformats.org/officeDocument/2006/relationships/tags" Target="../tags/tag133.xml"/><Relationship Id="rId41" Type="http://schemas.openxmlformats.org/officeDocument/2006/relationships/tags" Target="../tags/tag154.xml"/><Relationship Id="rId54" Type="http://schemas.openxmlformats.org/officeDocument/2006/relationships/tags" Target="../tags/tag167.xml"/><Relationship Id="rId62" Type="http://schemas.openxmlformats.org/officeDocument/2006/relationships/tags" Target="../tags/tag175.xml"/><Relationship Id="rId70" Type="http://schemas.openxmlformats.org/officeDocument/2006/relationships/image" Target="../media/image11.emf"/></Relationships>
</file>

<file path=ppt/slides/_rels/slide5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8" Type="http://schemas.openxmlformats.org/officeDocument/2006/relationships/tags" Target="../tags/tag2156.xml"/><Relationship Id="rId13" Type="http://schemas.openxmlformats.org/officeDocument/2006/relationships/oleObject" Target="../embeddings/oleObject11.bin"/><Relationship Id="rId18" Type="http://schemas.openxmlformats.org/officeDocument/2006/relationships/slide" Target="slide39.xml"/><Relationship Id="rId3" Type="http://schemas.openxmlformats.org/officeDocument/2006/relationships/tags" Target="../tags/tag2151.xml"/><Relationship Id="rId7" Type="http://schemas.openxmlformats.org/officeDocument/2006/relationships/tags" Target="../tags/tag2155.xml"/><Relationship Id="rId12" Type="http://schemas.openxmlformats.org/officeDocument/2006/relationships/slideLayout" Target="../slideLayouts/slideLayout4.xml"/><Relationship Id="rId17" Type="http://schemas.openxmlformats.org/officeDocument/2006/relationships/slide" Target="slide33.xml"/><Relationship Id="rId2" Type="http://schemas.openxmlformats.org/officeDocument/2006/relationships/tags" Target="../tags/tag2150.xml"/><Relationship Id="rId16" Type="http://schemas.openxmlformats.org/officeDocument/2006/relationships/slide" Target="slide13.xml"/><Relationship Id="rId1" Type="http://schemas.openxmlformats.org/officeDocument/2006/relationships/vmlDrawing" Target="../drawings/vmlDrawing54.vml"/><Relationship Id="rId6" Type="http://schemas.openxmlformats.org/officeDocument/2006/relationships/tags" Target="../tags/tag2154.xml"/><Relationship Id="rId11" Type="http://schemas.openxmlformats.org/officeDocument/2006/relationships/tags" Target="../tags/tag2159.xml"/><Relationship Id="rId5" Type="http://schemas.openxmlformats.org/officeDocument/2006/relationships/tags" Target="../tags/tag2153.xml"/><Relationship Id="rId15" Type="http://schemas.openxmlformats.org/officeDocument/2006/relationships/slide" Target="slide7.xml"/><Relationship Id="rId10" Type="http://schemas.openxmlformats.org/officeDocument/2006/relationships/tags" Target="../tags/tag2158.xml"/><Relationship Id="rId4" Type="http://schemas.openxmlformats.org/officeDocument/2006/relationships/tags" Target="../tags/tag2152.xml"/><Relationship Id="rId9" Type="http://schemas.openxmlformats.org/officeDocument/2006/relationships/tags" Target="../tags/tag2157.xml"/><Relationship Id="rId14" Type="http://schemas.openxmlformats.org/officeDocument/2006/relationships/image" Target="../media/image11.emf"/></Relationships>
</file>

<file path=ppt/slides/_rels/slide5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ags" Target="../tags/tag2160.xml"/><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8" Type="http://schemas.openxmlformats.org/officeDocument/2006/relationships/tags" Target="../tags/tag187.xml"/><Relationship Id="rId13" Type="http://schemas.openxmlformats.org/officeDocument/2006/relationships/tags" Target="../tags/tag192.xml"/><Relationship Id="rId18" Type="http://schemas.openxmlformats.org/officeDocument/2006/relationships/tags" Target="../tags/tag197.xml"/><Relationship Id="rId3" Type="http://schemas.openxmlformats.org/officeDocument/2006/relationships/tags" Target="../tags/tag182.xml"/><Relationship Id="rId21" Type="http://schemas.openxmlformats.org/officeDocument/2006/relationships/tags" Target="../tags/tag200.xml"/><Relationship Id="rId7" Type="http://schemas.openxmlformats.org/officeDocument/2006/relationships/tags" Target="../tags/tag186.xml"/><Relationship Id="rId12" Type="http://schemas.openxmlformats.org/officeDocument/2006/relationships/tags" Target="../tags/tag191.xml"/><Relationship Id="rId17" Type="http://schemas.openxmlformats.org/officeDocument/2006/relationships/tags" Target="../tags/tag196.xml"/><Relationship Id="rId25" Type="http://schemas.openxmlformats.org/officeDocument/2006/relationships/image" Target="../media/image11.emf"/><Relationship Id="rId2" Type="http://schemas.openxmlformats.org/officeDocument/2006/relationships/tags" Target="../tags/tag181.xml"/><Relationship Id="rId16" Type="http://schemas.openxmlformats.org/officeDocument/2006/relationships/tags" Target="../tags/tag195.xml"/><Relationship Id="rId20" Type="http://schemas.openxmlformats.org/officeDocument/2006/relationships/tags" Target="../tags/tag199.xml"/><Relationship Id="rId1" Type="http://schemas.openxmlformats.org/officeDocument/2006/relationships/vmlDrawing" Target="../drawings/vmlDrawing15.vml"/><Relationship Id="rId6" Type="http://schemas.openxmlformats.org/officeDocument/2006/relationships/tags" Target="../tags/tag185.xml"/><Relationship Id="rId11" Type="http://schemas.openxmlformats.org/officeDocument/2006/relationships/tags" Target="../tags/tag190.xml"/><Relationship Id="rId24" Type="http://schemas.openxmlformats.org/officeDocument/2006/relationships/oleObject" Target="../embeddings/oleObject15.bin"/><Relationship Id="rId5" Type="http://schemas.openxmlformats.org/officeDocument/2006/relationships/tags" Target="../tags/tag184.xml"/><Relationship Id="rId15" Type="http://schemas.openxmlformats.org/officeDocument/2006/relationships/tags" Target="../tags/tag194.xml"/><Relationship Id="rId23" Type="http://schemas.openxmlformats.org/officeDocument/2006/relationships/notesSlide" Target="../notesSlides/notesSlide5.xml"/><Relationship Id="rId10" Type="http://schemas.openxmlformats.org/officeDocument/2006/relationships/tags" Target="../tags/tag189.xml"/><Relationship Id="rId19" Type="http://schemas.openxmlformats.org/officeDocument/2006/relationships/tags" Target="../tags/tag198.xml"/><Relationship Id="rId4" Type="http://schemas.openxmlformats.org/officeDocument/2006/relationships/tags" Target="../tags/tag183.xml"/><Relationship Id="rId9" Type="http://schemas.openxmlformats.org/officeDocument/2006/relationships/tags" Target="../tags/tag188.xml"/><Relationship Id="rId14" Type="http://schemas.openxmlformats.org/officeDocument/2006/relationships/tags" Target="../tags/tag193.xml"/><Relationship Id="rId2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tags" Target="../tags/tag203.xml"/><Relationship Id="rId7" Type="http://schemas.openxmlformats.org/officeDocument/2006/relationships/image" Target="../media/image11.emf"/><Relationship Id="rId2" Type="http://schemas.openxmlformats.org/officeDocument/2006/relationships/tags" Target="../tags/tag202.xml"/><Relationship Id="rId1" Type="http://schemas.openxmlformats.org/officeDocument/2006/relationships/vmlDrawing" Target="../drawings/vmlDrawing16.vml"/><Relationship Id="rId6" Type="http://schemas.openxmlformats.org/officeDocument/2006/relationships/oleObject" Target="../embeddings/oleObject16.bin"/><Relationship Id="rId11" Type="http://schemas.openxmlformats.org/officeDocument/2006/relationships/image" Target="../media/image15.emf"/><Relationship Id="rId5" Type="http://schemas.openxmlformats.org/officeDocument/2006/relationships/notesSlide" Target="../notesSlides/notesSlide6.xml"/><Relationship Id="rId10" Type="http://schemas.openxmlformats.org/officeDocument/2006/relationships/image" Target="../media/image14.emf"/><Relationship Id="rId4" Type="http://schemas.openxmlformats.org/officeDocument/2006/relationships/slideLayout" Target="../slideLayouts/slideLayout2.xml"/><Relationship Id="rId9" Type="http://schemas.openxmlformats.org/officeDocument/2006/relationships/image" Target="../media/image13.emf"/></Relationships>
</file>

<file path=ppt/slides/_rels/slide8.xml.rels><?xml version="1.0" encoding="UTF-8" standalone="yes"?>
<Relationships xmlns="http://schemas.openxmlformats.org/package/2006/relationships"><Relationship Id="rId8" Type="http://schemas.openxmlformats.org/officeDocument/2006/relationships/tags" Target="../tags/tag211.xml"/><Relationship Id="rId13" Type="http://schemas.openxmlformats.org/officeDocument/2006/relationships/oleObject" Target="../embeddings/oleObject11.bin"/><Relationship Id="rId18" Type="http://schemas.openxmlformats.org/officeDocument/2006/relationships/slide" Target="slide39.xml"/><Relationship Id="rId3" Type="http://schemas.openxmlformats.org/officeDocument/2006/relationships/tags" Target="../tags/tag206.xml"/><Relationship Id="rId7" Type="http://schemas.openxmlformats.org/officeDocument/2006/relationships/tags" Target="../tags/tag210.xml"/><Relationship Id="rId12" Type="http://schemas.openxmlformats.org/officeDocument/2006/relationships/slideLayout" Target="../slideLayouts/slideLayout4.xml"/><Relationship Id="rId17" Type="http://schemas.openxmlformats.org/officeDocument/2006/relationships/slide" Target="slide33.xml"/><Relationship Id="rId2" Type="http://schemas.openxmlformats.org/officeDocument/2006/relationships/tags" Target="../tags/tag205.xml"/><Relationship Id="rId16" Type="http://schemas.openxmlformats.org/officeDocument/2006/relationships/slide" Target="slide13.xml"/><Relationship Id="rId1" Type="http://schemas.openxmlformats.org/officeDocument/2006/relationships/vmlDrawing" Target="../drawings/vmlDrawing17.vml"/><Relationship Id="rId6" Type="http://schemas.openxmlformats.org/officeDocument/2006/relationships/tags" Target="../tags/tag209.xml"/><Relationship Id="rId11" Type="http://schemas.openxmlformats.org/officeDocument/2006/relationships/tags" Target="../tags/tag214.xml"/><Relationship Id="rId5" Type="http://schemas.openxmlformats.org/officeDocument/2006/relationships/tags" Target="../tags/tag208.xml"/><Relationship Id="rId15" Type="http://schemas.openxmlformats.org/officeDocument/2006/relationships/slide" Target="slide7.xml"/><Relationship Id="rId10" Type="http://schemas.openxmlformats.org/officeDocument/2006/relationships/tags" Target="../tags/tag213.xml"/><Relationship Id="rId4" Type="http://schemas.openxmlformats.org/officeDocument/2006/relationships/tags" Target="../tags/tag207.xml"/><Relationship Id="rId9" Type="http://schemas.openxmlformats.org/officeDocument/2006/relationships/tags" Target="../tags/tag212.xml"/><Relationship Id="rId14" Type="http://schemas.openxmlformats.org/officeDocument/2006/relationships/image" Target="../media/image11.emf"/></Relationships>
</file>

<file path=ppt/slides/_rels/slide9.xml.rels><?xml version="1.0" encoding="UTF-8" standalone="yes"?>
<Relationships xmlns="http://schemas.openxmlformats.org/package/2006/relationships"><Relationship Id="rId13" Type="http://schemas.openxmlformats.org/officeDocument/2006/relationships/tags" Target="../tags/tag226.xml"/><Relationship Id="rId18" Type="http://schemas.openxmlformats.org/officeDocument/2006/relationships/tags" Target="../tags/tag231.xml"/><Relationship Id="rId26" Type="http://schemas.openxmlformats.org/officeDocument/2006/relationships/tags" Target="../tags/tag239.xml"/><Relationship Id="rId39" Type="http://schemas.openxmlformats.org/officeDocument/2006/relationships/tags" Target="../tags/tag252.xml"/><Relationship Id="rId21" Type="http://schemas.openxmlformats.org/officeDocument/2006/relationships/tags" Target="../tags/tag234.xml"/><Relationship Id="rId34" Type="http://schemas.openxmlformats.org/officeDocument/2006/relationships/tags" Target="../tags/tag247.xml"/><Relationship Id="rId42" Type="http://schemas.openxmlformats.org/officeDocument/2006/relationships/tags" Target="../tags/tag255.xml"/><Relationship Id="rId47" Type="http://schemas.openxmlformats.org/officeDocument/2006/relationships/tags" Target="../tags/tag260.xml"/><Relationship Id="rId50" Type="http://schemas.openxmlformats.org/officeDocument/2006/relationships/tags" Target="../tags/tag263.xml"/><Relationship Id="rId55" Type="http://schemas.openxmlformats.org/officeDocument/2006/relationships/tags" Target="../tags/tag268.xml"/><Relationship Id="rId63" Type="http://schemas.openxmlformats.org/officeDocument/2006/relationships/tags" Target="../tags/tag276.xml"/><Relationship Id="rId68" Type="http://schemas.openxmlformats.org/officeDocument/2006/relationships/tags" Target="../tags/tag281.xml"/><Relationship Id="rId76" Type="http://schemas.openxmlformats.org/officeDocument/2006/relationships/slideLayout" Target="../slideLayouts/slideLayout2.xml"/><Relationship Id="rId7" Type="http://schemas.openxmlformats.org/officeDocument/2006/relationships/tags" Target="../tags/tag220.xml"/><Relationship Id="rId71" Type="http://schemas.openxmlformats.org/officeDocument/2006/relationships/tags" Target="../tags/tag284.xml"/><Relationship Id="rId2" Type="http://schemas.openxmlformats.org/officeDocument/2006/relationships/tags" Target="../tags/tag215.xml"/><Relationship Id="rId16" Type="http://schemas.openxmlformats.org/officeDocument/2006/relationships/tags" Target="../tags/tag229.xml"/><Relationship Id="rId29" Type="http://schemas.openxmlformats.org/officeDocument/2006/relationships/tags" Target="../tags/tag242.xml"/><Relationship Id="rId11" Type="http://schemas.openxmlformats.org/officeDocument/2006/relationships/tags" Target="../tags/tag224.xml"/><Relationship Id="rId24" Type="http://schemas.openxmlformats.org/officeDocument/2006/relationships/tags" Target="../tags/tag237.xml"/><Relationship Id="rId32" Type="http://schemas.openxmlformats.org/officeDocument/2006/relationships/tags" Target="../tags/tag245.xml"/><Relationship Id="rId37" Type="http://schemas.openxmlformats.org/officeDocument/2006/relationships/tags" Target="../tags/tag250.xml"/><Relationship Id="rId40" Type="http://schemas.openxmlformats.org/officeDocument/2006/relationships/tags" Target="../tags/tag253.xml"/><Relationship Id="rId45" Type="http://schemas.openxmlformats.org/officeDocument/2006/relationships/tags" Target="../tags/tag258.xml"/><Relationship Id="rId53" Type="http://schemas.openxmlformats.org/officeDocument/2006/relationships/tags" Target="../tags/tag266.xml"/><Relationship Id="rId58" Type="http://schemas.openxmlformats.org/officeDocument/2006/relationships/tags" Target="../tags/tag271.xml"/><Relationship Id="rId66" Type="http://schemas.openxmlformats.org/officeDocument/2006/relationships/tags" Target="../tags/tag279.xml"/><Relationship Id="rId74" Type="http://schemas.openxmlformats.org/officeDocument/2006/relationships/tags" Target="../tags/tag287.xml"/><Relationship Id="rId79" Type="http://schemas.openxmlformats.org/officeDocument/2006/relationships/image" Target="../media/image11.emf"/><Relationship Id="rId5" Type="http://schemas.openxmlformats.org/officeDocument/2006/relationships/tags" Target="../tags/tag218.xml"/><Relationship Id="rId61" Type="http://schemas.openxmlformats.org/officeDocument/2006/relationships/tags" Target="../tags/tag274.xml"/><Relationship Id="rId10" Type="http://schemas.openxmlformats.org/officeDocument/2006/relationships/tags" Target="../tags/tag223.xml"/><Relationship Id="rId19" Type="http://schemas.openxmlformats.org/officeDocument/2006/relationships/tags" Target="../tags/tag232.xml"/><Relationship Id="rId31" Type="http://schemas.openxmlformats.org/officeDocument/2006/relationships/tags" Target="../tags/tag244.xml"/><Relationship Id="rId44" Type="http://schemas.openxmlformats.org/officeDocument/2006/relationships/tags" Target="../tags/tag257.xml"/><Relationship Id="rId52" Type="http://schemas.openxmlformats.org/officeDocument/2006/relationships/tags" Target="../tags/tag265.xml"/><Relationship Id="rId60" Type="http://schemas.openxmlformats.org/officeDocument/2006/relationships/tags" Target="../tags/tag273.xml"/><Relationship Id="rId65" Type="http://schemas.openxmlformats.org/officeDocument/2006/relationships/tags" Target="../tags/tag278.xml"/><Relationship Id="rId73" Type="http://schemas.openxmlformats.org/officeDocument/2006/relationships/tags" Target="../tags/tag286.xml"/><Relationship Id="rId78" Type="http://schemas.openxmlformats.org/officeDocument/2006/relationships/oleObject" Target="../embeddings/oleObject17.bin"/><Relationship Id="rId4" Type="http://schemas.openxmlformats.org/officeDocument/2006/relationships/tags" Target="../tags/tag217.xml"/><Relationship Id="rId9" Type="http://schemas.openxmlformats.org/officeDocument/2006/relationships/tags" Target="../tags/tag222.xml"/><Relationship Id="rId14" Type="http://schemas.openxmlformats.org/officeDocument/2006/relationships/tags" Target="../tags/tag227.xml"/><Relationship Id="rId22" Type="http://schemas.openxmlformats.org/officeDocument/2006/relationships/tags" Target="../tags/tag235.xml"/><Relationship Id="rId27" Type="http://schemas.openxmlformats.org/officeDocument/2006/relationships/tags" Target="../tags/tag240.xml"/><Relationship Id="rId30" Type="http://schemas.openxmlformats.org/officeDocument/2006/relationships/tags" Target="../tags/tag243.xml"/><Relationship Id="rId35" Type="http://schemas.openxmlformats.org/officeDocument/2006/relationships/tags" Target="../tags/tag248.xml"/><Relationship Id="rId43" Type="http://schemas.openxmlformats.org/officeDocument/2006/relationships/tags" Target="../tags/tag256.xml"/><Relationship Id="rId48" Type="http://schemas.openxmlformats.org/officeDocument/2006/relationships/tags" Target="../tags/tag261.xml"/><Relationship Id="rId56" Type="http://schemas.openxmlformats.org/officeDocument/2006/relationships/tags" Target="../tags/tag269.xml"/><Relationship Id="rId64" Type="http://schemas.openxmlformats.org/officeDocument/2006/relationships/tags" Target="../tags/tag277.xml"/><Relationship Id="rId69" Type="http://schemas.openxmlformats.org/officeDocument/2006/relationships/tags" Target="../tags/tag282.xml"/><Relationship Id="rId77" Type="http://schemas.openxmlformats.org/officeDocument/2006/relationships/notesSlide" Target="../notesSlides/notesSlide7.xml"/><Relationship Id="rId8" Type="http://schemas.openxmlformats.org/officeDocument/2006/relationships/tags" Target="../tags/tag221.xml"/><Relationship Id="rId51" Type="http://schemas.openxmlformats.org/officeDocument/2006/relationships/tags" Target="../tags/tag264.xml"/><Relationship Id="rId72" Type="http://schemas.openxmlformats.org/officeDocument/2006/relationships/tags" Target="../tags/tag285.xml"/><Relationship Id="rId3" Type="http://schemas.openxmlformats.org/officeDocument/2006/relationships/tags" Target="../tags/tag216.xml"/><Relationship Id="rId12" Type="http://schemas.openxmlformats.org/officeDocument/2006/relationships/tags" Target="../tags/tag225.xml"/><Relationship Id="rId17" Type="http://schemas.openxmlformats.org/officeDocument/2006/relationships/tags" Target="../tags/tag230.xml"/><Relationship Id="rId25" Type="http://schemas.openxmlformats.org/officeDocument/2006/relationships/tags" Target="../tags/tag238.xml"/><Relationship Id="rId33" Type="http://schemas.openxmlformats.org/officeDocument/2006/relationships/tags" Target="../tags/tag246.xml"/><Relationship Id="rId38" Type="http://schemas.openxmlformats.org/officeDocument/2006/relationships/tags" Target="../tags/tag251.xml"/><Relationship Id="rId46" Type="http://schemas.openxmlformats.org/officeDocument/2006/relationships/tags" Target="../tags/tag259.xml"/><Relationship Id="rId59" Type="http://schemas.openxmlformats.org/officeDocument/2006/relationships/tags" Target="../tags/tag272.xml"/><Relationship Id="rId67" Type="http://schemas.openxmlformats.org/officeDocument/2006/relationships/tags" Target="../tags/tag280.xml"/><Relationship Id="rId20" Type="http://schemas.openxmlformats.org/officeDocument/2006/relationships/tags" Target="../tags/tag233.xml"/><Relationship Id="rId41" Type="http://schemas.openxmlformats.org/officeDocument/2006/relationships/tags" Target="../tags/tag254.xml"/><Relationship Id="rId54" Type="http://schemas.openxmlformats.org/officeDocument/2006/relationships/tags" Target="../tags/tag267.xml"/><Relationship Id="rId62" Type="http://schemas.openxmlformats.org/officeDocument/2006/relationships/tags" Target="../tags/tag275.xml"/><Relationship Id="rId70" Type="http://schemas.openxmlformats.org/officeDocument/2006/relationships/tags" Target="../tags/tag283.xml"/><Relationship Id="rId75" Type="http://schemas.openxmlformats.org/officeDocument/2006/relationships/tags" Target="../tags/tag288.xml"/><Relationship Id="rId1" Type="http://schemas.openxmlformats.org/officeDocument/2006/relationships/vmlDrawing" Target="../drawings/vmlDrawing18.vml"/><Relationship Id="rId6" Type="http://schemas.openxmlformats.org/officeDocument/2006/relationships/tags" Target="../tags/tag219.xml"/><Relationship Id="rId15" Type="http://schemas.openxmlformats.org/officeDocument/2006/relationships/tags" Target="../tags/tag228.xml"/><Relationship Id="rId23" Type="http://schemas.openxmlformats.org/officeDocument/2006/relationships/tags" Target="../tags/tag236.xml"/><Relationship Id="rId28" Type="http://schemas.openxmlformats.org/officeDocument/2006/relationships/tags" Target="../tags/tag241.xml"/><Relationship Id="rId36" Type="http://schemas.openxmlformats.org/officeDocument/2006/relationships/tags" Target="../tags/tag249.xml"/><Relationship Id="rId49" Type="http://schemas.openxmlformats.org/officeDocument/2006/relationships/tags" Target="../tags/tag262.xml"/><Relationship Id="rId57" Type="http://schemas.openxmlformats.org/officeDocument/2006/relationships/tags" Target="../tags/tag27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4" name="Object 523" hidden="1">
            <a:extLst>
              <a:ext uri="{FF2B5EF4-FFF2-40B4-BE49-F238E27FC236}">
                <a16:creationId xmlns:a16="http://schemas.microsoft.com/office/drawing/2014/main" id="{98838E70-CEAB-426E-B732-03F5BCE5CB20}"/>
              </a:ext>
            </a:extLst>
          </p:cNvPr>
          <p:cNvGraphicFramePr>
            <a:graphicFrameLocks noChangeAspect="1"/>
          </p:cNvGraphicFramePr>
          <p:nvPr>
            <p:custDataLst>
              <p:tags r:id="rId2"/>
            </p:custDataLst>
            <p:extLst/>
          </p:nvPr>
        </p:nvGraphicFramePr>
        <p:xfrm>
          <a:off x="1144192" y="858442"/>
          <a:ext cx="1191" cy="1191"/>
        </p:xfrm>
        <a:graphic>
          <a:graphicData uri="http://schemas.openxmlformats.org/presentationml/2006/ole">
            <mc:AlternateContent xmlns:mc="http://schemas.openxmlformats.org/markup-compatibility/2006">
              <mc:Choice xmlns:v="urn:schemas-microsoft-com:vml" Requires="v">
                <p:oleObj spid="_x0000_s380269" name="think-cell Slide" r:id="rId5" imgW="353" imgH="353" progId="TCLayout.ActiveDocument.1">
                  <p:embed/>
                </p:oleObj>
              </mc:Choice>
              <mc:Fallback>
                <p:oleObj name="think-cell Slide" r:id="rId5" imgW="353" imgH="353" progId="TCLayout.ActiveDocument.1">
                  <p:embed/>
                  <p:pic>
                    <p:nvPicPr>
                      <p:cNvPr id="524" name="Object 523" hidden="1">
                        <a:extLst>
                          <a:ext uri="{FF2B5EF4-FFF2-40B4-BE49-F238E27FC236}">
                            <a16:creationId xmlns:a16="http://schemas.microsoft.com/office/drawing/2014/main" id="{98838E70-CEAB-426E-B732-03F5BCE5CB20}"/>
                          </a:ext>
                        </a:extLst>
                      </p:cNvPr>
                      <p:cNvPicPr/>
                      <p:nvPr/>
                    </p:nvPicPr>
                    <p:blipFill>
                      <a:blip r:embed="rId6"/>
                      <a:stretch>
                        <a:fillRect/>
                      </a:stretch>
                    </p:blipFill>
                    <p:spPr>
                      <a:xfrm>
                        <a:off x="1144192" y="858442"/>
                        <a:ext cx="1191" cy="1191"/>
                      </a:xfrm>
                      <a:prstGeom prst="rect">
                        <a:avLst/>
                      </a:prstGeom>
                    </p:spPr>
                  </p:pic>
                </p:oleObj>
              </mc:Fallback>
            </mc:AlternateContent>
          </a:graphicData>
        </a:graphic>
      </p:graphicFrame>
      <p:sp>
        <p:nvSpPr>
          <p:cNvPr id="523" name="Rectangle 522">
            <a:extLst>
              <a:ext uri="{FF2B5EF4-FFF2-40B4-BE49-F238E27FC236}">
                <a16:creationId xmlns:a16="http://schemas.microsoft.com/office/drawing/2014/main" id="{203F283B-273D-4456-BB7C-794CEF5B6B91}"/>
              </a:ext>
            </a:extLst>
          </p:cNvPr>
          <p:cNvSpPr/>
          <p:nvPr/>
        </p:nvSpPr>
        <p:spPr>
          <a:xfrm>
            <a:off x="2509464" y="2511905"/>
            <a:ext cx="6634537" cy="1834190"/>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grpSp>
        <p:nvGrpSpPr>
          <p:cNvPr id="522" name="Group 521">
            <a:extLst>
              <a:ext uri="{FF2B5EF4-FFF2-40B4-BE49-F238E27FC236}">
                <a16:creationId xmlns:a16="http://schemas.microsoft.com/office/drawing/2014/main" id="{E906B080-76F1-48B7-B202-BAEDBB7D2F77}"/>
              </a:ext>
            </a:extLst>
          </p:cNvPr>
          <p:cNvGrpSpPr/>
          <p:nvPr/>
        </p:nvGrpSpPr>
        <p:grpSpPr>
          <a:xfrm>
            <a:off x="-312507" y="1233163"/>
            <a:ext cx="4507708" cy="4391677"/>
            <a:chOff x="149225" y="709613"/>
            <a:chExt cx="6537326" cy="6369050"/>
          </a:xfrm>
        </p:grpSpPr>
        <p:sp>
          <p:nvSpPr>
            <p:cNvPr id="323" name="Freeform 6">
              <a:extLst>
                <a:ext uri="{FF2B5EF4-FFF2-40B4-BE49-F238E27FC236}">
                  <a16:creationId xmlns:a16="http://schemas.microsoft.com/office/drawing/2014/main" id="{FC41ABE6-3A47-4DB4-A687-1DD69B584179}"/>
                </a:ext>
              </a:extLst>
            </p:cNvPr>
            <p:cNvSpPr>
              <a:spLocks/>
            </p:cNvSpPr>
            <p:nvPr/>
          </p:nvSpPr>
          <p:spPr bwMode="auto">
            <a:xfrm>
              <a:off x="1035050" y="5837238"/>
              <a:ext cx="560388" cy="622300"/>
            </a:xfrm>
            <a:custGeom>
              <a:avLst/>
              <a:gdLst>
                <a:gd name="T0" fmla="*/ 192 w 834"/>
                <a:gd name="T1" fmla="*/ 919 h 924"/>
                <a:gd name="T2" fmla="*/ 834 w 834"/>
                <a:gd name="T3" fmla="*/ 173 h 924"/>
                <a:gd name="T4" fmla="*/ 623 w 834"/>
                <a:gd name="T5" fmla="*/ 0 h 924"/>
                <a:gd name="T6" fmla="*/ 4 w 834"/>
                <a:gd name="T7" fmla="*/ 763 h 924"/>
                <a:gd name="T8" fmla="*/ 6 w 834"/>
                <a:gd name="T9" fmla="*/ 779 h 924"/>
                <a:gd name="T10" fmla="*/ 176 w 834"/>
                <a:gd name="T11" fmla="*/ 920 h 924"/>
                <a:gd name="T12" fmla="*/ 192 w 834"/>
                <a:gd name="T13" fmla="*/ 919 h 924"/>
              </a:gdLst>
              <a:ahLst/>
              <a:cxnLst>
                <a:cxn ang="0">
                  <a:pos x="T0" y="T1"/>
                </a:cxn>
                <a:cxn ang="0">
                  <a:pos x="T2" y="T3"/>
                </a:cxn>
                <a:cxn ang="0">
                  <a:pos x="T4" y="T5"/>
                </a:cxn>
                <a:cxn ang="0">
                  <a:pos x="T6" y="T7"/>
                </a:cxn>
                <a:cxn ang="0">
                  <a:pos x="T8" y="T9"/>
                </a:cxn>
                <a:cxn ang="0">
                  <a:pos x="T10" y="T11"/>
                </a:cxn>
                <a:cxn ang="0">
                  <a:pos x="T12" y="T13"/>
                </a:cxn>
              </a:cxnLst>
              <a:rect l="0" t="0" r="r" b="b"/>
              <a:pathLst>
                <a:path w="834" h="924">
                  <a:moveTo>
                    <a:pt x="192" y="919"/>
                  </a:moveTo>
                  <a:lnTo>
                    <a:pt x="834" y="173"/>
                  </a:lnTo>
                  <a:lnTo>
                    <a:pt x="623" y="0"/>
                  </a:lnTo>
                  <a:lnTo>
                    <a:pt x="4" y="763"/>
                  </a:lnTo>
                  <a:cubicBezTo>
                    <a:pt x="0" y="768"/>
                    <a:pt x="1" y="775"/>
                    <a:pt x="6" y="779"/>
                  </a:cubicBezTo>
                  <a:lnTo>
                    <a:pt x="176" y="920"/>
                  </a:lnTo>
                  <a:cubicBezTo>
                    <a:pt x="181" y="924"/>
                    <a:pt x="188" y="923"/>
                    <a:pt x="192" y="919"/>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24" name="Freeform 7">
              <a:extLst>
                <a:ext uri="{FF2B5EF4-FFF2-40B4-BE49-F238E27FC236}">
                  <a16:creationId xmlns:a16="http://schemas.microsoft.com/office/drawing/2014/main" id="{D5E03CF7-FA2E-4633-8FFD-6345AF6A1705}"/>
                </a:ext>
              </a:extLst>
            </p:cNvPr>
            <p:cNvSpPr>
              <a:spLocks/>
            </p:cNvSpPr>
            <p:nvPr/>
          </p:nvSpPr>
          <p:spPr bwMode="auto">
            <a:xfrm>
              <a:off x="995363" y="6372225"/>
              <a:ext cx="150813" cy="138113"/>
            </a:xfrm>
            <a:custGeom>
              <a:avLst/>
              <a:gdLst>
                <a:gd name="T0" fmla="*/ 49 w 224"/>
                <a:gd name="T1" fmla="*/ 4 h 205"/>
                <a:gd name="T2" fmla="*/ 34 w 224"/>
                <a:gd name="T3" fmla="*/ 6 h 205"/>
                <a:gd name="T4" fmla="*/ 10 w 224"/>
                <a:gd name="T5" fmla="*/ 36 h 205"/>
                <a:gd name="T6" fmla="*/ 0 w 224"/>
                <a:gd name="T7" fmla="*/ 55 h 205"/>
                <a:gd name="T8" fmla="*/ 0 w 224"/>
                <a:gd name="T9" fmla="*/ 68 h 205"/>
                <a:gd name="T10" fmla="*/ 13 w 224"/>
                <a:gd name="T11" fmla="*/ 86 h 205"/>
                <a:gd name="T12" fmla="*/ 145 w 224"/>
                <a:gd name="T13" fmla="*/ 195 h 205"/>
                <a:gd name="T14" fmla="*/ 165 w 224"/>
                <a:gd name="T15" fmla="*/ 205 h 205"/>
                <a:gd name="T16" fmla="*/ 177 w 224"/>
                <a:gd name="T17" fmla="*/ 203 h 205"/>
                <a:gd name="T18" fmla="*/ 195 w 224"/>
                <a:gd name="T19" fmla="*/ 189 h 205"/>
                <a:gd name="T20" fmla="*/ 220 w 224"/>
                <a:gd name="T21" fmla="*/ 160 h 205"/>
                <a:gd name="T22" fmla="*/ 219 w 224"/>
                <a:gd name="T23" fmla="*/ 144 h 205"/>
                <a:gd name="T24" fmla="*/ 49 w 224"/>
                <a:gd name="T25" fmla="*/ 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4" h="205">
                  <a:moveTo>
                    <a:pt x="49" y="4"/>
                  </a:moveTo>
                  <a:cubicBezTo>
                    <a:pt x="44" y="0"/>
                    <a:pt x="37" y="1"/>
                    <a:pt x="34" y="6"/>
                  </a:cubicBezTo>
                  <a:lnTo>
                    <a:pt x="10" y="36"/>
                  </a:lnTo>
                  <a:cubicBezTo>
                    <a:pt x="6" y="41"/>
                    <a:pt x="1" y="50"/>
                    <a:pt x="0" y="55"/>
                  </a:cubicBezTo>
                  <a:lnTo>
                    <a:pt x="0" y="68"/>
                  </a:lnTo>
                  <a:cubicBezTo>
                    <a:pt x="3" y="74"/>
                    <a:pt x="9" y="82"/>
                    <a:pt x="13" y="86"/>
                  </a:cubicBezTo>
                  <a:lnTo>
                    <a:pt x="145" y="195"/>
                  </a:lnTo>
                  <a:cubicBezTo>
                    <a:pt x="150" y="199"/>
                    <a:pt x="158" y="203"/>
                    <a:pt x="165" y="205"/>
                  </a:cubicBezTo>
                  <a:lnTo>
                    <a:pt x="177" y="203"/>
                  </a:lnTo>
                  <a:cubicBezTo>
                    <a:pt x="183" y="200"/>
                    <a:pt x="191" y="194"/>
                    <a:pt x="195" y="189"/>
                  </a:cubicBezTo>
                  <a:lnTo>
                    <a:pt x="220" y="160"/>
                  </a:lnTo>
                  <a:cubicBezTo>
                    <a:pt x="224" y="155"/>
                    <a:pt x="223" y="148"/>
                    <a:pt x="219" y="144"/>
                  </a:cubicBezTo>
                  <a:lnTo>
                    <a:pt x="49" y="4"/>
                  </a:ln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25" name="Freeform 8">
              <a:extLst>
                <a:ext uri="{FF2B5EF4-FFF2-40B4-BE49-F238E27FC236}">
                  <a16:creationId xmlns:a16="http://schemas.microsoft.com/office/drawing/2014/main" id="{A7250FCD-2D55-4094-AE53-CDB0ECCCEB25}"/>
                </a:ext>
              </a:extLst>
            </p:cNvPr>
            <p:cNvSpPr>
              <a:spLocks/>
            </p:cNvSpPr>
            <p:nvPr/>
          </p:nvSpPr>
          <p:spPr bwMode="auto">
            <a:xfrm>
              <a:off x="757238" y="6440488"/>
              <a:ext cx="271463" cy="146050"/>
            </a:xfrm>
            <a:custGeom>
              <a:avLst/>
              <a:gdLst>
                <a:gd name="T0" fmla="*/ 244 w 404"/>
                <a:gd name="T1" fmla="*/ 212 h 217"/>
                <a:gd name="T2" fmla="*/ 404 w 404"/>
                <a:gd name="T3" fmla="*/ 39 h 217"/>
                <a:gd name="T4" fmla="*/ 393 w 404"/>
                <a:gd name="T5" fmla="*/ 68 h 217"/>
                <a:gd name="T6" fmla="*/ 120 w 404"/>
                <a:gd name="T7" fmla="*/ 109 h 217"/>
                <a:gd name="T8" fmla="*/ 382 w 404"/>
                <a:gd name="T9" fmla="*/ 54 h 217"/>
                <a:gd name="T10" fmla="*/ 392 w 404"/>
                <a:gd name="T11" fmla="*/ 33 h 217"/>
                <a:gd name="T12" fmla="*/ 172 w 404"/>
                <a:gd name="T13" fmla="*/ 10 h 217"/>
                <a:gd name="T14" fmla="*/ 4 w 404"/>
                <a:gd name="T15" fmla="*/ 188 h 217"/>
                <a:gd name="T16" fmla="*/ 69 w 404"/>
                <a:gd name="T17" fmla="*/ 181 h 217"/>
                <a:gd name="T18" fmla="*/ 244 w 404"/>
                <a:gd name="T19" fmla="*/ 2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4" h="217">
                  <a:moveTo>
                    <a:pt x="244" y="212"/>
                  </a:moveTo>
                  <a:cubicBezTo>
                    <a:pt x="366" y="204"/>
                    <a:pt x="403" y="94"/>
                    <a:pt x="404" y="39"/>
                  </a:cubicBezTo>
                  <a:cubicBezTo>
                    <a:pt x="401" y="49"/>
                    <a:pt x="397" y="58"/>
                    <a:pt x="393" y="68"/>
                  </a:cubicBezTo>
                  <a:cubicBezTo>
                    <a:pt x="327" y="194"/>
                    <a:pt x="170" y="96"/>
                    <a:pt x="120" y="109"/>
                  </a:cubicBezTo>
                  <a:cubicBezTo>
                    <a:pt x="157" y="85"/>
                    <a:pt x="317" y="172"/>
                    <a:pt x="382" y="54"/>
                  </a:cubicBezTo>
                  <a:cubicBezTo>
                    <a:pt x="386" y="47"/>
                    <a:pt x="389" y="40"/>
                    <a:pt x="392" y="33"/>
                  </a:cubicBezTo>
                  <a:cubicBezTo>
                    <a:pt x="365" y="50"/>
                    <a:pt x="280" y="18"/>
                    <a:pt x="172" y="10"/>
                  </a:cubicBezTo>
                  <a:cubicBezTo>
                    <a:pt x="22" y="0"/>
                    <a:pt x="0" y="174"/>
                    <a:pt x="4" y="188"/>
                  </a:cubicBezTo>
                  <a:cubicBezTo>
                    <a:pt x="14" y="181"/>
                    <a:pt x="31" y="176"/>
                    <a:pt x="69" y="181"/>
                  </a:cubicBezTo>
                  <a:cubicBezTo>
                    <a:pt x="112" y="186"/>
                    <a:pt x="170" y="217"/>
                    <a:pt x="244" y="212"/>
                  </a:cubicBezTo>
                </a:path>
              </a:pathLst>
            </a:custGeom>
            <a:solidFill>
              <a:srgbClr val="67A4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26" name="Freeform 9">
              <a:extLst>
                <a:ext uri="{FF2B5EF4-FFF2-40B4-BE49-F238E27FC236}">
                  <a16:creationId xmlns:a16="http://schemas.microsoft.com/office/drawing/2014/main" id="{2B874408-AB37-4ED3-98A2-594D4F076A2B}"/>
                </a:ext>
              </a:extLst>
            </p:cNvPr>
            <p:cNvSpPr>
              <a:spLocks/>
            </p:cNvSpPr>
            <p:nvPr/>
          </p:nvSpPr>
          <p:spPr bwMode="auto">
            <a:xfrm>
              <a:off x="950913" y="6492875"/>
              <a:ext cx="158750" cy="209550"/>
            </a:xfrm>
            <a:custGeom>
              <a:avLst/>
              <a:gdLst>
                <a:gd name="T0" fmla="*/ 207 w 237"/>
                <a:gd name="T1" fmla="*/ 158 h 313"/>
                <a:gd name="T2" fmla="*/ 137 w 237"/>
                <a:gd name="T3" fmla="*/ 0 h 313"/>
                <a:gd name="T4" fmla="*/ 153 w 237"/>
                <a:gd name="T5" fmla="*/ 17 h 313"/>
                <a:gd name="T6" fmla="*/ 102 w 237"/>
                <a:gd name="T7" fmla="*/ 212 h 313"/>
                <a:gd name="T8" fmla="*/ 141 w 237"/>
                <a:gd name="T9" fmla="*/ 19 h 313"/>
                <a:gd name="T10" fmla="*/ 130 w 237"/>
                <a:gd name="T11" fmla="*/ 7 h 313"/>
                <a:gd name="T12" fmla="*/ 50 w 237"/>
                <a:gd name="T13" fmla="*/ 148 h 313"/>
                <a:gd name="T14" fmla="*/ 121 w 237"/>
                <a:gd name="T15" fmla="*/ 313 h 313"/>
                <a:gd name="T16" fmla="*/ 135 w 237"/>
                <a:gd name="T17" fmla="*/ 267 h 313"/>
                <a:gd name="T18" fmla="*/ 207 w 237"/>
                <a:gd name="T19" fmla="*/ 158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 h="313">
                  <a:moveTo>
                    <a:pt x="207" y="158"/>
                  </a:moveTo>
                  <a:cubicBezTo>
                    <a:pt x="237" y="74"/>
                    <a:pt x="174" y="17"/>
                    <a:pt x="137" y="0"/>
                  </a:cubicBezTo>
                  <a:cubicBezTo>
                    <a:pt x="143" y="5"/>
                    <a:pt x="148" y="11"/>
                    <a:pt x="153" y="17"/>
                  </a:cubicBezTo>
                  <a:cubicBezTo>
                    <a:pt x="219" y="97"/>
                    <a:pt x="107" y="174"/>
                    <a:pt x="102" y="212"/>
                  </a:cubicBezTo>
                  <a:cubicBezTo>
                    <a:pt x="96" y="180"/>
                    <a:pt x="201" y="98"/>
                    <a:pt x="141" y="19"/>
                  </a:cubicBezTo>
                  <a:cubicBezTo>
                    <a:pt x="137" y="15"/>
                    <a:pt x="134" y="11"/>
                    <a:pt x="130" y="7"/>
                  </a:cubicBezTo>
                  <a:cubicBezTo>
                    <a:pt x="133" y="30"/>
                    <a:pt x="87" y="77"/>
                    <a:pt x="50" y="148"/>
                  </a:cubicBezTo>
                  <a:cubicBezTo>
                    <a:pt x="0" y="246"/>
                    <a:pt x="111" y="312"/>
                    <a:pt x="121" y="313"/>
                  </a:cubicBezTo>
                  <a:cubicBezTo>
                    <a:pt x="119" y="304"/>
                    <a:pt x="121" y="292"/>
                    <a:pt x="135" y="267"/>
                  </a:cubicBezTo>
                  <a:cubicBezTo>
                    <a:pt x="151" y="240"/>
                    <a:pt x="188" y="210"/>
                    <a:pt x="207" y="158"/>
                  </a:cubicBezTo>
                </a:path>
              </a:pathLst>
            </a:custGeom>
            <a:solidFill>
              <a:srgbClr val="67A4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27" name="Freeform 10">
              <a:extLst>
                <a:ext uri="{FF2B5EF4-FFF2-40B4-BE49-F238E27FC236}">
                  <a16:creationId xmlns:a16="http://schemas.microsoft.com/office/drawing/2014/main" id="{F8D3FA73-904C-4AFF-8F6A-9E8F35E705C5}"/>
                </a:ext>
              </a:extLst>
            </p:cNvPr>
            <p:cNvSpPr>
              <a:spLocks/>
            </p:cNvSpPr>
            <p:nvPr/>
          </p:nvSpPr>
          <p:spPr bwMode="auto">
            <a:xfrm>
              <a:off x="1392238" y="5300663"/>
              <a:ext cx="1017588" cy="1157288"/>
            </a:xfrm>
            <a:custGeom>
              <a:avLst/>
              <a:gdLst>
                <a:gd name="T0" fmla="*/ 2 w 1514"/>
                <a:gd name="T1" fmla="*/ 731 h 1721"/>
                <a:gd name="T2" fmla="*/ 56 w 1514"/>
                <a:gd name="T3" fmla="*/ 1145 h 1721"/>
                <a:gd name="T4" fmla="*/ 77 w 1514"/>
                <a:gd name="T5" fmla="*/ 1151 h 1721"/>
                <a:gd name="T6" fmla="*/ 220 w 1514"/>
                <a:gd name="T7" fmla="*/ 979 h 1721"/>
                <a:gd name="T8" fmla="*/ 241 w 1514"/>
                <a:gd name="T9" fmla="*/ 985 h 1721"/>
                <a:gd name="T10" fmla="*/ 292 w 1514"/>
                <a:gd name="T11" fmla="*/ 1341 h 1721"/>
                <a:gd name="T12" fmla="*/ 314 w 1514"/>
                <a:gd name="T13" fmla="*/ 1347 h 1721"/>
                <a:gd name="T14" fmla="*/ 456 w 1514"/>
                <a:gd name="T15" fmla="*/ 1175 h 1721"/>
                <a:gd name="T16" fmla="*/ 477 w 1514"/>
                <a:gd name="T17" fmla="*/ 1182 h 1721"/>
                <a:gd name="T18" fmla="*/ 512 w 1514"/>
                <a:gd name="T19" fmla="*/ 1522 h 1721"/>
                <a:gd name="T20" fmla="*/ 532 w 1514"/>
                <a:gd name="T21" fmla="*/ 1528 h 1721"/>
                <a:gd name="T22" fmla="*/ 675 w 1514"/>
                <a:gd name="T23" fmla="*/ 1356 h 1721"/>
                <a:gd name="T24" fmla="*/ 695 w 1514"/>
                <a:gd name="T25" fmla="*/ 1362 h 1721"/>
                <a:gd name="T26" fmla="*/ 730 w 1514"/>
                <a:gd name="T27" fmla="*/ 1703 h 1721"/>
                <a:gd name="T28" fmla="*/ 751 w 1514"/>
                <a:gd name="T29" fmla="*/ 1709 h 1721"/>
                <a:gd name="T30" fmla="*/ 1505 w 1514"/>
                <a:gd name="T31" fmla="*/ 792 h 1721"/>
                <a:gd name="T32" fmla="*/ 1501 w 1514"/>
                <a:gd name="T33" fmla="*/ 753 h 1721"/>
                <a:gd name="T34" fmla="*/ 604 w 1514"/>
                <a:gd name="T35" fmla="*/ 10 h 1721"/>
                <a:gd name="T36" fmla="*/ 565 w 1514"/>
                <a:gd name="T37" fmla="*/ 14 h 1721"/>
                <a:gd name="T38" fmla="*/ 16 w 1514"/>
                <a:gd name="T39" fmla="*/ 682 h 1721"/>
                <a:gd name="T40" fmla="*/ 2 w 1514"/>
                <a:gd name="T41" fmla="*/ 731 h 1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14" h="1721">
                  <a:moveTo>
                    <a:pt x="2" y="731"/>
                  </a:moveTo>
                  <a:lnTo>
                    <a:pt x="56" y="1145"/>
                  </a:lnTo>
                  <a:cubicBezTo>
                    <a:pt x="58" y="1160"/>
                    <a:pt x="67" y="1163"/>
                    <a:pt x="77" y="1151"/>
                  </a:cubicBezTo>
                  <a:lnTo>
                    <a:pt x="220" y="979"/>
                  </a:lnTo>
                  <a:cubicBezTo>
                    <a:pt x="229" y="967"/>
                    <a:pt x="239" y="970"/>
                    <a:pt x="241" y="985"/>
                  </a:cubicBezTo>
                  <a:lnTo>
                    <a:pt x="292" y="1341"/>
                  </a:lnTo>
                  <a:cubicBezTo>
                    <a:pt x="294" y="1356"/>
                    <a:pt x="304" y="1359"/>
                    <a:pt x="314" y="1347"/>
                  </a:cubicBezTo>
                  <a:lnTo>
                    <a:pt x="456" y="1175"/>
                  </a:lnTo>
                  <a:cubicBezTo>
                    <a:pt x="466" y="1164"/>
                    <a:pt x="475" y="1166"/>
                    <a:pt x="477" y="1182"/>
                  </a:cubicBezTo>
                  <a:lnTo>
                    <a:pt x="512" y="1522"/>
                  </a:lnTo>
                  <a:cubicBezTo>
                    <a:pt x="513" y="1537"/>
                    <a:pt x="523" y="1540"/>
                    <a:pt x="532" y="1528"/>
                  </a:cubicBezTo>
                  <a:lnTo>
                    <a:pt x="675" y="1356"/>
                  </a:lnTo>
                  <a:cubicBezTo>
                    <a:pt x="684" y="1344"/>
                    <a:pt x="694" y="1347"/>
                    <a:pt x="695" y="1362"/>
                  </a:cubicBezTo>
                  <a:lnTo>
                    <a:pt x="730" y="1703"/>
                  </a:lnTo>
                  <a:cubicBezTo>
                    <a:pt x="732" y="1718"/>
                    <a:pt x="741" y="1721"/>
                    <a:pt x="751" y="1709"/>
                  </a:cubicBezTo>
                  <a:lnTo>
                    <a:pt x="1505" y="792"/>
                  </a:lnTo>
                  <a:cubicBezTo>
                    <a:pt x="1514" y="781"/>
                    <a:pt x="1513" y="763"/>
                    <a:pt x="1501" y="753"/>
                  </a:cubicBezTo>
                  <a:lnTo>
                    <a:pt x="604" y="10"/>
                  </a:lnTo>
                  <a:cubicBezTo>
                    <a:pt x="592" y="0"/>
                    <a:pt x="574" y="2"/>
                    <a:pt x="565" y="14"/>
                  </a:cubicBezTo>
                  <a:lnTo>
                    <a:pt x="16" y="682"/>
                  </a:lnTo>
                  <a:cubicBezTo>
                    <a:pt x="6" y="694"/>
                    <a:pt x="0" y="716"/>
                    <a:pt x="2" y="731"/>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28" name="Freeform 11">
              <a:extLst>
                <a:ext uri="{FF2B5EF4-FFF2-40B4-BE49-F238E27FC236}">
                  <a16:creationId xmlns:a16="http://schemas.microsoft.com/office/drawing/2014/main" id="{2FB1F6A6-1491-4106-8B10-7B4AEFC342E4}"/>
                </a:ext>
              </a:extLst>
            </p:cNvPr>
            <p:cNvSpPr>
              <a:spLocks/>
            </p:cNvSpPr>
            <p:nvPr/>
          </p:nvSpPr>
          <p:spPr bwMode="auto">
            <a:xfrm>
              <a:off x="1963738" y="6086475"/>
              <a:ext cx="111125" cy="115888"/>
            </a:xfrm>
            <a:custGeom>
              <a:avLst/>
              <a:gdLst>
                <a:gd name="T0" fmla="*/ 86 w 167"/>
                <a:gd name="T1" fmla="*/ 6 h 174"/>
                <a:gd name="T2" fmla="*/ 106 w 167"/>
                <a:gd name="T3" fmla="*/ 5 h 174"/>
                <a:gd name="T4" fmla="*/ 160 w 167"/>
                <a:gd name="T5" fmla="*/ 50 h 174"/>
                <a:gd name="T6" fmla="*/ 162 w 167"/>
                <a:gd name="T7" fmla="*/ 69 h 174"/>
                <a:gd name="T8" fmla="*/ 81 w 167"/>
                <a:gd name="T9" fmla="*/ 168 h 174"/>
                <a:gd name="T10" fmla="*/ 61 w 167"/>
                <a:gd name="T11" fmla="*/ 169 h 174"/>
                <a:gd name="T12" fmla="*/ 7 w 167"/>
                <a:gd name="T13" fmla="*/ 124 h 174"/>
                <a:gd name="T14" fmla="*/ 5 w 167"/>
                <a:gd name="T15" fmla="*/ 105 h 174"/>
                <a:gd name="T16" fmla="*/ 86 w 167"/>
                <a:gd name="T17" fmla="*/ 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174">
                  <a:moveTo>
                    <a:pt x="86" y="6"/>
                  </a:moveTo>
                  <a:cubicBezTo>
                    <a:pt x="91" y="0"/>
                    <a:pt x="100" y="0"/>
                    <a:pt x="106" y="5"/>
                  </a:cubicBezTo>
                  <a:lnTo>
                    <a:pt x="160" y="50"/>
                  </a:lnTo>
                  <a:cubicBezTo>
                    <a:pt x="166" y="55"/>
                    <a:pt x="167" y="63"/>
                    <a:pt x="162" y="69"/>
                  </a:cubicBezTo>
                  <a:lnTo>
                    <a:pt x="81" y="168"/>
                  </a:lnTo>
                  <a:cubicBezTo>
                    <a:pt x="76" y="173"/>
                    <a:pt x="67" y="174"/>
                    <a:pt x="61" y="169"/>
                  </a:cubicBezTo>
                  <a:lnTo>
                    <a:pt x="7" y="124"/>
                  </a:lnTo>
                  <a:cubicBezTo>
                    <a:pt x="1" y="119"/>
                    <a:pt x="0" y="111"/>
                    <a:pt x="5" y="105"/>
                  </a:cubicBezTo>
                  <a:lnTo>
                    <a:pt x="86" y="6"/>
                  </a:ln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29" name="Freeform 12">
              <a:extLst>
                <a:ext uri="{FF2B5EF4-FFF2-40B4-BE49-F238E27FC236}">
                  <a16:creationId xmlns:a16="http://schemas.microsoft.com/office/drawing/2014/main" id="{AD8FCA20-690A-4A10-9E69-ECBF3EB06A2A}"/>
                </a:ext>
              </a:extLst>
            </p:cNvPr>
            <p:cNvSpPr>
              <a:spLocks/>
            </p:cNvSpPr>
            <p:nvPr/>
          </p:nvSpPr>
          <p:spPr bwMode="auto">
            <a:xfrm>
              <a:off x="1816100" y="5964238"/>
              <a:ext cx="112713" cy="115888"/>
            </a:xfrm>
            <a:custGeom>
              <a:avLst/>
              <a:gdLst>
                <a:gd name="T0" fmla="*/ 87 w 168"/>
                <a:gd name="T1" fmla="*/ 6 h 174"/>
                <a:gd name="T2" fmla="*/ 106 w 168"/>
                <a:gd name="T3" fmla="*/ 5 h 174"/>
                <a:gd name="T4" fmla="*/ 161 w 168"/>
                <a:gd name="T5" fmla="*/ 50 h 174"/>
                <a:gd name="T6" fmla="*/ 163 w 168"/>
                <a:gd name="T7" fmla="*/ 69 h 174"/>
                <a:gd name="T8" fmla="*/ 81 w 168"/>
                <a:gd name="T9" fmla="*/ 168 h 174"/>
                <a:gd name="T10" fmla="*/ 62 w 168"/>
                <a:gd name="T11" fmla="*/ 169 h 174"/>
                <a:gd name="T12" fmla="*/ 7 w 168"/>
                <a:gd name="T13" fmla="*/ 124 h 174"/>
                <a:gd name="T14" fmla="*/ 5 w 168"/>
                <a:gd name="T15" fmla="*/ 105 h 174"/>
                <a:gd name="T16" fmla="*/ 87 w 168"/>
                <a:gd name="T17" fmla="*/ 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174">
                  <a:moveTo>
                    <a:pt x="87" y="6"/>
                  </a:moveTo>
                  <a:cubicBezTo>
                    <a:pt x="92" y="1"/>
                    <a:pt x="100" y="0"/>
                    <a:pt x="106" y="5"/>
                  </a:cubicBezTo>
                  <a:lnTo>
                    <a:pt x="161" y="50"/>
                  </a:lnTo>
                  <a:cubicBezTo>
                    <a:pt x="167" y="55"/>
                    <a:pt x="168" y="63"/>
                    <a:pt x="163" y="69"/>
                  </a:cubicBezTo>
                  <a:lnTo>
                    <a:pt x="81" y="168"/>
                  </a:lnTo>
                  <a:cubicBezTo>
                    <a:pt x="76" y="174"/>
                    <a:pt x="68" y="174"/>
                    <a:pt x="62" y="169"/>
                  </a:cubicBezTo>
                  <a:lnTo>
                    <a:pt x="7" y="124"/>
                  </a:lnTo>
                  <a:cubicBezTo>
                    <a:pt x="1" y="119"/>
                    <a:pt x="0" y="111"/>
                    <a:pt x="5" y="105"/>
                  </a:cubicBezTo>
                  <a:lnTo>
                    <a:pt x="87" y="6"/>
                  </a:ln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30" name="Freeform 13">
              <a:extLst>
                <a:ext uri="{FF2B5EF4-FFF2-40B4-BE49-F238E27FC236}">
                  <a16:creationId xmlns:a16="http://schemas.microsoft.com/office/drawing/2014/main" id="{118FA989-7E64-402F-85A9-EC2AB8D0C1A6}"/>
                </a:ext>
              </a:extLst>
            </p:cNvPr>
            <p:cNvSpPr>
              <a:spLocks/>
            </p:cNvSpPr>
            <p:nvPr/>
          </p:nvSpPr>
          <p:spPr bwMode="auto">
            <a:xfrm>
              <a:off x="1668463" y="5842000"/>
              <a:ext cx="112713" cy="115888"/>
            </a:xfrm>
            <a:custGeom>
              <a:avLst/>
              <a:gdLst>
                <a:gd name="T0" fmla="*/ 86 w 167"/>
                <a:gd name="T1" fmla="*/ 6 h 174"/>
                <a:gd name="T2" fmla="*/ 106 w 167"/>
                <a:gd name="T3" fmla="*/ 5 h 174"/>
                <a:gd name="T4" fmla="*/ 160 w 167"/>
                <a:gd name="T5" fmla="*/ 50 h 174"/>
                <a:gd name="T6" fmla="*/ 162 w 167"/>
                <a:gd name="T7" fmla="*/ 69 h 174"/>
                <a:gd name="T8" fmla="*/ 81 w 167"/>
                <a:gd name="T9" fmla="*/ 168 h 174"/>
                <a:gd name="T10" fmla="*/ 61 w 167"/>
                <a:gd name="T11" fmla="*/ 169 h 174"/>
                <a:gd name="T12" fmla="*/ 7 w 167"/>
                <a:gd name="T13" fmla="*/ 124 h 174"/>
                <a:gd name="T14" fmla="*/ 5 w 167"/>
                <a:gd name="T15" fmla="*/ 105 h 174"/>
                <a:gd name="T16" fmla="*/ 86 w 167"/>
                <a:gd name="T17" fmla="*/ 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174">
                  <a:moveTo>
                    <a:pt x="86" y="6"/>
                  </a:moveTo>
                  <a:cubicBezTo>
                    <a:pt x="91" y="1"/>
                    <a:pt x="100" y="0"/>
                    <a:pt x="106" y="5"/>
                  </a:cubicBezTo>
                  <a:lnTo>
                    <a:pt x="160" y="50"/>
                  </a:lnTo>
                  <a:cubicBezTo>
                    <a:pt x="166" y="55"/>
                    <a:pt x="167" y="63"/>
                    <a:pt x="162" y="69"/>
                  </a:cubicBezTo>
                  <a:lnTo>
                    <a:pt x="81" y="168"/>
                  </a:lnTo>
                  <a:cubicBezTo>
                    <a:pt x="76" y="174"/>
                    <a:pt x="67" y="174"/>
                    <a:pt x="61" y="169"/>
                  </a:cubicBezTo>
                  <a:lnTo>
                    <a:pt x="7" y="124"/>
                  </a:lnTo>
                  <a:cubicBezTo>
                    <a:pt x="1" y="119"/>
                    <a:pt x="0" y="111"/>
                    <a:pt x="5" y="105"/>
                  </a:cubicBezTo>
                  <a:lnTo>
                    <a:pt x="86" y="6"/>
                  </a:ln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31" name="Freeform 14">
              <a:extLst>
                <a:ext uri="{FF2B5EF4-FFF2-40B4-BE49-F238E27FC236}">
                  <a16:creationId xmlns:a16="http://schemas.microsoft.com/office/drawing/2014/main" id="{2319B924-DF9C-4435-A2B0-ACC6F4CB8929}"/>
                </a:ext>
              </a:extLst>
            </p:cNvPr>
            <p:cNvSpPr>
              <a:spLocks/>
            </p:cNvSpPr>
            <p:nvPr/>
          </p:nvSpPr>
          <p:spPr bwMode="auto">
            <a:xfrm>
              <a:off x="1520825" y="5719763"/>
              <a:ext cx="111125" cy="115888"/>
            </a:xfrm>
            <a:custGeom>
              <a:avLst/>
              <a:gdLst>
                <a:gd name="T0" fmla="*/ 87 w 167"/>
                <a:gd name="T1" fmla="*/ 6 h 174"/>
                <a:gd name="T2" fmla="*/ 106 w 167"/>
                <a:gd name="T3" fmla="*/ 5 h 174"/>
                <a:gd name="T4" fmla="*/ 161 w 167"/>
                <a:gd name="T5" fmla="*/ 50 h 174"/>
                <a:gd name="T6" fmla="*/ 163 w 167"/>
                <a:gd name="T7" fmla="*/ 69 h 174"/>
                <a:gd name="T8" fmla="*/ 81 w 167"/>
                <a:gd name="T9" fmla="*/ 168 h 174"/>
                <a:gd name="T10" fmla="*/ 62 w 167"/>
                <a:gd name="T11" fmla="*/ 170 h 174"/>
                <a:gd name="T12" fmla="*/ 7 w 167"/>
                <a:gd name="T13" fmla="*/ 124 h 174"/>
                <a:gd name="T14" fmla="*/ 5 w 167"/>
                <a:gd name="T15" fmla="*/ 105 h 174"/>
                <a:gd name="T16" fmla="*/ 87 w 167"/>
                <a:gd name="T17" fmla="*/ 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174">
                  <a:moveTo>
                    <a:pt x="87" y="6"/>
                  </a:moveTo>
                  <a:cubicBezTo>
                    <a:pt x="92" y="1"/>
                    <a:pt x="100" y="0"/>
                    <a:pt x="106" y="5"/>
                  </a:cubicBezTo>
                  <a:lnTo>
                    <a:pt x="161" y="50"/>
                  </a:lnTo>
                  <a:cubicBezTo>
                    <a:pt x="167" y="55"/>
                    <a:pt x="167" y="64"/>
                    <a:pt x="163" y="69"/>
                  </a:cubicBezTo>
                  <a:lnTo>
                    <a:pt x="81" y="168"/>
                  </a:lnTo>
                  <a:cubicBezTo>
                    <a:pt x="76" y="174"/>
                    <a:pt x="67" y="174"/>
                    <a:pt x="62" y="170"/>
                  </a:cubicBezTo>
                  <a:lnTo>
                    <a:pt x="7" y="124"/>
                  </a:lnTo>
                  <a:cubicBezTo>
                    <a:pt x="1" y="119"/>
                    <a:pt x="0" y="111"/>
                    <a:pt x="5" y="105"/>
                  </a:cubicBezTo>
                  <a:lnTo>
                    <a:pt x="87" y="6"/>
                  </a:ln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32" name="Freeform 15">
              <a:extLst>
                <a:ext uri="{FF2B5EF4-FFF2-40B4-BE49-F238E27FC236}">
                  <a16:creationId xmlns:a16="http://schemas.microsoft.com/office/drawing/2014/main" id="{E7923ED6-C621-4220-91FF-29EF479314E2}"/>
                </a:ext>
              </a:extLst>
            </p:cNvPr>
            <p:cNvSpPr>
              <a:spLocks/>
            </p:cNvSpPr>
            <p:nvPr/>
          </p:nvSpPr>
          <p:spPr bwMode="auto">
            <a:xfrm>
              <a:off x="1247775" y="5341938"/>
              <a:ext cx="12700" cy="15875"/>
            </a:xfrm>
            <a:custGeom>
              <a:avLst/>
              <a:gdLst>
                <a:gd name="T0" fmla="*/ 2 w 17"/>
                <a:gd name="T1" fmla="*/ 2 h 23"/>
                <a:gd name="T2" fmla="*/ 12 w 17"/>
                <a:gd name="T3" fmla="*/ 9 h 23"/>
                <a:gd name="T4" fmla="*/ 15 w 17"/>
                <a:gd name="T5" fmla="*/ 21 h 23"/>
                <a:gd name="T6" fmla="*/ 4 w 17"/>
                <a:gd name="T7" fmla="*/ 14 h 23"/>
                <a:gd name="T8" fmla="*/ 2 w 17"/>
                <a:gd name="T9" fmla="*/ 2 h 23"/>
              </a:gdLst>
              <a:ahLst/>
              <a:cxnLst>
                <a:cxn ang="0">
                  <a:pos x="T0" y="T1"/>
                </a:cxn>
                <a:cxn ang="0">
                  <a:pos x="T2" y="T3"/>
                </a:cxn>
                <a:cxn ang="0">
                  <a:pos x="T4" y="T5"/>
                </a:cxn>
                <a:cxn ang="0">
                  <a:pos x="T6" y="T7"/>
                </a:cxn>
                <a:cxn ang="0">
                  <a:pos x="T8" y="T9"/>
                </a:cxn>
              </a:cxnLst>
              <a:rect l="0" t="0" r="r" b="b"/>
              <a:pathLst>
                <a:path w="17" h="23">
                  <a:moveTo>
                    <a:pt x="2" y="2"/>
                  </a:moveTo>
                  <a:cubicBezTo>
                    <a:pt x="4" y="0"/>
                    <a:pt x="8" y="4"/>
                    <a:pt x="12" y="9"/>
                  </a:cubicBezTo>
                  <a:cubicBezTo>
                    <a:pt x="15" y="15"/>
                    <a:pt x="17" y="20"/>
                    <a:pt x="15" y="21"/>
                  </a:cubicBezTo>
                  <a:cubicBezTo>
                    <a:pt x="12" y="23"/>
                    <a:pt x="8" y="19"/>
                    <a:pt x="4" y="14"/>
                  </a:cubicBezTo>
                  <a:cubicBezTo>
                    <a:pt x="1" y="9"/>
                    <a:pt x="0" y="3"/>
                    <a:pt x="2" y="2"/>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33" name="Freeform 16">
              <a:extLst>
                <a:ext uri="{FF2B5EF4-FFF2-40B4-BE49-F238E27FC236}">
                  <a16:creationId xmlns:a16="http://schemas.microsoft.com/office/drawing/2014/main" id="{1D5CF59E-D66F-4182-97E9-0B16DF0851B7}"/>
                </a:ext>
              </a:extLst>
            </p:cNvPr>
            <p:cNvSpPr>
              <a:spLocks/>
            </p:cNvSpPr>
            <p:nvPr/>
          </p:nvSpPr>
          <p:spPr bwMode="auto">
            <a:xfrm>
              <a:off x="1252538" y="5311775"/>
              <a:ext cx="52388" cy="42863"/>
            </a:xfrm>
            <a:custGeom>
              <a:avLst/>
              <a:gdLst>
                <a:gd name="T0" fmla="*/ 61 w 78"/>
                <a:gd name="T1" fmla="*/ 0 h 64"/>
                <a:gd name="T2" fmla="*/ 53 w 78"/>
                <a:gd name="T3" fmla="*/ 10 h 64"/>
                <a:gd name="T4" fmla="*/ 0 w 78"/>
                <a:gd name="T5" fmla="*/ 45 h 64"/>
                <a:gd name="T6" fmla="*/ 8 w 78"/>
                <a:gd name="T7" fmla="*/ 53 h 64"/>
                <a:gd name="T8" fmla="*/ 12 w 78"/>
                <a:gd name="T9" fmla="*/ 64 h 64"/>
                <a:gd name="T10" fmla="*/ 66 w 78"/>
                <a:gd name="T11" fmla="*/ 29 h 64"/>
                <a:gd name="T12" fmla="*/ 78 w 78"/>
                <a:gd name="T13" fmla="*/ 27 h 64"/>
                <a:gd name="T14" fmla="*/ 61 w 78"/>
                <a:gd name="T15" fmla="*/ 0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64">
                  <a:moveTo>
                    <a:pt x="61" y="0"/>
                  </a:moveTo>
                  <a:cubicBezTo>
                    <a:pt x="56" y="3"/>
                    <a:pt x="56" y="8"/>
                    <a:pt x="53" y="10"/>
                  </a:cubicBezTo>
                  <a:cubicBezTo>
                    <a:pt x="40" y="18"/>
                    <a:pt x="5" y="42"/>
                    <a:pt x="0" y="45"/>
                  </a:cubicBezTo>
                  <a:cubicBezTo>
                    <a:pt x="3" y="46"/>
                    <a:pt x="6" y="49"/>
                    <a:pt x="8" y="53"/>
                  </a:cubicBezTo>
                  <a:cubicBezTo>
                    <a:pt x="11" y="57"/>
                    <a:pt x="12" y="61"/>
                    <a:pt x="12" y="64"/>
                  </a:cubicBezTo>
                  <a:cubicBezTo>
                    <a:pt x="18" y="61"/>
                    <a:pt x="53" y="38"/>
                    <a:pt x="66" y="29"/>
                  </a:cubicBezTo>
                  <a:cubicBezTo>
                    <a:pt x="69" y="27"/>
                    <a:pt x="73" y="30"/>
                    <a:pt x="78" y="27"/>
                  </a:cubicBezTo>
                  <a:cubicBezTo>
                    <a:pt x="74" y="17"/>
                    <a:pt x="69" y="8"/>
                    <a:pt x="61" y="0"/>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34" name="Freeform 17">
              <a:extLst>
                <a:ext uri="{FF2B5EF4-FFF2-40B4-BE49-F238E27FC236}">
                  <a16:creationId xmlns:a16="http://schemas.microsoft.com/office/drawing/2014/main" id="{8D7B803D-C8DE-4FD7-99B9-C8F877CD7658}"/>
                </a:ext>
              </a:extLst>
            </p:cNvPr>
            <p:cNvSpPr>
              <a:spLocks/>
            </p:cNvSpPr>
            <p:nvPr/>
          </p:nvSpPr>
          <p:spPr bwMode="auto">
            <a:xfrm>
              <a:off x="1293813" y="5275263"/>
              <a:ext cx="65088" cy="53975"/>
            </a:xfrm>
            <a:custGeom>
              <a:avLst/>
              <a:gdLst>
                <a:gd name="T0" fmla="*/ 14 w 98"/>
                <a:gd name="T1" fmla="*/ 49 h 80"/>
                <a:gd name="T2" fmla="*/ 0 w 98"/>
                <a:gd name="T3" fmla="*/ 53 h 80"/>
                <a:gd name="T4" fmla="*/ 17 w 98"/>
                <a:gd name="T5" fmla="*/ 80 h 80"/>
                <a:gd name="T6" fmla="*/ 27 w 98"/>
                <a:gd name="T7" fmla="*/ 68 h 80"/>
                <a:gd name="T8" fmla="*/ 86 w 98"/>
                <a:gd name="T9" fmla="*/ 30 h 80"/>
                <a:gd name="T10" fmla="*/ 98 w 98"/>
                <a:gd name="T11" fmla="*/ 27 h 80"/>
                <a:gd name="T12" fmla="*/ 81 w 98"/>
                <a:gd name="T13" fmla="*/ 0 h 80"/>
                <a:gd name="T14" fmla="*/ 74 w 98"/>
                <a:gd name="T15" fmla="*/ 10 h 80"/>
                <a:gd name="T16" fmla="*/ 14 w 98"/>
                <a:gd name="T17" fmla="*/ 4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80">
                  <a:moveTo>
                    <a:pt x="14" y="49"/>
                  </a:moveTo>
                  <a:cubicBezTo>
                    <a:pt x="10" y="52"/>
                    <a:pt x="5" y="49"/>
                    <a:pt x="0" y="53"/>
                  </a:cubicBezTo>
                  <a:cubicBezTo>
                    <a:pt x="8" y="61"/>
                    <a:pt x="13" y="69"/>
                    <a:pt x="17" y="80"/>
                  </a:cubicBezTo>
                  <a:cubicBezTo>
                    <a:pt x="25" y="75"/>
                    <a:pt x="23" y="71"/>
                    <a:pt x="27" y="68"/>
                  </a:cubicBezTo>
                  <a:cubicBezTo>
                    <a:pt x="28" y="67"/>
                    <a:pt x="86" y="30"/>
                    <a:pt x="86" y="30"/>
                  </a:cubicBezTo>
                  <a:cubicBezTo>
                    <a:pt x="90" y="27"/>
                    <a:pt x="93" y="30"/>
                    <a:pt x="98" y="27"/>
                  </a:cubicBezTo>
                  <a:cubicBezTo>
                    <a:pt x="94" y="17"/>
                    <a:pt x="89" y="8"/>
                    <a:pt x="81" y="0"/>
                  </a:cubicBezTo>
                  <a:cubicBezTo>
                    <a:pt x="76" y="4"/>
                    <a:pt x="77" y="8"/>
                    <a:pt x="74" y="10"/>
                  </a:cubicBezTo>
                  <a:cubicBezTo>
                    <a:pt x="74" y="10"/>
                    <a:pt x="16" y="48"/>
                    <a:pt x="14" y="49"/>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35" name="Freeform 18">
              <a:extLst>
                <a:ext uri="{FF2B5EF4-FFF2-40B4-BE49-F238E27FC236}">
                  <a16:creationId xmlns:a16="http://schemas.microsoft.com/office/drawing/2014/main" id="{1A3668EF-508F-4447-83A1-23C3B99D85B8}"/>
                </a:ext>
              </a:extLst>
            </p:cNvPr>
            <p:cNvSpPr>
              <a:spLocks/>
            </p:cNvSpPr>
            <p:nvPr/>
          </p:nvSpPr>
          <p:spPr bwMode="auto">
            <a:xfrm>
              <a:off x="1349375" y="5240338"/>
              <a:ext cx="65088" cy="52388"/>
            </a:xfrm>
            <a:custGeom>
              <a:avLst/>
              <a:gdLst>
                <a:gd name="T0" fmla="*/ 14 w 98"/>
                <a:gd name="T1" fmla="*/ 48 h 79"/>
                <a:gd name="T2" fmla="*/ 0 w 98"/>
                <a:gd name="T3" fmla="*/ 52 h 79"/>
                <a:gd name="T4" fmla="*/ 17 w 98"/>
                <a:gd name="T5" fmla="*/ 79 h 79"/>
                <a:gd name="T6" fmla="*/ 26 w 98"/>
                <a:gd name="T7" fmla="*/ 68 h 79"/>
                <a:gd name="T8" fmla="*/ 86 w 98"/>
                <a:gd name="T9" fmla="*/ 29 h 79"/>
                <a:gd name="T10" fmla="*/ 98 w 98"/>
                <a:gd name="T11" fmla="*/ 26 h 79"/>
                <a:gd name="T12" fmla="*/ 80 w 98"/>
                <a:gd name="T13" fmla="*/ 0 h 79"/>
                <a:gd name="T14" fmla="*/ 73 w 98"/>
                <a:gd name="T15" fmla="*/ 9 h 79"/>
                <a:gd name="T16" fmla="*/ 14 w 98"/>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9">
                  <a:moveTo>
                    <a:pt x="14" y="48"/>
                  </a:moveTo>
                  <a:cubicBezTo>
                    <a:pt x="10" y="51"/>
                    <a:pt x="5" y="49"/>
                    <a:pt x="0" y="52"/>
                  </a:cubicBezTo>
                  <a:cubicBezTo>
                    <a:pt x="8" y="60"/>
                    <a:pt x="13" y="68"/>
                    <a:pt x="17" y="79"/>
                  </a:cubicBezTo>
                  <a:cubicBezTo>
                    <a:pt x="24" y="74"/>
                    <a:pt x="23" y="70"/>
                    <a:pt x="26" y="68"/>
                  </a:cubicBezTo>
                  <a:cubicBezTo>
                    <a:pt x="28" y="66"/>
                    <a:pt x="86" y="29"/>
                    <a:pt x="86" y="29"/>
                  </a:cubicBezTo>
                  <a:cubicBezTo>
                    <a:pt x="89" y="27"/>
                    <a:pt x="93" y="29"/>
                    <a:pt x="98" y="26"/>
                  </a:cubicBezTo>
                  <a:cubicBezTo>
                    <a:pt x="94" y="16"/>
                    <a:pt x="88" y="7"/>
                    <a:pt x="80" y="0"/>
                  </a:cubicBezTo>
                  <a:cubicBezTo>
                    <a:pt x="76" y="3"/>
                    <a:pt x="76" y="7"/>
                    <a:pt x="73" y="9"/>
                  </a:cubicBezTo>
                  <a:cubicBezTo>
                    <a:pt x="73" y="9"/>
                    <a:pt x="15" y="47"/>
                    <a:pt x="14" y="48"/>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36" name="Freeform 19">
              <a:extLst>
                <a:ext uri="{FF2B5EF4-FFF2-40B4-BE49-F238E27FC236}">
                  <a16:creationId xmlns:a16="http://schemas.microsoft.com/office/drawing/2014/main" id="{4BB7B260-A46E-4A38-AE48-C810A4BD1D4D}"/>
                </a:ext>
              </a:extLst>
            </p:cNvPr>
            <p:cNvSpPr>
              <a:spLocks/>
            </p:cNvSpPr>
            <p:nvPr/>
          </p:nvSpPr>
          <p:spPr bwMode="auto">
            <a:xfrm>
              <a:off x="1404938" y="5203825"/>
              <a:ext cx="65088" cy="52388"/>
            </a:xfrm>
            <a:custGeom>
              <a:avLst/>
              <a:gdLst>
                <a:gd name="T0" fmla="*/ 14 w 98"/>
                <a:gd name="T1" fmla="*/ 48 h 79"/>
                <a:gd name="T2" fmla="*/ 0 w 98"/>
                <a:gd name="T3" fmla="*/ 52 h 79"/>
                <a:gd name="T4" fmla="*/ 18 w 98"/>
                <a:gd name="T5" fmla="*/ 79 h 79"/>
                <a:gd name="T6" fmla="*/ 27 w 98"/>
                <a:gd name="T7" fmla="*/ 68 h 79"/>
                <a:gd name="T8" fmla="*/ 86 w 98"/>
                <a:gd name="T9" fmla="*/ 29 h 79"/>
                <a:gd name="T10" fmla="*/ 98 w 98"/>
                <a:gd name="T11" fmla="*/ 26 h 79"/>
                <a:gd name="T12" fmla="*/ 81 w 98"/>
                <a:gd name="T13" fmla="*/ 0 h 79"/>
                <a:gd name="T14" fmla="*/ 74 w 98"/>
                <a:gd name="T15" fmla="*/ 10 h 79"/>
                <a:gd name="T16" fmla="*/ 14 w 98"/>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9">
                  <a:moveTo>
                    <a:pt x="14" y="48"/>
                  </a:moveTo>
                  <a:cubicBezTo>
                    <a:pt x="10" y="51"/>
                    <a:pt x="5" y="49"/>
                    <a:pt x="0" y="52"/>
                  </a:cubicBezTo>
                  <a:cubicBezTo>
                    <a:pt x="8" y="60"/>
                    <a:pt x="13" y="68"/>
                    <a:pt x="18" y="79"/>
                  </a:cubicBezTo>
                  <a:cubicBezTo>
                    <a:pt x="25" y="74"/>
                    <a:pt x="23" y="70"/>
                    <a:pt x="27" y="68"/>
                  </a:cubicBezTo>
                  <a:cubicBezTo>
                    <a:pt x="29" y="67"/>
                    <a:pt x="86" y="29"/>
                    <a:pt x="86" y="29"/>
                  </a:cubicBezTo>
                  <a:cubicBezTo>
                    <a:pt x="90" y="27"/>
                    <a:pt x="93" y="29"/>
                    <a:pt x="98" y="26"/>
                  </a:cubicBezTo>
                  <a:cubicBezTo>
                    <a:pt x="94" y="17"/>
                    <a:pt x="89" y="7"/>
                    <a:pt x="81" y="0"/>
                  </a:cubicBezTo>
                  <a:cubicBezTo>
                    <a:pt x="76" y="3"/>
                    <a:pt x="77" y="7"/>
                    <a:pt x="74" y="10"/>
                  </a:cubicBezTo>
                  <a:cubicBezTo>
                    <a:pt x="74" y="10"/>
                    <a:pt x="16" y="47"/>
                    <a:pt x="14" y="48"/>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37" name="Freeform 20">
              <a:extLst>
                <a:ext uri="{FF2B5EF4-FFF2-40B4-BE49-F238E27FC236}">
                  <a16:creationId xmlns:a16="http://schemas.microsoft.com/office/drawing/2014/main" id="{CA50F22E-6925-499F-B658-C6DCC754A230}"/>
                </a:ext>
              </a:extLst>
            </p:cNvPr>
            <p:cNvSpPr>
              <a:spLocks/>
            </p:cNvSpPr>
            <p:nvPr/>
          </p:nvSpPr>
          <p:spPr bwMode="auto">
            <a:xfrm>
              <a:off x="1460500" y="5114925"/>
              <a:ext cx="146050" cy="104775"/>
            </a:xfrm>
            <a:custGeom>
              <a:avLst/>
              <a:gdLst>
                <a:gd name="T0" fmla="*/ 14 w 218"/>
                <a:gd name="T1" fmla="*/ 126 h 156"/>
                <a:gd name="T2" fmla="*/ 0 w 218"/>
                <a:gd name="T3" fmla="*/ 129 h 156"/>
                <a:gd name="T4" fmla="*/ 17 w 218"/>
                <a:gd name="T5" fmla="*/ 156 h 156"/>
                <a:gd name="T6" fmla="*/ 26 w 218"/>
                <a:gd name="T7" fmla="*/ 145 h 156"/>
                <a:gd name="T8" fmla="*/ 215 w 218"/>
                <a:gd name="T9" fmla="*/ 22 h 156"/>
                <a:gd name="T10" fmla="*/ 202 w 218"/>
                <a:gd name="T11" fmla="*/ 2 h 156"/>
                <a:gd name="T12" fmla="*/ 14 w 218"/>
                <a:gd name="T13" fmla="*/ 126 h 156"/>
              </a:gdLst>
              <a:ahLst/>
              <a:cxnLst>
                <a:cxn ang="0">
                  <a:pos x="T0" y="T1"/>
                </a:cxn>
                <a:cxn ang="0">
                  <a:pos x="T2" y="T3"/>
                </a:cxn>
                <a:cxn ang="0">
                  <a:pos x="T4" y="T5"/>
                </a:cxn>
                <a:cxn ang="0">
                  <a:pos x="T6" y="T7"/>
                </a:cxn>
                <a:cxn ang="0">
                  <a:pos x="T8" y="T9"/>
                </a:cxn>
                <a:cxn ang="0">
                  <a:pos x="T10" y="T11"/>
                </a:cxn>
                <a:cxn ang="0">
                  <a:pos x="T12" y="T13"/>
                </a:cxn>
              </a:cxnLst>
              <a:rect l="0" t="0" r="r" b="b"/>
              <a:pathLst>
                <a:path w="218" h="156">
                  <a:moveTo>
                    <a:pt x="14" y="126"/>
                  </a:moveTo>
                  <a:cubicBezTo>
                    <a:pt x="10" y="128"/>
                    <a:pt x="5" y="126"/>
                    <a:pt x="0" y="129"/>
                  </a:cubicBezTo>
                  <a:cubicBezTo>
                    <a:pt x="8" y="137"/>
                    <a:pt x="13" y="145"/>
                    <a:pt x="17" y="156"/>
                  </a:cubicBezTo>
                  <a:cubicBezTo>
                    <a:pt x="24" y="151"/>
                    <a:pt x="23" y="147"/>
                    <a:pt x="26" y="145"/>
                  </a:cubicBezTo>
                  <a:cubicBezTo>
                    <a:pt x="28" y="144"/>
                    <a:pt x="215" y="22"/>
                    <a:pt x="215" y="22"/>
                  </a:cubicBezTo>
                  <a:cubicBezTo>
                    <a:pt x="218" y="19"/>
                    <a:pt x="205" y="0"/>
                    <a:pt x="202" y="2"/>
                  </a:cubicBezTo>
                  <a:cubicBezTo>
                    <a:pt x="202" y="2"/>
                    <a:pt x="15" y="124"/>
                    <a:pt x="14" y="126"/>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38" name="Freeform 21">
              <a:extLst>
                <a:ext uri="{FF2B5EF4-FFF2-40B4-BE49-F238E27FC236}">
                  <a16:creationId xmlns:a16="http://schemas.microsoft.com/office/drawing/2014/main" id="{11186400-6729-455E-BF33-A1075D86DEB9}"/>
                </a:ext>
              </a:extLst>
            </p:cNvPr>
            <p:cNvSpPr>
              <a:spLocks/>
            </p:cNvSpPr>
            <p:nvPr/>
          </p:nvSpPr>
          <p:spPr bwMode="auto">
            <a:xfrm>
              <a:off x="1274763" y="5384800"/>
              <a:ext cx="12700" cy="14288"/>
            </a:xfrm>
            <a:custGeom>
              <a:avLst/>
              <a:gdLst>
                <a:gd name="T0" fmla="*/ 2 w 17"/>
                <a:gd name="T1" fmla="*/ 1 h 22"/>
                <a:gd name="T2" fmla="*/ 13 w 17"/>
                <a:gd name="T3" fmla="*/ 8 h 22"/>
                <a:gd name="T4" fmla="*/ 15 w 17"/>
                <a:gd name="T5" fmla="*/ 21 h 22"/>
                <a:gd name="T6" fmla="*/ 5 w 17"/>
                <a:gd name="T7" fmla="*/ 13 h 22"/>
                <a:gd name="T8" fmla="*/ 2 w 17"/>
                <a:gd name="T9" fmla="*/ 1 h 22"/>
              </a:gdLst>
              <a:ahLst/>
              <a:cxnLst>
                <a:cxn ang="0">
                  <a:pos x="T0" y="T1"/>
                </a:cxn>
                <a:cxn ang="0">
                  <a:pos x="T2" y="T3"/>
                </a:cxn>
                <a:cxn ang="0">
                  <a:pos x="T4" y="T5"/>
                </a:cxn>
                <a:cxn ang="0">
                  <a:pos x="T6" y="T7"/>
                </a:cxn>
                <a:cxn ang="0">
                  <a:pos x="T8" y="T9"/>
                </a:cxn>
              </a:cxnLst>
              <a:rect l="0" t="0" r="r" b="b"/>
              <a:pathLst>
                <a:path w="17" h="22">
                  <a:moveTo>
                    <a:pt x="2" y="1"/>
                  </a:moveTo>
                  <a:cubicBezTo>
                    <a:pt x="4" y="0"/>
                    <a:pt x="9" y="3"/>
                    <a:pt x="13" y="8"/>
                  </a:cubicBezTo>
                  <a:cubicBezTo>
                    <a:pt x="16" y="14"/>
                    <a:pt x="17" y="19"/>
                    <a:pt x="15" y="21"/>
                  </a:cubicBezTo>
                  <a:cubicBezTo>
                    <a:pt x="13" y="22"/>
                    <a:pt x="9" y="19"/>
                    <a:pt x="5" y="13"/>
                  </a:cubicBezTo>
                  <a:cubicBezTo>
                    <a:pt x="1" y="8"/>
                    <a:pt x="0" y="2"/>
                    <a:pt x="2" y="1"/>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39" name="Freeform 22">
              <a:extLst>
                <a:ext uri="{FF2B5EF4-FFF2-40B4-BE49-F238E27FC236}">
                  <a16:creationId xmlns:a16="http://schemas.microsoft.com/office/drawing/2014/main" id="{228A20D1-1850-471E-9187-3EB8E9A5391B}"/>
                </a:ext>
              </a:extLst>
            </p:cNvPr>
            <p:cNvSpPr>
              <a:spLocks/>
            </p:cNvSpPr>
            <p:nvPr/>
          </p:nvSpPr>
          <p:spPr bwMode="auto">
            <a:xfrm>
              <a:off x="1279525" y="5354638"/>
              <a:ext cx="52388" cy="42863"/>
            </a:xfrm>
            <a:custGeom>
              <a:avLst/>
              <a:gdLst>
                <a:gd name="T0" fmla="*/ 60 w 78"/>
                <a:gd name="T1" fmla="*/ 0 h 64"/>
                <a:gd name="T2" fmla="*/ 53 w 78"/>
                <a:gd name="T3" fmla="*/ 9 h 64"/>
                <a:gd name="T4" fmla="*/ 0 w 78"/>
                <a:gd name="T5" fmla="*/ 44 h 64"/>
                <a:gd name="T6" fmla="*/ 8 w 78"/>
                <a:gd name="T7" fmla="*/ 53 h 64"/>
                <a:gd name="T8" fmla="*/ 12 w 78"/>
                <a:gd name="T9" fmla="*/ 64 h 64"/>
                <a:gd name="T10" fmla="*/ 66 w 78"/>
                <a:gd name="T11" fmla="*/ 29 h 64"/>
                <a:gd name="T12" fmla="*/ 78 w 78"/>
                <a:gd name="T13" fmla="*/ 26 h 64"/>
                <a:gd name="T14" fmla="*/ 60 w 78"/>
                <a:gd name="T15" fmla="*/ 0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64">
                  <a:moveTo>
                    <a:pt x="60" y="0"/>
                  </a:moveTo>
                  <a:cubicBezTo>
                    <a:pt x="56" y="3"/>
                    <a:pt x="56" y="7"/>
                    <a:pt x="53" y="9"/>
                  </a:cubicBezTo>
                  <a:cubicBezTo>
                    <a:pt x="40" y="18"/>
                    <a:pt x="5" y="41"/>
                    <a:pt x="0" y="44"/>
                  </a:cubicBezTo>
                  <a:cubicBezTo>
                    <a:pt x="2" y="46"/>
                    <a:pt x="5" y="49"/>
                    <a:pt x="8" y="53"/>
                  </a:cubicBezTo>
                  <a:cubicBezTo>
                    <a:pt x="11" y="57"/>
                    <a:pt x="12" y="61"/>
                    <a:pt x="12" y="64"/>
                  </a:cubicBezTo>
                  <a:cubicBezTo>
                    <a:pt x="17" y="60"/>
                    <a:pt x="53" y="37"/>
                    <a:pt x="66" y="29"/>
                  </a:cubicBezTo>
                  <a:cubicBezTo>
                    <a:pt x="69" y="27"/>
                    <a:pt x="73" y="29"/>
                    <a:pt x="78" y="26"/>
                  </a:cubicBezTo>
                  <a:cubicBezTo>
                    <a:pt x="74" y="16"/>
                    <a:pt x="68" y="7"/>
                    <a:pt x="60" y="0"/>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40" name="Freeform 23">
              <a:extLst>
                <a:ext uri="{FF2B5EF4-FFF2-40B4-BE49-F238E27FC236}">
                  <a16:creationId xmlns:a16="http://schemas.microsoft.com/office/drawing/2014/main" id="{FCA4E039-0DE9-4B38-9F52-FC4DD207A4E6}"/>
                </a:ext>
              </a:extLst>
            </p:cNvPr>
            <p:cNvSpPr>
              <a:spLocks/>
            </p:cNvSpPr>
            <p:nvPr/>
          </p:nvSpPr>
          <p:spPr bwMode="auto">
            <a:xfrm>
              <a:off x="1320800" y="5318125"/>
              <a:ext cx="66675" cy="52388"/>
            </a:xfrm>
            <a:custGeom>
              <a:avLst/>
              <a:gdLst>
                <a:gd name="T0" fmla="*/ 14 w 98"/>
                <a:gd name="T1" fmla="*/ 49 h 79"/>
                <a:gd name="T2" fmla="*/ 0 w 98"/>
                <a:gd name="T3" fmla="*/ 52 h 79"/>
                <a:gd name="T4" fmla="*/ 17 w 98"/>
                <a:gd name="T5" fmla="*/ 79 h 79"/>
                <a:gd name="T6" fmla="*/ 26 w 98"/>
                <a:gd name="T7" fmla="*/ 68 h 79"/>
                <a:gd name="T8" fmla="*/ 86 w 98"/>
                <a:gd name="T9" fmla="*/ 29 h 79"/>
                <a:gd name="T10" fmla="*/ 98 w 98"/>
                <a:gd name="T11" fmla="*/ 26 h 79"/>
                <a:gd name="T12" fmla="*/ 81 w 98"/>
                <a:gd name="T13" fmla="*/ 0 h 79"/>
                <a:gd name="T14" fmla="*/ 73 w 98"/>
                <a:gd name="T15" fmla="*/ 10 h 79"/>
                <a:gd name="T16" fmla="*/ 14 w 98"/>
                <a:gd name="T17"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9">
                  <a:moveTo>
                    <a:pt x="14" y="49"/>
                  </a:moveTo>
                  <a:cubicBezTo>
                    <a:pt x="10" y="51"/>
                    <a:pt x="5" y="49"/>
                    <a:pt x="0" y="52"/>
                  </a:cubicBezTo>
                  <a:cubicBezTo>
                    <a:pt x="8" y="60"/>
                    <a:pt x="13" y="68"/>
                    <a:pt x="17" y="79"/>
                  </a:cubicBezTo>
                  <a:cubicBezTo>
                    <a:pt x="24" y="74"/>
                    <a:pt x="23" y="70"/>
                    <a:pt x="26" y="68"/>
                  </a:cubicBezTo>
                  <a:cubicBezTo>
                    <a:pt x="28" y="67"/>
                    <a:pt x="86" y="29"/>
                    <a:pt x="86" y="29"/>
                  </a:cubicBezTo>
                  <a:cubicBezTo>
                    <a:pt x="89" y="27"/>
                    <a:pt x="93" y="29"/>
                    <a:pt x="98" y="26"/>
                  </a:cubicBezTo>
                  <a:cubicBezTo>
                    <a:pt x="94" y="17"/>
                    <a:pt x="89" y="7"/>
                    <a:pt x="81" y="0"/>
                  </a:cubicBezTo>
                  <a:cubicBezTo>
                    <a:pt x="76" y="3"/>
                    <a:pt x="77" y="8"/>
                    <a:pt x="73" y="10"/>
                  </a:cubicBezTo>
                  <a:cubicBezTo>
                    <a:pt x="73" y="10"/>
                    <a:pt x="16" y="47"/>
                    <a:pt x="14" y="49"/>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41" name="Freeform 24">
              <a:extLst>
                <a:ext uri="{FF2B5EF4-FFF2-40B4-BE49-F238E27FC236}">
                  <a16:creationId xmlns:a16="http://schemas.microsoft.com/office/drawing/2014/main" id="{802C7EF0-0233-4D0D-84D9-9D139DC14595}"/>
                </a:ext>
              </a:extLst>
            </p:cNvPr>
            <p:cNvSpPr>
              <a:spLocks/>
            </p:cNvSpPr>
            <p:nvPr/>
          </p:nvSpPr>
          <p:spPr bwMode="auto">
            <a:xfrm>
              <a:off x="1376363" y="5281613"/>
              <a:ext cx="65088" cy="52388"/>
            </a:xfrm>
            <a:custGeom>
              <a:avLst/>
              <a:gdLst>
                <a:gd name="T0" fmla="*/ 14 w 98"/>
                <a:gd name="T1" fmla="*/ 49 h 79"/>
                <a:gd name="T2" fmla="*/ 0 w 98"/>
                <a:gd name="T3" fmla="*/ 53 h 79"/>
                <a:gd name="T4" fmla="*/ 18 w 98"/>
                <a:gd name="T5" fmla="*/ 79 h 79"/>
                <a:gd name="T6" fmla="*/ 27 w 98"/>
                <a:gd name="T7" fmla="*/ 68 h 79"/>
                <a:gd name="T8" fmla="*/ 86 w 98"/>
                <a:gd name="T9" fmla="*/ 29 h 79"/>
                <a:gd name="T10" fmla="*/ 98 w 98"/>
                <a:gd name="T11" fmla="*/ 26 h 79"/>
                <a:gd name="T12" fmla="*/ 81 w 98"/>
                <a:gd name="T13" fmla="*/ 0 h 79"/>
                <a:gd name="T14" fmla="*/ 74 w 98"/>
                <a:gd name="T15" fmla="*/ 10 h 79"/>
                <a:gd name="T16" fmla="*/ 14 w 98"/>
                <a:gd name="T17"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9">
                  <a:moveTo>
                    <a:pt x="14" y="49"/>
                  </a:moveTo>
                  <a:cubicBezTo>
                    <a:pt x="11" y="51"/>
                    <a:pt x="6" y="49"/>
                    <a:pt x="0" y="53"/>
                  </a:cubicBezTo>
                  <a:cubicBezTo>
                    <a:pt x="8" y="61"/>
                    <a:pt x="13" y="69"/>
                    <a:pt x="18" y="79"/>
                  </a:cubicBezTo>
                  <a:cubicBezTo>
                    <a:pt x="25" y="74"/>
                    <a:pt x="23" y="70"/>
                    <a:pt x="27" y="68"/>
                  </a:cubicBezTo>
                  <a:cubicBezTo>
                    <a:pt x="29" y="67"/>
                    <a:pt x="86" y="29"/>
                    <a:pt x="86" y="29"/>
                  </a:cubicBezTo>
                  <a:cubicBezTo>
                    <a:pt x="90" y="27"/>
                    <a:pt x="94" y="30"/>
                    <a:pt x="98" y="26"/>
                  </a:cubicBezTo>
                  <a:cubicBezTo>
                    <a:pt x="95" y="17"/>
                    <a:pt x="89" y="8"/>
                    <a:pt x="81" y="0"/>
                  </a:cubicBezTo>
                  <a:cubicBezTo>
                    <a:pt x="76" y="3"/>
                    <a:pt x="77" y="8"/>
                    <a:pt x="74" y="10"/>
                  </a:cubicBezTo>
                  <a:cubicBezTo>
                    <a:pt x="74" y="10"/>
                    <a:pt x="16" y="48"/>
                    <a:pt x="14" y="49"/>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42" name="Freeform 25">
              <a:extLst>
                <a:ext uri="{FF2B5EF4-FFF2-40B4-BE49-F238E27FC236}">
                  <a16:creationId xmlns:a16="http://schemas.microsoft.com/office/drawing/2014/main" id="{BB3E8D8B-6AEF-4974-A7E7-0FD87CEB1382}"/>
                </a:ext>
              </a:extLst>
            </p:cNvPr>
            <p:cNvSpPr>
              <a:spLocks/>
            </p:cNvSpPr>
            <p:nvPr/>
          </p:nvSpPr>
          <p:spPr bwMode="auto">
            <a:xfrm>
              <a:off x="1431925" y="5245100"/>
              <a:ext cx="65088" cy="52388"/>
            </a:xfrm>
            <a:custGeom>
              <a:avLst/>
              <a:gdLst>
                <a:gd name="T0" fmla="*/ 14 w 98"/>
                <a:gd name="T1" fmla="*/ 49 h 79"/>
                <a:gd name="T2" fmla="*/ 0 w 98"/>
                <a:gd name="T3" fmla="*/ 53 h 79"/>
                <a:gd name="T4" fmla="*/ 17 w 98"/>
                <a:gd name="T5" fmla="*/ 79 h 79"/>
                <a:gd name="T6" fmla="*/ 26 w 98"/>
                <a:gd name="T7" fmla="*/ 68 h 79"/>
                <a:gd name="T8" fmla="*/ 86 w 98"/>
                <a:gd name="T9" fmla="*/ 29 h 79"/>
                <a:gd name="T10" fmla="*/ 98 w 98"/>
                <a:gd name="T11" fmla="*/ 27 h 79"/>
                <a:gd name="T12" fmla="*/ 81 w 98"/>
                <a:gd name="T13" fmla="*/ 0 h 79"/>
                <a:gd name="T14" fmla="*/ 73 w 98"/>
                <a:gd name="T15" fmla="*/ 10 h 79"/>
                <a:gd name="T16" fmla="*/ 14 w 98"/>
                <a:gd name="T17"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9">
                  <a:moveTo>
                    <a:pt x="14" y="49"/>
                  </a:moveTo>
                  <a:cubicBezTo>
                    <a:pt x="10" y="51"/>
                    <a:pt x="5" y="49"/>
                    <a:pt x="0" y="53"/>
                  </a:cubicBezTo>
                  <a:cubicBezTo>
                    <a:pt x="8" y="61"/>
                    <a:pt x="13" y="69"/>
                    <a:pt x="17" y="79"/>
                  </a:cubicBezTo>
                  <a:cubicBezTo>
                    <a:pt x="24" y="75"/>
                    <a:pt x="23" y="70"/>
                    <a:pt x="26" y="68"/>
                  </a:cubicBezTo>
                  <a:cubicBezTo>
                    <a:pt x="28" y="67"/>
                    <a:pt x="86" y="29"/>
                    <a:pt x="86" y="29"/>
                  </a:cubicBezTo>
                  <a:cubicBezTo>
                    <a:pt x="89" y="27"/>
                    <a:pt x="93" y="30"/>
                    <a:pt x="98" y="27"/>
                  </a:cubicBezTo>
                  <a:cubicBezTo>
                    <a:pt x="94" y="17"/>
                    <a:pt x="89" y="8"/>
                    <a:pt x="81" y="0"/>
                  </a:cubicBezTo>
                  <a:cubicBezTo>
                    <a:pt x="76" y="3"/>
                    <a:pt x="77" y="8"/>
                    <a:pt x="73" y="10"/>
                  </a:cubicBezTo>
                  <a:cubicBezTo>
                    <a:pt x="73" y="10"/>
                    <a:pt x="16" y="48"/>
                    <a:pt x="14" y="49"/>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43" name="Freeform 26">
              <a:extLst>
                <a:ext uri="{FF2B5EF4-FFF2-40B4-BE49-F238E27FC236}">
                  <a16:creationId xmlns:a16="http://schemas.microsoft.com/office/drawing/2014/main" id="{CAE270EB-66EC-4382-A586-21185D52ED0C}"/>
                </a:ext>
              </a:extLst>
            </p:cNvPr>
            <p:cNvSpPr>
              <a:spLocks/>
            </p:cNvSpPr>
            <p:nvPr/>
          </p:nvSpPr>
          <p:spPr bwMode="auto">
            <a:xfrm>
              <a:off x="1487488" y="5157788"/>
              <a:ext cx="146050" cy="104775"/>
            </a:xfrm>
            <a:custGeom>
              <a:avLst/>
              <a:gdLst>
                <a:gd name="T0" fmla="*/ 14 w 219"/>
                <a:gd name="T1" fmla="*/ 125 h 156"/>
                <a:gd name="T2" fmla="*/ 0 w 219"/>
                <a:gd name="T3" fmla="*/ 129 h 156"/>
                <a:gd name="T4" fmla="*/ 18 w 219"/>
                <a:gd name="T5" fmla="*/ 156 h 156"/>
                <a:gd name="T6" fmla="*/ 27 w 219"/>
                <a:gd name="T7" fmla="*/ 144 h 156"/>
                <a:gd name="T8" fmla="*/ 216 w 219"/>
                <a:gd name="T9" fmla="*/ 21 h 156"/>
                <a:gd name="T10" fmla="*/ 203 w 219"/>
                <a:gd name="T11" fmla="*/ 2 h 156"/>
                <a:gd name="T12" fmla="*/ 14 w 219"/>
                <a:gd name="T13" fmla="*/ 125 h 156"/>
              </a:gdLst>
              <a:ahLst/>
              <a:cxnLst>
                <a:cxn ang="0">
                  <a:pos x="T0" y="T1"/>
                </a:cxn>
                <a:cxn ang="0">
                  <a:pos x="T2" y="T3"/>
                </a:cxn>
                <a:cxn ang="0">
                  <a:pos x="T4" y="T5"/>
                </a:cxn>
                <a:cxn ang="0">
                  <a:pos x="T6" y="T7"/>
                </a:cxn>
                <a:cxn ang="0">
                  <a:pos x="T8" y="T9"/>
                </a:cxn>
                <a:cxn ang="0">
                  <a:pos x="T10" y="T11"/>
                </a:cxn>
                <a:cxn ang="0">
                  <a:pos x="T12" y="T13"/>
                </a:cxn>
              </a:cxnLst>
              <a:rect l="0" t="0" r="r" b="b"/>
              <a:pathLst>
                <a:path w="219" h="156">
                  <a:moveTo>
                    <a:pt x="14" y="125"/>
                  </a:moveTo>
                  <a:cubicBezTo>
                    <a:pt x="11" y="127"/>
                    <a:pt x="6" y="125"/>
                    <a:pt x="0" y="129"/>
                  </a:cubicBezTo>
                  <a:cubicBezTo>
                    <a:pt x="8" y="137"/>
                    <a:pt x="13" y="145"/>
                    <a:pt x="18" y="156"/>
                  </a:cubicBezTo>
                  <a:cubicBezTo>
                    <a:pt x="25" y="151"/>
                    <a:pt x="23" y="147"/>
                    <a:pt x="27" y="144"/>
                  </a:cubicBezTo>
                  <a:cubicBezTo>
                    <a:pt x="29" y="143"/>
                    <a:pt x="216" y="21"/>
                    <a:pt x="216" y="21"/>
                  </a:cubicBezTo>
                  <a:cubicBezTo>
                    <a:pt x="219" y="19"/>
                    <a:pt x="206" y="0"/>
                    <a:pt x="203" y="2"/>
                  </a:cubicBezTo>
                  <a:cubicBezTo>
                    <a:pt x="203" y="2"/>
                    <a:pt x="16" y="124"/>
                    <a:pt x="14" y="125"/>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44" name="Freeform 27">
              <a:extLst>
                <a:ext uri="{FF2B5EF4-FFF2-40B4-BE49-F238E27FC236}">
                  <a16:creationId xmlns:a16="http://schemas.microsoft.com/office/drawing/2014/main" id="{62F2383B-660D-49FF-90B9-40134FD79536}"/>
                </a:ext>
              </a:extLst>
            </p:cNvPr>
            <p:cNvSpPr>
              <a:spLocks/>
            </p:cNvSpPr>
            <p:nvPr/>
          </p:nvSpPr>
          <p:spPr bwMode="auto">
            <a:xfrm>
              <a:off x="1289050" y="5405438"/>
              <a:ext cx="11113" cy="14288"/>
            </a:xfrm>
            <a:custGeom>
              <a:avLst/>
              <a:gdLst>
                <a:gd name="T0" fmla="*/ 2 w 17"/>
                <a:gd name="T1" fmla="*/ 1 h 22"/>
                <a:gd name="T2" fmla="*/ 12 w 17"/>
                <a:gd name="T3" fmla="*/ 9 h 22"/>
                <a:gd name="T4" fmla="*/ 15 w 17"/>
                <a:gd name="T5" fmla="*/ 21 h 22"/>
                <a:gd name="T6" fmla="*/ 4 w 17"/>
                <a:gd name="T7" fmla="*/ 14 h 22"/>
                <a:gd name="T8" fmla="*/ 2 w 17"/>
                <a:gd name="T9" fmla="*/ 1 h 22"/>
              </a:gdLst>
              <a:ahLst/>
              <a:cxnLst>
                <a:cxn ang="0">
                  <a:pos x="T0" y="T1"/>
                </a:cxn>
                <a:cxn ang="0">
                  <a:pos x="T2" y="T3"/>
                </a:cxn>
                <a:cxn ang="0">
                  <a:pos x="T4" y="T5"/>
                </a:cxn>
                <a:cxn ang="0">
                  <a:pos x="T6" y="T7"/>
                </a:cxn>
                <a:cxn ang="0">
                  <a:pos x="T8" y="T9"/>
                </a:cxn>
              </a:cxnLst>
              <a:rect l="0" t="0" r="r" b="b"/>
              <a:pathLst>
                <a:path w="17" h="22">
                  <a:moveTo>
                    <a:pt x="2" y="1"/>
                  </a:moveTo>
                  <a:cubicBezTo>
                    <a:pt x="4" y="0"/>
                    <a:pt x="8" y="3"/>
                    <a:pt x="12" y="9"/>
                  </a:cubicBezTo>
                  <a:cubicBezTo>
                    <a:pt x="16" y="14"/>
                    <a:pt x="17" y="20"/>
                    <a:pt x="15" y="21"/>
                  </a:cubicBezTo>
                  <a:cubicBezTo>
                    <a:pt x="13" y="22"/>
                    <a:pt x="8" y="19"/>
                    <a:pt x="4" y="14"/>
                  </a:cubicBezTo>
                  <a:cubicBezTo>
                    <a:pt x="1" y="8"/>
                    <a:pt x="0" y="3"/>
                    <a:pt x="2" y="1"/>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45" name="Freeform 28">
              <a:extLst>
                <a:ext uri="{FF2B5EF4-FFF2-40B4-BE49-F238E27FC236}">
                  <a16:creationId xmlns:a16="http://schemas.microsoft.com/office/drawing/2014/main" id="{7B08E596-E866-4EE6-9F32-DDE043F60684}"/>
                </a:ext>
              </a:extLst>
            </p:cNvPr>
            <p:cNvSpPr>
              <a:spLocks/>
            </p:cNvSpPr>
            <p:nvPr/>
          </p:nvSpPr>
          <p:spPr bwMode="auto">
            <a:xfrm>
              <a:off x="1292225" y="5375275"/>
              <a:ext cx="52388" cy="42863"/>
            </a:xfrm>
            <a:custGeom>
              <a:avLst/>
              <a:gdLst>
                <a:gd name="T0" fmla="*/ 61 w 78"/>
                <a:gd name="T1" fmla="*/ 0 h 64"/>
                <a:gd name="T2" fmla="*/ 53 w 78"/>
                <a:gd name="T3" fmla="*/ 10 h 64"/>
                <a:gd name="T4" fmla="*/ 0 w 78"/>
                <a:gd name="T5" fmla="*/ 45 h 64"/>
                <a:gd name="T6" fmla="*/ 8 w 78"/>
                <a:gd name="T7" fmla="*/ 53 h 64"/>
                <a:gd name="T8" fmla="*/ 13 w 78"/>
                <a:gd name="T9" fmla="*/ 64 h 64"/>
                <a:gd name="T10" fmla="*/ 66 w 78"/>
                <a:gd name="T11" fmla="*/ 29 h 64"/>
                <a:gd name="T12" fmla="*/ 78 w 78"/>
                <a:gd name="T13" fmla="*/ 26 h 64"/>
                <a:gd name="T14" fmla="*/ 61 w 78"/>
                <a:gd name="T15" fmla="*/ 0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64">
                  <a:moveTo>
                    <a:pt x="61" y="0"/>
                  </a:moveTo>
                  <a:cubicBezTo>
                    <a:pt x="56" y="3"/>
                    <a:pt x="57" y="8"/>
                    <a:pt x="53" y="10"/>
                  </a:cubicBezTo>
                  <a:cubicBezTo>
                    <a:pt x="41" y="18"/>
                    <a:pt x="5" y="41"/>
                    <a:pt x="0" y="45"/>
                  </a:cubicBezTo>
                  <a:cubicBezTo>
                    <a:pt x="3" y="46"/>
                    <a:pt x="6" y="49"/>
                    <a:pt x="8" y="53"/>
                  </a:cubicBezTo>
                  <a:cubicBezTo>
                    <a:pt x="11" y="57"/>
                    <a:pt x="12" y="61"/>
                    <a:pt x="13" y="64"/>
                  </a:cubicBezTo>
                  <a:cubicBezTo>
                    <a:pt x="18" y="60"/>
                    <a:pt x="53" y="37"/>
                    <a:pt x="66" y="29"/>
                  </a:cubicBezTo>
                  <a:cubicBezTo>
                    <a:pt x="69" y="27"/>
                    <a:pt x="73" y="29"/>
                    <a:pt x="78" y="26"/>
                  </a:cubicBezTo>
                  <a:cubicBezTo>
                    <a:pt x="74" y="17"/>
                    <a:pt x="69" y="7"/>
                    <a:pt x="61" y="0"/>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46" name="Freeform 29">
              <a:extLst>
                <a:ext uri="{FF2B5EF4-FFF2-40B4-BE49-F238E27FC236}">
                  <a16:creationId xmlns:a16="http://schemas.microsoft.com/office/drawing/2014/main" id="{FE0D3B98-0772-4DBB-8B4A-B980897ADE4D}"/>
                </a:ext>
              </a:extLst>
            </p:cNvPr>
            <p:cNvSpPr>
              <a:spLocks/>
            </p:cNvSpPr>
            <p:nvPr/>
          </p:nvSpPr>
          <p:spPr bwMode="auto">
            <a:xfrm>
              <a:off x="1335088" y="5338763"/>
              <a:ext cx="65088" cy="52388"/>
            </a:xfrm>
            <a:custGeom>
              <a:avLst/>
              <a:gdLst>
                <a:gd name="T0" fmla="*/ 14 w 98"/>
                <a:gd name="T1" fmla="*/ 49 h 79"/>
                <a:gd name="T2" fmla="*/ 0 w 98"/>
                <a:gd name="T3" fmla="*/ 53 h 79"/>
                <a:gd name="T4" fmla="*/ 18 w 98"/>
                <a:gd name="T5" fmla="*/ 79 h 79"/>
                <a:gd name="T6" fmla="*/ 27 w 98"/>
                <a:gd name="T7" fmla="*/ 68 h 79"/>
                <a:gd name="T8" fmla="*/ 86 w 98"/>
                <a:gd name="T9" fmla="*/ 29 h 79"/>
                <a:gd name="T10" fmla="*/ 98 w 98"/>
                <a:gd name="T11" fmla="*/ 27 h 79"/>
                <a:gd name="T12" fmla="*/ 81 w 98"/>
                <a:gd name="T13" fmla="*/ 0 h 79"/>
                <a:gd name="T14" fmla="*/ 74 w 98"/>
                <a:gd name="T15" fmla="*/ 10 h 79"/>
                <a:gd name="T16" fmla="*/ 14 w 98"/>
                <a:gd name="T17"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9">
                  <a:moveTo>
                    <a:pt x="14" y="49"/>
                  </a:moveTo>
                  <a:cubicBezTo>
                    <a:pt x="11" y="51"/>
                    <a:pt x="6" y="49"/>
                    <a:pt x="0" y="53"/>
                  </a:cubicBezTo>
                  <a:cubicBezTo>
                    <a:pt x="8" y="61"/>
                    <a:pt x="13" y="69"/>
                    <a:pt x="18" y="79"/>
                  </a:cubicBezTo>
                  <a:cubicBezTo>
                    <a:pt x="25" y="74"/>
                    <a:pt x="23" y="70"/>
                    <a:pt x="27" y="68"/>
                  </a:cubicBezTo>
                  <a:cubicBezTo>
                    <a:pt x="29" y="67"/>
                    <a:pt x="86" y="29"/>
                    <a:pt x="86" y="29"/>
                  </a:cubicBezTo>
                  <a:cubicBezTo>
                    <a:pt x="90" y="27"/>
                    <a:pt x="94" y="30"/>
                    <a:pt x="98" y="27"/>
                  </a:cubicBezTo>
                  <a:cubicBezTo>
                    <a:pt x="95" y="17"/>
                    <a:pt x="89" y="8"/>
                    <a:pt x="81" y="0"/>
                  </a:cubicBezTo>
                  <a:cubicBezTo>
                    <a:pt x="76" y="3"/>
                    <a:pt x="77" y="8"/>
                    <a:pt x="74" y="10"/>
                  </a:cubicBezTo>
                  <a:cubicBezTo>
                    <a:pt x="74" y="10"/>
                    <a:pt x="16" y="48"/>
                    <a:pt x="14" y="49"/>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47" name="Freeform 30">
              <a:extLst>
                <a:ext uri="{FF2B5EF4-FFF2-40B4-BE49-F238E27FC236}">
                  <a16:creationId xmlns:a16="http://schemas.microsoft.com/office/drawing/2014/main" id="{52C836C8-CB39-477C-93E6-A472E0EED6A2}"/>
                </a:ext>
              </a:extLst>
            </p:cNvPr>
            <p:cNvSpPr>
              <a:spLocks/>
            </p:cNvSpPr>
            <p:nvPr/>
          </p:nvSpPr>
          <p:spPr bwMode="auto">
            <a:xfrm>
              <a:off x="1390650" y="5302250"/>
              <a:ext cx="65088" cy="52388"/>
            </a:xfrm>
            <a:custGeom>
              <a:avLst/>
              <a:gdLst>
                <a:gd name="T0" fmla="*/ 14 w 98"/>
                <a:gd name="T1" fmla="*/ 49 h 79"/>
                <a:gd name="T2" fmla="*/ 0 w 98"/>
                <a:gd name="T3" fmla="*/ 53 h 79"/>
                <a:gd name="T4" fmla="*/ 17 w 98"/>
                <a:gd name="T5" fmla="*/ 79 h 79"/>
                <a:gd name="T6" fmla="*/ 26 w 98"/>
                <a:gd name="T7" fmla="*/ 68 h 79"/>
                <a:gd name="T8" fmla="*/ 86 w 98"/>
                <a:gd name="T9" fmla="*/ 29 h 79"/>
                <a:gd name="T10" fmla="*/ 98 w 98"/>
                <a:gd name="T11" fmla="*/ 27 h 79"/>
                <a:gd name="T12" fmla="*/ 80 w 98"/>
                <a:gd name="T13" fmla="*/ 0 h 79"/>
                <a:gd name="T14" fmla="*/ 73 w 98"/>
                <a:gd name="T15" fmla="*/ 10 h 79"/>
                <a:gd name="T16" fmla="*/ 14 w 98"/>
                <a:gd name="T17"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9">
                  <a:moveTo>
                    <a:pt x="14" y="49"/>
                  </a:moveTo>
                  <a:cubicBezTo>
                    <a:pt x="10" y="51"/>
                    <a:pt x="5" y="49"/>
                    <a:pt x="0" y="53"/>
                  </a:cubicBezTo>
                  <a:cubicBezTo>
                    <a:pt x="8" y="61"/>
                    <a:pt x="13" y="69"/>
                    <a:pt x="17" y="79"/>
                  </a:cubicBezTo>
                  <a:cubicBezTo>
                    <a:pt x="24" y="75"/>
                    <a:pt x="23" y="70"/>
                    <a:pt x="26" y="68"/>
                  </a:cubicBezTo>
                  <a:cubicBezTo>
                    <a:pt x="28" y="67"/>
                    <a:pt x="86" y="29"/>
                    <a:pt x="86" y="29"/>
                  </a:cubicBezTo>
                  <a:cubicBezTo>
                    <a:pt x="89" y="27"/>
                    <a:pt x="93" y="30"/>
                    <a:pt x="98" y="27"/>
                  </a:cubicBezTo>
                  <a:cubicBezTo>
                    <a:pt x="94" y="17"/>
                    <a:pt x="89" y="8"/>
                    <a:pt x="80" y="0"/>
                  </a:cubicBezTo>
                  <a:cubicBezTo>
                    <a:pt x="76" y="3"/>
                    <a:pt x="76" y="8"/>
                    <a:pt x="73" y="10"/>
                  </a:cubicBezTo>
                  <a:cubicBezTo>
                    <a:pt x="73" y="10"/>
                    <a:pt x="15" y="48"/>
                    <a:pt x="14" y="49"/>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48" name="Freeform 31">
              <a:extLst>
                <a:ext uri="{FF2B5EF4-FFF2-40B4-BE49-F238E27FC236}">
                  <a16:creationId xmlns:a16="http://schemas.microsoft.com/office/drawing/2014/main" id="{E6161078-107B-476B-ABF1-BB5994113F80}"/>
                </a:ext>
              </a:extLst>
            </p:cNvPr>
            <p:cNvSpPr>
              <a:spLocks/>
            </p:cNvSpPr>
            <p:nvPr/>
          </p:nvSpPr>
          <p:spPr bwMode="auto">
            <a:xfrm>
              <a:off x="1444625" y="5265738"/>
              <a:ext cx="66675" cy="53975"/>
            </a:xfrm>
            <a:custGeom>
              <a:avLst/>
              <a:gdLst>
                <a:gd name="T0" fmla="*/ 14 w 98"/>
                <a:gd name="T1" fmla="*/ 49 h 80"/>
                <a:gd name="T2" fmla="*/ 0 w 98"/>
                <a:gd name="T3" fmla="*/ 53 h 80"/>
                <a:gd name="T4" fmla="*/ 18 w 98"/>
                <a:gd name="T5" fmla="*/ 80 h 80"/>
                <a:gd name="T6" fmla="*/ 27 w 98"/>
                <a:gd name="T7" fmla="*/ 68 h 80"/>
                <a:gd name="T8" fmla="*/ 86 w 98"/>
                <a:gd name="T9" fmla="*/ 30 h 80"/>
                <a:gd name="T10" fmla="*/ 98 w 98"/>
                <a:gd name="T11" fmla="*/ 27 h 80"/>
                <a:gd name="T12" fmla="*/ 81 w 98"/>
                <a:gd name="T13" fmla="*/ 0 h 80"/>
                <a:gd name="T14" fmla="*/ 74 w 98"/>
                <a:gd name="T15" fmla="*/ 10 h 80"/>
                <a:gd name="T16" fmla="*/ 14 w 98"/>
                <a:gd name="T17" fmla="*/ 4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80">
                  <a:moveTo>
                    <a:pt x="14" y="49"/>
                  </a:moveTo>
                  <a:cubicBezTo>
                    <a:pt x="11" y="51"/>
                    <a:pt x="6" y="49"/>
                    <a:pt x="0" y="53"/>
                  </a:cubicBezTo>
                  <a:cubicBezTo>
                    <a:pt x="8" y="61"/>
                    <a:pt x="13" y="69"/>
                    <a:pt x="18" y="80"/>
                  </a:cubicBezTo>
                  <a:cubicBezTo>
                    <a:pt x="25" y="75"/>
                    <a:pt x="23" y="71"/>
                    <a:pt x="27" y="68"/>
                  </a:cubicBezTo>
                  <a:cubicBezTo>
                    <a:pt x="29" y="67"/>
                    <a:pt x="86" y="30"/>
                    <a:pt x="86" y="30"/>
                  </a:cubicBezTo>
                  <a:cubicBezTo>
                    <a:pt x="90" y="27"/>
                    <a:pt x="94" y="30"/>
                    <a:pt x="98" y="27"/>
                  </a:cubicBezTo>
                  <a:cubicBezTo>
                    <a:pt x="95" y="17"/>
                    <a:pt x="89" y="8"/>
                    <a:pt x="81" y="0"/>
                  </a:cubicBezTo>
                  <a:cubicBezTo>
                    <a:pt x="76" y="3"/>
                    <a:pt x="77" y="8"/>
                    <a:pt x="74" y="10"/>
                  </a:cubicBezTo>
                  <a:cubicBezTo>
                    <a:pt x="74" y="10"/>
                    <a:pt x="16" y="48"/>
                    <a:pt x="14" y="49"/>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49" name="Freeform 32">
              <a:extLst>
                <a:ext uri="{FF2B5EF4-FFF2-40B4-BE49-F238E27FC236}">
                  <a16:creationId xmlns:a16="http://schemas.microsoft.com/office/drawing/2014/main" id="{DAD1CF30-7299-49E6-8167-66DFCEE79BF2}"/>
                </a:ext>
              </a:extLst>
            </p:cNvPr>
            <p:cNvSpPr>
              <a:spLocks/>
            </p:cNvSpPr>
            <p:nvPr/>
          </p:nvSpPr>
          <p:spPr bwMode="auto">
            <a:xfrm>
              <a:off x="1501775" y="5178425"/>
              <a:ext cx="146050" cy="104775"/>
            </a:xfrm>
            <a:custGeom>
              <a:avLst/>
              <a:gdLst>
                <a:gd name="T0" fmla="*/ 14 w 218"/>
                <a:gd name="T1" fmla="*/ 125 h 156"/>
                <a:gd name="T2" fmla="*/ 0 w 218"/>
                <a:gd name="T3" fmla="*/ 129 h 156"/>
                <a:gd name="T4" fmla="*/ 17 w 218"/>
                <a:gd name="T5" fmla="*/ 156 h 156"/>
                <a:gd name="T6" fmla="*/ 26 w 218"/>
                <a:gd name="T7" fmla="*/ 144 h 156"/>
                <a:gd name="T8" fmla="*/ 215 w 218"/>
                <a:gd name="T9" fmla="*/ 21 h 156"/>
                <a:gd name="T10" fmla="*/ 202 w 218"/>
                <a:gd name="T11" fmla="*/ 2 h 156"/>
                <a:gd name="T12" fmla="*/ 14 w 218"/>
                <a:gd name="T13" fmla="*/ 125 h 156"/>
              </a:gdLst>
              <a:ahLst/>
              <a:cxnLst>
                <a:cxn ang="0">
                  <a:pos x="T0" y="T1"/>
                </a:cxn>
                <a:cxn ang="0">
                  <a:pos x="T2" y="T3"/>
                </a:cxn>
                <a:cxn ang="0">
                  <a:pos x="T4" y="T5"/>
                </a:cxn>
                <a:cxn ang="0">
                  <a:pos x="T6" y="T7"/>
                </a:cxn>
                <a:cxn ang="0">
                  <a:pos x="T8" y="T9"/>
                </a:cxn>
                <a:cxn ang="0">
                  <a:pos x="T10" y="T11"/>
                </a:cxn>
                <a:cxn ang="0">
                  <a:pos x="T12" y="T13"/>
                </a:cxn>
              </a:cxnLst>
              <a:rect l="0" t="0" r="r" b="b"/>
              <a:pathLst>
                <a:path w="218" h="156">
                  <a:moveTo>
                    <a:pt x="14" y="125"/>
                  </a:moveTo>
                  <a:cubicBezTo>
                    <a:pt x="10" y="127"/>
                    <a:pt x="5" y="125"/>
                    <a:pt x="0" y="129"/>
                  </a:cubicBezTo>
                  <a:cubicBezTo>
                    <a:pt x="8" y="137"/>
                    <a:pt x="13" y="145"/>
                    <a:pt x="17" y="156"/>
                  </a:cubicBezTo>
                  <a:cubicBezTo>
                    <a:pt x="24" y="151"/>
                    <a:pt x="23" y="147"/>
                    <a:pt x="26" y="144"/>
                  </a:cubicBezTo>
                  <a:cubicBezTo>
                    <a:pt x="28" y="143"/>
                    <a:pt x="215" y="21"/>
                    <a:pt x="215" y="21"/>
                  </a:cubicBezTo>
                  <a:cubicBezTo>
                    <a:pt x="218" y="19"/>
                    <a:pt x="206" y="0"/>
                    <a:pt x="202" y="2"/>
                  </a:cubicBezTo>
                  <a:cubicBezTo>
                    <a:pt x="202" y="2"/>
                    <a:pt x="16" y="124"/>
                    <a:pt x="14" y="125"/>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50" name="Freeform 33">
              <a:extLst>
                <a:ext uri="{FF2B5EF4-FFF2-40B4-BE49-F238E27FC236}">
                  <a16:creationId xmlns:a16="http://schemas.microsoft.com/office/drawing/2014/main" id="{2DFBFE77-372A-4F21-BC98-CF0368DE49FC}"/>
                </a:ext>
              </a:extLst>
            </p:cNvPr>
            <p:cNvSpPr>
              <a:spLocks/>
            </p:cNvSpPr>
            <p:nvPr/>
          </p:nvSpPr>
          <p:spPr bwMode="auto">
            <a:xfrm>
              <a:off x="1262063" y="5362575"/>
              <a:ext cx="11113" cy="15875"/>
            </a:xfrm>
            <a:custGeom>
              <a:avLst/>
              <a:gdLst>
                <a:gd name="T0" fmla="*/ 15 w 17"/>
                <a:gd name="T1" fmla="*/ 22 h 23"/>
                <a:gd name="T2" fmla="*/ 12 w 17"/>
                <a:gd name="T3" fmla="*/ 9 h 23"/>
                <a:gd name="T4" fmla="*/ 2 w 17"/>
                <a:gd name="T5" fmla="*/ 2 h 23"/>
                <a:gd name="T6" fmla="*/ 5 w 17"/>
                <a:gd name="T7" fmla="*/ 14 h 23"/>
                <a:gd name="T8" fmla="*/ 15 w 17"/>
                <a:gd name="T9" fmla="*/ 22 h 23"/>
              </a:gdLst>
              <a:ahLst/>
              <a:cxnLst>
                <a:cxn ang="0">
                  <a:pos x="T0" y="T1"/>
                </a:cxn>
                <a:cxn ang="0">
                  <a:pos x="T2" y="T3"/>
                </a:cxn>
                <a:cxn ang="0">
                  <a:pos x="T4" y="T5"/>
                </a:cxn>
                <a:cxn ang="0">
                  <a:pos x="T6" y="T7"/>
                </a:cxn>
                <a:cxn ang="0">
                  <a:pos x="T8" y="T9"/>
                </a:cxn>
              </a:cxnLst>
              <a:rect l="0" t="0" r="r" b="b"/>
              <a:pathLst>
                <a:path w="17" h="23">
                  <a:moveTo>
                    <a:pt x="15" y="22"/>
                  </a:moveTo>
                  <a:cubicBezTo>
                    <a:pt x="17" y="20"/>
                    <a:pt x="16" y="15"/>
                    <a:pt x="12" y="9"/>
                  </a:cubicBezTo>
                  <a:cubicBezTo>
                    <a:pt x="9" y="4"/>
                    <a:pt x="4" y="0"/>
                    <a:pt x="2" y="2"/>
                  </a:cubicBezTo>
                  <a:cubicBezTo>
                    <a:pt x="0" y="3"/>
                    <a:pt x="1" y="9"/>
                    <a:pt x="5" y="14"/>
                  </a:cubicBezTo>
                  <a:cubicBezTo>
                    <a:pt x="8" y="20"/>
                    <a:pt x="13" y="23"/>
                    <a:pt x="15" y="22"/>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51" name="Freeform 34">
              <a:extLst>
                <a:ext uri="{FF2B5EF4-FFF2-40B4-BE49-F238E27FC236}">
                  <a16:creationId xmlns:a16="http://schemas.microsoft.com/office/drawing/2014/main" id="{D2B0F087-6C79-4BF2-83BA-DC62AEB7C4FE}"/>
                </a:ext>
              </a:extLst>
            </p:cNvPr>
            <p:cNvSpPr>
              <a:spLocks/>
            </p:cNvSpPr>
            <p:nvPr/>
          </p:nvSpPr>
          <p:spPr bwMode="auto">
            <a:xfrm>
              <a:off x="1265238" y="5332413"/>
              <a:ext cx="52388" cy="42863"/>
            </a:xfrm>
            <a:custGeom>
              <a:avLst/>
              <a:gdLst>
                <a:gd name="T0" fmla="*/ 78 w 78"/>
                <a:gd name="T1" fmla="*/ 27 h 64"/>
                <a:gd name="T2" fmla="*/ 66 w 78"/>
                <a:gd name="T3" fmla="*/ 29 h 64"/>
                <a:gd name="T4" fmla="*/ 13 w 78"/>
                <a:gd name="T5" fmla="*/ 64 h 64"/>
                <a:gd name="T6" fmla="*/ 9 w 78"/>
                <a:gd name="T7" fmla="*/ 53 h 64"/>
                <a:gd name="T8" fmla="*/ 0 w 78"/>
                <a:gd name="T9" fmla="*/ 45 h 64"/>
                <a:gd name="T10" fmla="*/ 54 w 78"/>
                <a:gd name="T11" fmla="*/ 10 h 64"/>
                <a:gd name="T12" fmla="*/ 61 w 78"/>
                <a:gd name="T13" fmla="*/ 0 h 64"/>
                <a:gd name="T14" fmla="*/ 78 w 78"/>
                <a:gd name="T15" fmla="*/ 27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64">
                  <a:moveTo>
                    <a:pt x="78" y="27"/>
                  </a:moveTo>
                  <a:cubicBezTo>
                    <a:pt x="73" y="30"/>
                    <a:pt x="69" y="27"/>
                    <a:pt x="66" y="29"/>
                  </a:cubicBezTo>
                  <a:cubicBezTo>
                    <a:pt x="53" y="38"/>
                    <a:pt x="18" y="61"/>
                    <a:pt x="13" y="64"/>
                  </a:cubicBezTo>
                  <a:cubicBezTo>
                    <a:pt x="13" y="61"/>
                    <a:pt x="11" y="57"/>
                    <a:pt x="9" y="53"/>
                  </a:cubicBezTo>
                  <a:cubicBezTo>
                    <a:pt x="6" y="49"/>
                    <a:pt x="3" y="46"/>
                    <a:pt x="0" y="45"/>
                  </a:cubicBezTo>
                  <a:cubicBezTo>
                    <a:pt x="5" y="42"/>
                    <a:pt x="41" y="18"/>
                    <a:pt x="54" y="10"/>
                  </a:cubicBezTo>
                  <a:cubicBezTo>
                    <a:pt x="57" y="8"/>
                    <a:pt x="56" y="3"/>
                    <a:pt x="61" y="0"/>
                  </a:cubicBezTo>
                  <a:cubicBezTo>
                    <a:pt x="68" y="8"/>
                    <a:pt x="74" y="16"/>
                    <a:pt x="78" y="27"/>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52" name="Freeform 35">
              <a:extLst>
                <a:ext uri="{FF2B5EF4-FFF2-40B4-BE49-F238E27FC236}">
                  <a16:creationId xmlns:a16="http://schemas.microsoft.com/office/drawing/2014/main" id="{8CCFA3AC-80F1-46D5-A796-35B4BE602726}"/>
                </a:ext>
              </a:extLst>
            </p:cNvPr>
            <p:cNvSpPr>
              <a:spLocks/>
            </p:cNvSpPr>
            <p:nvPr/>
          </p:nvSpPr>
          <p:spPr bwMode="auto">
            <a:xfrm>
              <a:off x="1306513" y="5297488"/>
              <a:ext cx="66675" cy="52388"/>
            </a:xfrm>
            <a:custGeom>
              <a:avLst/>
              <a:gdLst>
                <a:gd name="T0" fmla="*/ 27 w 98"/>
                <a:gd name="T1" fmla="*/ 68 h 79"/>
                <a:gd name="T2" fmla="*/ 18 w 98"/>
                <a:gd name="T3" fmla="*/ 79 h 79"/>
                <a:gd name="T4" fmla="*/ 0 w 98"/>
                <a:gd name="T5" fmla="*/ 52 h 79"/>
                <a:gd name="T6" fmla="*/ 14 w 98"/>
                <a:gd name="T7" fmla="*/ 48 h 79"/>
                <a:gd name="T8" fmla="*/ 74 w 98"/>
                <a:gd name="T9" fmla="*/ 9 h 79"/>
                <a:gd name="T10" fmla="*/ 81 w 98"/>
                <a:gd name="T11" fmla="*/ 0 h 79"/>
                <a:gd name="T12" fmla="*/ 98 w 98"/>
                <a:gd name="T13" fmla="*/ 26 h 79"/>
                <a:gd name="T14" fmla="*/ 87 w 98"/>
                <a:gd name="T15" fmla="*/ 29 h 79"/>
                <a:gd name="T16" fmla="*/ 27 w 98"/>
                <a:gd name="T17" fmla="*/ 6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9">
                  <a:moveTo>
                    <a:pt x="27" y="68"/>
                  </a:moveTo>
                  <a:cubicBezTo>
                    <a:pt x="23" y="70"/>
                    <a:pt x="23" y="75"/>
                    <a:pt x="18" y="79"/>
                  </a:cubicBezTo>
                  <a:cubicBezTo>
                    <a:pt x="14" y="68"/>
                    <a:pt x="8" y="61"/>
                    <a:pt x="0" y="52"/>
                  </a:cubicBezTo>
                  <a:cubicBezTo>
                    <a:pt x="8" y="48"/>
                    <a:pt x="11" y="51"/>
                    <a:pt x="14" y="48"/>
                  </a:cubicBezTo>
                  <a:cubicBezTo>
                    <a:pt x="16" y="47"/>
                    <a:pt x="74" y="9"/>
                    <a:pt x="74" y="9"/>
                  </a:cubicBezTo>
                  <a:cubicBezTo>
                    <a:pt x="77" y="7"/>
                    <a:pt x="76" y="3"/>
                    <a:pt x="81" y="0"/>
                  </a:cubicBezTo>
                  <a:cubicBezTo>
                    <a:pt x="89" y="7"/>
                    <a:pt x="95" y="16"/>
                    <a:pt x="98" y="26"/>
                  </a:cubicBezTo>
                  <a:cubicBezTo>
                    <a:pt x="94" y="29"/>
                    <a:pt x="90" y="27"/>
                    <a:pt x="87" y="29"/>
                  </a:cubicBezTo>
                  <a:cubicBezTo>
                    <a:pt x="86" y="29"/>
                    <a:pt x="29" y="66"/>
                    <a:pt x="27" y="68"/>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53" name="Freeform 36">
              <a:extLst>
                <a:ext uri="{FF2B5EF4-FFF2-40B4-BE49-F238E27FC236}">
                  <a16:creationId xmlns:a16="http://schemas.microsoft.com/office/drawing/2014/main" id="{E40B41AA-5361-4193-A61E-AD9327BEC95B}"/>
                </a:ext>
              </a:extLst>
            </p:cNvPr>
            <p:cNvSpPr>
              <a:spLocks/>
            </p:cNvSpPr>
            <p:nvPr/>
          </p:nvSpPr>
          <p:spPr bwMode="auto">
            <a:xfrm>
              <a:off x="1362075" y="5260975"/>
              <a:ext cx="66675" cy="52388"/>
            </a:xfrm>
            <a:custGeom>
              <a:avLst/>
              <a:gdLst>
                <a:gd name="T0" fmla="*/ 27 w 98"/>
                <a:gd name="T1" fmla="*/ 68 h 79"/>
                <a:gd name="T2" fmla="*/ 17 w 98"/>
                <a:gd name="T3" fmla="*/ 79 h 79"/>
                <a:gd name="T4" fmla="*/ 0 w 98"/>
                <a:gd name="T5" fmla="*/ 52 h 79"/>
                <a:gd name="T6" fmla="*/ 14 w 98"/>
                <a:gd name="T7" fmla="*/ 48 h 79"/>
                <a:gd name="T8" fmla="*/ 73 w 98"/>
                <a:gd name="T9" fmla="*/ 10 h 79"/>
                <a:gd name="T10" fmla="*/ 81 w 98"/>
                <a:gd name="T11" fmla="*/ 0 h 79"/>
                <a:gd name="T12" fmla="*/ 98 w 98"/>
                <a:gd name="T13" fmla="*/ 26 h 79"/>
                <a:gd name="T14" fmla="*/ 86 w 98"/>
                <a:gd name="T15" fmla="*/ 29 h 79"/>
                <a:gd name="T16" fmla="*/ 27 w 98"/>
                <a:gd name="T17" fmla="*/ 6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9">
                  <a:moveTo>
                    <a:pt x="27" y="68"/>
                  </a:moveTo>
                  <a:cubicBezTo>
                    <a:pt x="23" y="70"/>
                    <a:pt x="23" y="76"/>
                    <a:pt x="17" y="79"/>
                  </a:cubicBezTo>
                  <a:cubicBezTo>
                    <a:pt x="13" y="68"/>
                    <a:pt x="8" y="61"/>
                    <a:pt x="0" y="52"/>
                  </a:cubicBezTo>
                  <a:cubicBezTo>
                    <a:pt x="7" y="48"/>
                    <a:pt x="10" y="51"/>
                    <a:pt x="14" y="48"/>
                  </a:cubicBezTo>
                  <a:cubicBezTo>
                    <a:pt x="16" y="47"/>
                    <a:pt x="73" y="10"/>
                    <a:pt x="73" y="10"/>
                  </a:cubicBezTo>
                  <a:cubicBezTo>
                    <a:pt x="77" y="7"/>
                    <a:pt x="76" y="3"/>
                    <a:pt x="81" y="0"/>
                  </a:cubicBezTo>
                  <a:cubicBezTo>
                    <a:pt x="88" y="7"/>
                    <a:pt x="94" y="16"/>
                    <a:pt x="98" y="26"/>
                  </a:cubicBezTo>
                  <a:cubicBezTo>
                    <a:pt x="93" y="29"/>
                    <a:pt x="89" y="27"/>
                    <a:pt x="86" y="29"/>
                  </a:cubicBezTo>
                  <a:cubicBezTo>
                    <a:pt x="86" y="29"/>
                    <a:pt x="28" y="67"/>
                    <a:pt x="27" y="68"/>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54" name="Freeform 37">
              <a:extLst>
                <a:ext uri="{FF2B5EF4-FFF2-40B4-BE49-F238E27FC236}">
                  <a16:creationId xmlns:a16="http://schemas.microsoft.com/office/drawing/2014/main" id="{5227E122-E86C-4063-BFE5-889A2238932C}"/>
                </a:ext>
              </a:extLst>
            </p:cNvPr>
            <p:cNvSpPr>
              <a:spLocks/>
            </p:cNvSpPr>
            <p:nvPr/>
          </p:nvSpPr>
          <p:spPr bwMode="auto">
            <a:xfrm>
              <a:off x="1417638" y="5224463"/>
              <a:ext cx="66675" cy="52388"/>
            </a:xfrm>
            <a:custGeom>
              <a:avLst/>
              <a:gdLst>
                <a:gd name="T0" fmla="*/ 27 w 99"/>
                <a:gd name="T1" fmla="*/ 68 h 79"/>
                <a:gd name="T2" fmla="*/ 18 w 99"/>
                <a:gd name="T3" fmla="*/ 79 h 79"/>
                <a:gd name="T4" fmla="*/ 0 w 99"/>
                <a:gd name="T5" fmla="*/ 52 h 79"/>
                <a:gd name="T6" fmla="*/ 14 w 99"/>
                <a:gd name="T7" fmla="*/ 49 h 79"/>
                <a:gd name="T8" fmla="*/ 74 w 99"/>
                <a:gd name="T9" fmla="*/ 10 h 79"/>
                <a:gd name="T10" fmla="*/ 81 w 99"/>
                <a:gd name="T11" fmla="*/ 0 h 79"/>
                <a:gd name="T12" fmla="*/ 99 w 99"/>
                <a:gd name="T13" fmla="*/ 26 h 79"/>
                <a:gd name="T14" fmla="*/ 87 w 99"/>
                <a:gd name="T15" fmla="*/ 29 h 79"/>
                <a:gd name="T16" fmla="*/ 27 w 99"/>
                <a:gd name="T17" fmla="*/ 6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9">
                  <a:moveTo>
                    <a:pt x="27" y="68"/>
                  </a:moveTo>
                  <a:cubicBezTo>
                    <a:pt x="23" y="70"/>
                    <a:pt x="23" y="76"/>
                    <a:pt x="18" y="79"/>
                  </a:cubicBezTo>
                  <a:cubicBezTo>
                    <a:pt x="14" y="69"/>
                    <a:pt x="8" y="61"/>
                    <a:pt x="0" y="52"/>
                  </a:cubicBezTo>
                  <a:cubicBezTo>
                    <a:pt x="8" y="48"/>
                    <a:pt x="11" y="51"/>
                    <a:pt x="14" y="49"/>
                  </a:cubicBezTo>
                  <a:cubicBezTo>
                    <a:pt x="16" y="47"/>
                    <a:pt x="74" y="10"/>
                    <a:pt x="74" y="10"/>
                  </a:cubicBezTo>
                  <a:cubicBezTo>
                    <a:pt x="77" y="8"/>
                    <a:pt x="77" y="3"/>
                    <a:pt x="81" y="0"/>
                  </a:cubicBezTo>
                  <a:cubicBezTo>
                    <a:pt x="89" y="7"/>
                    <a:pt x="95" y="16"/>
                    <a:pt x="99" y="26"/>
                  </a:cubicBezTo>
                  <a:cubicBezTo>
                    <a:pt x="94" y="29"/>
                    <a:pt x="90" y="27"/>
                    <a:pt x="87" y="29"/>
                  </a:cubicBezTo>
                  <a:cubicBezTo>
                    <a:pt x="87" y="29"/>
                    <a:pt x="29" y="67"/>
                    <a:pt x="27" y="68"/>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55" name="Freeform 38">
              <a:extLst>
                <a:ext uri="{FF2B5EF4-FFF2-40B4-BE49-F238E27FC236}">
                  <a16:creationId xmlns:a16="http://schemas.microsoft.com/office/drawing/2014/main" id="{F60C0057-5767-44C2-927B-893121D441C6}"/>
                </a:ext>
              </a:extLst>
            </p:cNvPr>
            <p:cNvSpPr>
              <a:spLocks/>
            </p:cNvSpPr>
            <p:nvPr/>
          </p:nvSpPr>
          <p:spPr bwMode="auto">
            <a:xfrm>
              <a:off x="1473200" y="5135563"/>
              <a:ext cx="146050" cy="104775"/>
            </a:xfrm>
            <a:custGeom>
              <a:avLst/>
              <a:gdLst>
                <a:gd name="T0" fmla="*/ 27 w 218"/>
                <a:gd name="T1" fmla="*/ 145 h 156"/>
                <a:gd name="T2" fmla="*/ 17 w 218"/>
                <a:gd name="T3" fmla="*/ 156 h 156"/>
                <a:gd name="T4" fmla="*/ 0 w 218"/>
                <a:gd name="T5" fmla="*/ 130 h 156"/>
                <a:gd name="T6" fmla="*/ 14 w 218"/>
                <a:gd name="T7" fmla="*/ 126 h 156"/>
                <a:gd name="T8" fmla="*/ 203 w 218"/>
                <a:gd name="T9" fmla="*/ 2 h 156"/>
                <a:gd name="T10" fmla="*/ 215 w 218"/>
                <a:gd name="T11" fmla="*/ 22 h 156"/>
                <a:gd name="T12" fmla="*/ 27 w 218"/>
                <a:gd name="T13" fmla="*/ 145 h 156"/>
              </a:gdLst>
              <a:ahLst/>
              <a:cxnLst>
                <a:cxn ang="0">
                  <a:pos x="T0" y="T1"/>
                </a:cxn>
                <a:cxn ang="0">
                  <a:pos x="T2" y="T3"/>
                </a:cxn>
                <a:cxn ang="0">
                  <a:pos x="T4" y="T5"/>
                </a:cxn>
                <a:cxn ang="0">
                  <a:pos x="T6" y="T7"/>
                </a:cxn>
                <a:cxn ang="0">
                  <a:pos x="T8" y="T9"/>
                </a:cxn>
                <a:cxn ang="0">
                  <a:pos x="T10" y="T11"/>
                </a:cxn>
                <a:cxn ang="0">
                  <a:pos x="T12" y="T13"/>
                </a:cxn>
              </a:cxnLst>
              <a:rect l="0" t="0" r="r" b="b"/>
              <a:pathLst>
                <a:path w="218" h="156">
                  <a:moveTo>
                    <a:pt x="27" y="145"/>
                  </a:moveTo>
                  <a:cubicBezTo>
                    <a:pt x="23" y="147"/>
                    <a:pt x="23" y="153"/>
                    <a:pt x="17" y="156"/>
                  </a:cubicBezTo>
                  <a:cubicBezTo>
                    <a:pt x="13" y="146"/>
                    <a:pt x="8" y="138"/>
                    <a:pt x="0" y="130"/>
                  </a:cubicBezTo>
                  <a:cubicBezTo>
                    <a:pt x="7" y="125"/>
                    <a:pt x="10" y="128"/>
                    <a:pt x="14" y="126"/>
                  </a:cubicBezTo>
                  <a:cubicBezTo>
                    <a:pt x="16" y="125"/>
                    <a:pt x="203" y="3"/>
                    <a:pt x="203" y="2"/>
                  </a:cubicBezTo>
                  <a:cubicBezTo>
                    <a:pt x="206" y="0"/>
                    <a:pt x="218" y="20"/>
                    <a:pt x="215" y="22"/>
                  </a:cubicBezTo>
                  <a:cubicBezTo>
                    <a:pt x="215" y="22"/>
                    <a:pt x="28" y="144"/>
                    <a:pt x="27" y="145"/>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56" name="Freeform 39">
              <a:extLst>
                <a:ext uri="{FF2B5EF4-FFF2-40B4-BE49-F238E27FC236}">
                  <a16:creationId xmlns:a16="http://schemas.microsoft.com/office/drawing/2014/main" id="{9999A01F-54C2-40F9-8E5F-8C48415F40A4}"/>
                </a:ext>
              </a:extLst>
            </p:cNvPr>
            <p:cNvSpPr>
              <a:spLocks/>
            </p:cNvSpPr>
            <p:nvPr/>
          </p:nvSpPr>
          <p:spPr bwMode="auto">
            <a:xfrm>
              <a:off x="1303338" y="5426075"/>
              <a:ext cx="11113" cy="15875"/>
            </a:xfrm>
            <a:custGeom>
              <a:avLst/>
              <a:gdLst>
                <a:gd name="T0" fmla="*/ 2 w 17"/>
                <a:gd name="T1" fmla="*/ 2 h 23"/>
                <a:gd name="T2" fmla="*/ 12 w 17"/>
                <a:gd name="T3" fmla="*/ 9 h 23"/>
                <a:gd name="T4" fmla="*/ 15 w 17"/>
                <a:gd name="T5" fmla="*/ 21 h 23"/>
                <a:gd name="T6" fmla="*/ 5 w 17"/>
                <a:gd name="T7" fmla="*/ 14 h 23"/>
                <a:gd name="T8" fmla="*/ 2 w 17"/>
                <a:gd name="T9" fmla="*/ 2 h 23"/>
              </a:gdLst>
              <a:ahLst/>
              <a:cxnLst>
                <a:cxn ang="0">
                  <a:pos x="T0" y="T1"/>
                </a:cxn>
                <a:cxn ang="0">
                  <a:pos x="T2" y="T3"/>
                </a:cxn>
                <a:cxn ang="0">
                  <a:pos x="T4" y="T5"/>
                </a:cxn>
                <a:cxn ang="0">
                  <a:pos x="T6" y="T7"/>
                </a:cxn>
                <a:cxn ang="0">
                  <a:pos x="T8" y="T9"/>
                </a:cxn>
              </a:cxnLst>
              <a:rect l="0" t="0" r="r" b="b"/>
              <a:pathLst>
                <a:path w="17" h="23">
                  <a:moveTo>
                    <a:pt x="2" y="2"/>
                  </a:moveTo>
                  <a:cubicBezTo>
                    <a:pt x="4" y="0"/>
                    <a:pt x="9" y="3"/>
                    <a:pt x="12" y="9"/>
                  </a:cubicBezTo>
                  <a:cubicBezTo>
                    <a:pt x="16" y="14"/>
                    <a:pt x="17" y="20"/>
                    <a:pt x="15" y="21"/>
                  </a:cubicBezTo>
                  <a:cubicBezTo>
                    <a:pt x="13" y="23"/>
                    <a:pt x="8" y="19"/>
                    <a:pt x="5" y="14"/>
                  </a:cubicBezTo>
                  <a:cubicBezTo>
                    <a:pt x="1" y="8"/>
                    <a:pt x="0" y="3"/>
                    <a:pt x="2" y="2"/>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57" name="Freeform 40">
              <a:extLst>
                <a:ext uri="{FF2B5EF4-FFF2-40B4-BE49-F238E27FC236}">
                  <a16:creationId xmlns:a16="http://schemas.microsoft.com/office/drawing/2014/main" id="{0CE81B54-2AAE-47B8-B645-78F6272C0667}"/>
                </a:ext>
              </a:extLst>
            </p:cNvPr>
            <p:cNvSpPr>
              <a:spLocks/>
            </p:cNvSpPr>
            <p:nvPr/>
          </p:nvSpPr>
          <p:spPr bwMode="auto">
            <a:xfrm>
              <a:off x="1306513" y="5395913"/>
              <a:ext cx="52388" cy="42863"/>
            </a:xfrm>
            <a:custGeom>
              <a:avLst/>
              <a:gdLst>
                <a:gd name="T0" fmla="*/ 61 w 78"/>
                <a:gd name="T1" fmla="*/ 0 h 64"/>
                <a:gd name="T2" fmla="*/ 54 w 78"/>
                <a:gd name="T3" fmla="*/ 10 h 64"/>
                <a:gd name="T4" fmla="*/ 0 w 78"/>
                <a:gd name="T5" fmla="*/ 45 h 64"/>
                <a:gd name="T6" fmla="*/ 9 w 78"/>
                <a:gd name="T7" fmla="*/ 53 h 64"/>
                <a:gd name="T8" fmla="*/ 13 w 78"/>
                <a:gd name="T9" fmla="*/ 64 h 64"/>
                <a:gd name="T10" fmla="*/ 66 w 78"/>
                <a:gd name="T11" fmla="*/ 29 h 64"/>
                <a:gd name="T12" fmla="*/ 78 w 78"/>
                <a:gd name="T13" fmla="*/ 26 h 64"/>
                <a:gd name="T14" fmla="*/ 61 w 78"/>
                <a:gd name="T15" fmla="*/ 0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64">
                  <a:moveTo>
                    <a:pt x="61" y="0"/>
                  </a:moveTo>
                  <a:cubicBezTo>
                    <a:pt x="56" y="3"/>
                    <a:pt x="57" y="8"/>
                    <a:pt x="54" y="10"/>
                  </a:cubicBezTo>
                  <a:cubicBezTo>
                    <a:pt x="41" y="18"/>
                    <a:pt x="6" y="41"/>
                    <a:pt x="0" y="45"/>
                  </a:cubicBezTo>
                  <a:cubicBezTo>
                    <a:pt x="3" y="46"/>
                    <a:pt x="6" y="49"/>
                    <a:pt x="9" y="53"/>
                  </a:cubicBezTo>
                  <a:cubicBezTo>
                    <a:pt x="11" y="57"/>
                    <a:pt x="13" y="61"/>
                    <a:pt x="13" y="64"/>
                  </a:cubicBezTo>
                  <a:cubicBezTo>
                    <a:pt x="18" y="61"/>
                    <a:pt x="54" y="37"/>
                    <a:pt x="66" y="29"/>
                  </a:cubicBezTo>
                  <a:cubicBezTo>
                    <a:pt x="70" y="27"/>
                    <a:pt x="74" y="30"/>
                    <a:pt x="78" y="26"/>
                  </a:cubicBezTo>
                  <a:cubicBezTo>
                    <a:pt x="75" y="17"/>
                    <a:pt x="69" y="8"/>
                    <a:pt x="61" y="0"/>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58" name="Freeform 41">
              <a:extLst>
                <a:ext uri="{FF2B5EF4-FFF2-40B4-BE49-F238E27FC236}">
                  <a16:creationId xmlns:a16="http://schemas.microsoft.com/office/drawing/2014/main" id="{79489E34-CDBA-48A3-8D64-2781FB29E4E5}"/>
                </a:ext>
              </a:extLst>
            </p:cNvPr>
            <p:cNvSpPr>
              <a:spLocks/>
            </p:cNvSpPr>
            <p:nvPr/>
          </p:nvSpPr>
          <p:spPr bwMode="auto">
            <a:xfrm>
              <a:off x="1349375" y="5359400"/>
              <a:ext cx="65088" cy="53975"/>
            </a:xfrm>
            <a:custGeom>
              <a:avLst/>
              <a:gdLst>
                <a:gd name="T0" fmla="*/ 14 w 98"/>
                <a:gd name="T1" fmla="*/ 49 h 80"/>
                <a:gd name="T2" fmla="*/ 0 w 98"/>
                <a:gd name="T3" fmla="*/ 53 h 80"/>
                <a:gd name="T4" fmla="*/ 17 w 98"/>
                <a:gd name="T5" fmla="*/ 80 h 80"/>
                <a:gd name="T6" fmla="*/ 26 w 98"/>
                <a:gd name="T7" fmla="*/ 68 h 80"/>
                <a:gd name="T8" fmla="*/ 86 w 98"/>
                <a:gd name="T9" fmla="*/ 29 h 80"/>
                <a:gd name="T10" fmla="*/ 98 w 98"/>
                <a:gd name="T11" fmla="*/ 27 h 80"/>
                <a:gd name="T12" fmla="*/ 80 w 98"/>
                <a:gd name="T13" fmla="*/ 0 h 80"/>
                <a:gd name="T14" fmla="*/ 73 w 98"/>
                <a:gd name="T15" fmla="*/ 10 h 80"/>
                <a:gd name="T16" fmla="*/ 14 w 98"/>
                <a:gd name="T17" fmla="*/ 4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80">
                  <a:moveTo>
                    <a:pt x="14" y="49"/>
                  </a:moveTo>
                  <a:cubicBezTo>
                    <a:pt x="10" y="51"/>
                    <a:pt x="5" y="49"/>
                    <a:pt x="0" y="53"/>
                  </a:cubicBezTo>
                  <a:cubicBezTo>
                    <a:pt x="8" y="61"/>
                    <a:pt x="13" y="69"/>
                    <a:pt x="17" y="80"/>
                  </a:cubicBezTo>
                  <a:cubicBezTo>
                    <a:pt x="24" y="75"/>
                    <a:pt x="23" y="71"/>
                    <a:pt x="26" y="68"/>
                  </a:cubicBezTo>
                  <a:cubicBezTo>
                    <a:pt x="28" y="67"/>
                    <a:pt x="86" y="29"/>
                    <a:pt x="86" y="29"/>
                  </a:cubicBezTo>
                  <a:cubicBezTo>
                    <a:pt x="89" y="27"/>
                    <a:pt x="93" y="30"/>
                    <a:pt x="98" y="27"/>
                  </a:cubicBezTo>
                  <a:cubicBezTo>
                    <a:pt x="94" y="17"/>
                    <a:pt x="88" y="8"/>
                    <a:pt x="80" y="0"/>
                  </a:cubicBezTo>
                  <a:cubicBezTo>
                    <a:pt x="76" y="3"/>
                    <a:pt x="76" y="8"/>
                    <a:pt x="73" y="10"/>
                  </a:cubicBezTo>
                  <a:cubicBezTo>
                    <a:pt x="73" y="10"/>
                    <a:pt x="15" y="48"/>
                    <a:pt x="14" y="49"/>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59" name="Freeform 42">
              <a:extLst>
                <a:ext uri="{FF2B5EF4-FFF2-40B4-BE49-F238E27FC236}">
                  <a16:creationId xmlns:a16="http://schemas.microsoft.com/office/drawing/2014/main" id="{EFAC0EF9-F241-4A3C-AB4F-AAE41DD6580D}"/>
                </a:ext>
              </a:extLst>
            </p:cNvPr>
            <p:cNvSpPr>
              <a:spLocks/>
            </p:cNvSpPr>
            <p:nvPr/>
          </p:nvSpPr>
          <p:spPr bwMode="auto">
            <a:xfrm>
              <a:off x="1403350" y="5322888"/>
              <a:ext cx="66675" cy="53975"/>
            </a:xfrm>
            <a:custGeom>
              <a:avLst/>
              <a:gdLst>
                <a:gd name="T0" fmla="*/ 14 w 98"/>
                <a:gd name="T1" fmla="*/ 49 h 80"/>
                <a:gd name="T2" fmla="*/ 0 w 98"/>
                <a:gd name="T3" fmla="*/ 53 h 80"/>
                <a:gd name="T4" fmla="*/ 18 w 98"/>
                <a:gd name="T5" fmla="*/ 80 h 80"/>
                <a:gd name="T6" fmla="*/ 27 w 98"/>
                <a:gd name="T7" fmla="*/ 68 h 80"/>
                <a:gd name="T8" fmla="*/ 86 w 98"/>
                <a:gd name="T9" fmla="*/ 30 h 80"/>
                <a:gd name="T10" fmla="*/ 98 w 98"/>
                <a:gd name="T11" fmla="*/ 27 h 80"/>
                <a:gd name="T12" fmla="*/ 81 w 98"/>
                <a:gd name="T13" fmla="*/ 0 h 80"/>
                <a:gd name="T14" fmla="*/ 74 w 98"/>
                <a:gd name="T15" fmla="*/ 10 h 80"/>
                <a:gd name="T16" fmla="*/ 14 w 98"/>
                <a:gd name="T17" fmla="*/ 4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80">
                  <a:moveTo>
                    <a:pt x="14" y="49"/>
                  </a:moveTo>
                  <a:cubicBezTo>
                    <a:pt x="10" y="51"/>
                    <a:pt x="5" y="49"/>
                    <a:pt x="0" y="53"/>
                  </a:cubicBezTo>
                  <a:cubicBezTo>
                    <a:pt x="8" y="61"/>
                    <a:pt x="13" y="69"/>
                    <a:pt x="18" y="80"/>
                  </a:cubicBezTo>
                  <a:cubicBezTo>
                    <a:pt x="25" y="75"/>
                    <a:pt x="23" y="71"/>
                    <a:pt x="27" y="68"/>
                  </a:cubicBezTo>
                  <a:cubicBezTo>
                    <a:pt x="28" y="67"/>
                    <a:pt x="86" y="30"/>
                    <a:pt x="86" y="30"/>
                  </a:cubicBezTo>
                  <a:cubicBezTo>
                    <a:pt x="90" y="27"/>
                    <a:pt x="93" y="30"/>
                    <a:pt x="98" y="27"/>
                  </a:cubicBezTo>
                  <a:cubicBezTo>
                    <a:pt x="94" y="17"/>
                    <a:pt x="89" y="8"/>
                    <a:pt x="81" y="0"/>
                  </a:cubicBezTo>
                  <a:cubicBezTo>
                    <a:pt x="76" y="3"/>
                    <a:pt x="77" y="8"/>
                    <a:pt x="74" y="10"/>
                  </a:cubicBezTo>
                  <a:cubicBezTo>
                    <a:pt x="74" y="10"/>
                    <a:pt x="16" y="48"/>
                    <a:pt x="14" y="49"/>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60" name="Freeform 43">
              <a:extLst>
                <a:ext uri="{FF2B5EF4-FFF2-40B4-BE49-F238E27FC236}">
                  <a16:creationId xmlns:a16="http://schemas.microsoft.com/office/drawing/2014/main" id="{6E96793F-10F1-4172-93EE-092D908D9E4B}"/>
                </a:ext>
              </a:extLst>
            </p:cNvPr>
            <p:cNvSpPr>
              <a:spLocks/>
            </p:cNvSpPr>
            <p:nvPr/>
          </p:nvSpPr>
          <p:spPr bwMode="auto">
            <a:xfrm>
              <a:off x="1458913" y="5287963"/>
              <a:ext cx="66675" cy="52388"/>
            </a:xfrm>
            <a:custGeom>
              <a:avLst/>
              <a:gdLst>
                <a:gd name="T0" fmla="*/ 14 w 98"/>
                <a:gd name="T1" fmla="*/ 48 h 79"/>
                <a:gd name="T2" fmla="*/ 0 w 98"/>
                <a:gd name="T3" fmla="*/ 52 h 79"/>
                <a:gd name="T4" fmla="*/ 17 w 98"/>
                <a:gd name="T5" fmla="*/ 79 h 79"/>
                <a:gd name="T6" fmla="*/ 26 w 98"/>
                <a:gd name="T7" fmla="*/ 68 h 79"/>
                <a:gd name="T8" fmla="*/ 86 w 98"/>
                <a:gd name="T9" fmla="*/ 29 h 79"/>
                <a:gd name="T10" fmla="*/ 98 w 98"/>
                <a:gd name="T11" fmla="*/ 26 h 79"/>
                <a:gd name="T12" fmla="*/ 80 w 98"/>
                <a:gd name="T13" fmla="*/ 0 h 79"/>
                <a:gd name="T14" fmla="*/ 73 w 98"/>
                <a:gd name="T15" fmla="*/ 9 h 79"/>
                <a:gd name="T16" fmla="*/ 14 w 98"/>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9">
                  <a:moveTo>
                    <a:pt x="14" y="48"/>
                  </a:moveTo>
                  <a:cubicBezTo>
                    <a:pt x="10" y="51"/>
                    <a:pt x="5" y="49"/>
                    <a:pt x="0" y="52"/>
                  </a:cubicBezTo>
                  <a:cubicBezTo>
                    <a:pt x="8" y="60"/>
                    <a:pt x="13" y="68"/>
                    <a:pt x="17" y="79"/>
                  </a:cubicBezTo>
                  <a:cubicBezTo>
                    <a:pt x="24" y="74"/>
                    <a:pt x="23" y="70"/>
                    <a:pt x="26" y="68"/>
                  </a:cubicBezTo>
                  <a:cubicBezTo>
                    <a:pt x="28" y="66"/>
                    <a:pt x="86" y="29"/>
                    <a:pt x="86" y="29"/>
                  </a:cubicBezTo>
                  <a:cubicBezTo>
                    <a:pt x="89" y="27"/>
                    <a:pt x="93" y="29"/>
                    <a:pt x="98" y="26"/>
                  </a:cubicBezTo>
                  <a:cubicBezTo>
                    <a:pt x="94" y="16"/>
                    <a:pt x="88" y="7"/>
                    <a:pt x="80" y="0"/>
                  </a:cubicBezTo>
                  <a:cubicBezTo>
                    <a:pt x="76" y="3"/>
                    <a:pt x="76" y="7"/>
                    <a:pt x="73" y="9"/>
                  </a:cubicBezTo>
                  <a:cubicBezTo>
                    <a:pt x="73" y="9"/>
                    <a:pt x="15" y="47"/>
                    <a:pt x="14" y="48"/>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61" name="Freeform 44">
              <a:extLst>
                <a:ext uri="{FF2B5EF4-FFF2-40B4-BE49-F238E27FC236}">
                  <a16:creationId xmlns:a16="http://schemas.microsoft.com/office/drawing/2014/main" id="{A40D9E4D-12FA-40ED-8158-D8B050582371}"/>
                </a:ext>
              </a:extLst>
            </p:cNvPr>
            <p:cNvSpPr>
              <a:spLocks/>
            </p:cNvSpPr>
            <p:nvPr/>
          </p:nvSpPr>
          <p:spPr bwMode="auto">
            <a:xfrm>
              <a:off x="1514475" y="5199063"/>
              <a:ext cx="147638" cy="104775"/>
            </a:xfrm>
            <a:custGeom>
              <a:avLst/>
              <a:gdLst>
                <a:gd name="T0" fmla="*/ 14 w 219"/>
                <a:gd name="T1" fmla="*/ 125 h 156"/>
                <a:gd name="T2" fmla="*/ 0 w 219"/>
                <a:gd name="T3" fmla="*/ 129 h 156"/>
                <a:gd name="T4" fmla="*/ 18 w 219"/>
                <a:gd name="T5" fmla="*/ 156 h 156"/>
                <a:gd name="T6" fmla="*/ 27 w 219"/>
                <a:gd name="T7" fmla="*/ 145 h 156"/>
                <a:gd name="T8" fmla="*/ 215 w 219"/>
                <a:gd name="T9" fmla="*/ 21 h 156"/>
                <a:gd name="T10" fmla="*/ 203 w 219"/>
                <a:gd name="T11" fmla="*/ 2 h 156"/>
                <a:gd name="T12" fmla="*/ 14 w 219"/>
                <a:gd name="T13" fmla="*/ 125 h 156"/>
              </a:gdLst>
              <a:ahLst/>
              <a:cxnLst>
                <a:cxn ang="0">
                  <a:pos x="T0" y="T1"/>
                </a:cxn>
                <a:cxn ang="0">
                  <a:pos x="T2" y="T3"/>
                </a:cxn>
                <a:cxn ang="0">
                  <a:pos x="T4" y="T5"/>
                </a:cxn>
                <a:cxn ang="0">
                  <a:pos x="T6" y="T7"/>
                </a:cxn>
                <a:cxn ang="0">
                  <a:pos x="T8" y="T9"/>
                </a:cxn>
                <a:cxn ang="0">
                  <a:pos x="T10" y="T11"/>
                </a:cxn>
                <a:cxn ang="0">
                  <a:pos x="T12" y="T13"/>
                </a:cxn>
              </a:cxnLst>
              <a:rect l="0" t="0" r="r" b="b"/>
              <a:pathLst>
                <a:path w="219" h="156">
                  <a:moveTo>
                    <a:pt x="14" y="125"/>
                  </a:moveTo>
                  <a:cubicBezTo>
                    <a:pt x="11" y="128"/>
                    <a:pt x="5" y="126"/>
                    <a:pt x="0" y="129"/>
                  </a:cubicBezTo>
                  <a:cubicBezTo>
                    <a:pt x="8" y="137"/>
                    <a:pt x="13" y="145"/>
                    <a:pt x="18" y="156"/>
                  </a:cubicBezTo>
                  <a:cubicBezTo>
                    <a:pt x="25" y="151"/>
                    <a:pt x="23" y="147"/>
                    <a:pt x="27" y="145"/>
                  </a:cubicBezTo>
                  <a:cubicBezTo>
                    <a:pt x="29" y="143"/>
                    <a:pt x="215" y="21"/>
                    <a:pt x="215" y="21"/>
                  </a:cubicBezTo>
                  <a:cubicBezTo>
                    <a:pt x="219" y="19"/>
                    <a:pt x="206" y="0"/>
                    <a:pt x="203" y="2"/>
                  </a:cubicBezTo>
                  <a:cubicBezTo>
                    <a:pt x="203" y="2"/>
                    <a:pt x="16" y="124"/>
                    <a:pt x="14" y="125"/>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62" name="Freeform 45">
              <a:extLst>
                <a:ext uri="{FF2B5EF4-FFF2-40B4-BE49-F238E27FC236}">
                  <a16:creationId xmlns:a16="http://schemas.microsoft.com/office/drawing/2014/main" id="{5BFB5A22-68A6-48FB-A07B-95EAA6BD6343}"/>
                </a:ext>
              </a:extLst>
            </p:cNvPr>
            <p:cNvSpPr>
              <a:spLocks/>
            </p:cNvSpPr>
            <p:nvPr/>
          </p:nvSpPr>
          <p:spPr bwMode="auto">
            <a:xfrm>
              <a:off x="1103313" y="5243513"/>
              <a:ext cx="284163" cy="53975"/>
            </a:xfrm>
            <a:custGeom>
              <a:avLst/>
              <a:gdLst>
                <a:gd name="T0" fmla="*/ 357 w 424"/>
                <a:gd name="T1" fmla="*/ 15 h 81"/>
                <a:gd name="T2" fmla="*/ 77 w 424"/>
                <a:gd name="T3" fmla="*/ 66 h 81"/>
                <a:gd name="T4" fmla="*/ 356 w 424"/>
                <a:gd name="T5" fmla="*/ 12 h 81"/>
                <a:gd name="T6" fmla="*/ 423 w 424"/>
                <a:gd name="T7" fmla="*/ 0 h 81"/>
                <a:gd name="T8" fmla="*/ 212 w 424"/>
                <a:gd name="T9" fmla="*/ 22 h 81"/>
                <a:gd name="T10" fmla="*/ 0 w 424"/>
                <a:gd name="T11" fmla="*/ 81 h 81"/>
                <a:gd name="T12" fmla="*/ 219 w 424"/>
                <a:gd name="T13" fmla="*/ 59 h 81"/>
                <a:gd name="T14" fmla="*/ 424 w 424"/>
                <a:gd name="T15" fmla="*/ 2 h 81"/>
                <a:gd name="T16" fmla="*/ 357 w 424"/>
                <a:gd name="T17"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4" h="81">
                  <a:moveTo>
                    <a:pt x="357" y="15"/>
                  </a:moveTo>
                  <a:cubicBezTo>
                    <a:pt x="258" y="34"/>
                    <a:pt x="77" y="66"/>
                    <a:pt x="77" y="66"/>
                  </a:cubicBezTo>
                  <a:cubicBezTo>
                    <a:pt x="77" y="66"/>
                    <a:pt x="258" y="31"/>
                    <a:pt x="356" y="12"/>
                  </a:cubicBezTo>
                  <a:cubicBezTo>
                    <a:pt x="392" y="5"/>
                    <a:pt x="412" y="2"/>
                    <a:pt x="423" y="0"/>
                  </a:cubicBezTo>
                  <a:cubicBezTo>
                    <a:pt x="399" y="0"/>
                    <a:pt x="312" y="3"/>
                    <a:pt x="212" y="22"/>
                  </a:cubicBezTo>
                  <a:cubicBezTo>
                    <a:pt x="93" y="44"/>
                    <a:pt x="0" y="81"/>
                    <a:pt x="0" y="81"/>
                  </a:cubicBezTo>
                  <a:cubicBezTo>
                    <a:pt x="0" y="81"/>
                    <a:pt x="100" y="81"/>
                    <a:pt x="219" y="59"/>
                  </a:cubicBezTo>
                  <a:cubicBezTo>
                    <a:pt x="319" y="40"/>
                    <a:pt x="401" y="11"/>
                    <a:pt x="424" y="2"/>
                  </a:cubicBezTo>
                  <a:cubicBezTo>
                    <a:pt x="412" y="5"/>
                    <a:pt x="393" y="9"/>
                    <a:pt x="357" y="15"/>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63" name="Freeform 46">
              <a:extLst>
                <a:ext uri="{FF2B5EF4-FFF2-40B4-BE49-F238E27FC236}">
                  <a16:creationId xmlns:a16="http://schemas.microsoft.com/office/drawing/2014/main" id="{76034DF4-A336-48B6-9AF8-D92B909BD549}"/>
                </a:ext>
              </a:extLst>
            </p:cNvPr>
            <p:cNvSpPr>
              <a:spLocks noEditPoints="1"/>
            </p:cNvSpPr>
            <p:nvPr/>
          </p:nvSpPr>
          <p:spPr bwMode="auto">
            <a:xfrm>
              <a:off x="1138238" y="5181600"/>
              <a:ext cx="314325" cy="63500"/>
            </a:xfrm>
            <a:custGeom>
              <a:avLst/>
              <a:gdLst>
                <a:gd name="T0" fmla="*/ 195 w 467"/>
                <a:gd name="T1" fmla="*/ 67 h 95"/>
                <a:gd name="T2" fmla="*/ 82 w 467"/>
                <a:gd name="T3" fmla="*/ 38 h 95"/>
                <a:gd name="T4" fmla="*/ 195 w 467"/>
                <a:gd name="T5" fmla="*/ 65 h 95"/>
                <a:gd name="T6" fmla="*/ 394 w 467"/>
                <a:gd name="T7" fmla="*/ 56 h 95"/>
                <a:gd name="T8" fmla="*/ 465 w 467"/>
                <a:gd name="T9" fmla="*/ 34 h 95"/>
                <a:gd name="T10" fmla="*/ 236 w 467"/>
                <a:gd name="T11" fmla="*/ 53 h 95"/>
                <a:gd name="T12" fmla="*/ 2 w 467"/>
                <a:gd name="T13" fmla="*/ 2 h 95"/>
                <a:gd name="T14" fmla="*/ 234 w 467"/>
                <a:gd name="T15" fmla="*/ 87 h 95"/>
                <a:gd name="T16" fmla="*/ 467 w 467"/>
                <a:gd name="T17" fmla="*/ 36 h 95"/>
                <a:gd name="T18" fmla="*/ 395 w 467"/>
                <a:gd name="T19" fmla="*/ 59 h 95"/>
                <a:gd name="T20" fmla="*/ 195 w 467"/>
                <a:gd name="T21" fmla="*/ 67 h 95"/>
                <a:gd name="T22" fmla="*/ 82 w 467"/>
                <a:gd name="T23" fmla="*/ 38 h 95"/>
                <a:gd name="T24" fmla="*/ 82 w 467"/>
                <a:gd name="T25" fmla="*/ 38 h 95"/>
                <a:gd name="T26" fmla="*/ 82 w 467"/>
                <a:gd name="T27" fmla="*/ 3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7" h="95">
                  <a:moveTo>
                    <a:pt x="195" y="67"/>
                  </a:moveTo>
                  <a:cubicBezTo>
                    <a:pt x="132" y="59"/>
                    <a:pt x="85" y="39"/>
                    <a:pt x="82" y="38"/>
                  </a:cubicBezTo>
                  <a:cubicBezTo>
                    <a:pt x="85" y="39"/>
                    <a:pt x="133" y="58"/>
                    <a:pt x="195" y="65"/>
                  </a:cubicBezTo>
                  <a:cubicBezTo>
                    <a:pt x="260" y="74"/>
                    <a:pt x="340" y="70"/>
                    <a:pt x="394" y="56"/>
                  </a:cubicBezTo>
                  <a:cubicBezTo>
                    <a:pt x="433" y="47"/>
                    <a:pt x="454" y="38"/>
                    <a:pt x="465" y="34"/>
                  </a:cubicBezTo>
                  <a:cubicBezTo>
                    <a:pt x="439" y="41"/>
                    <a:pt x="344" y="61"/>
                    <a:pt x="236" y="53"/>
                  </a:cubicBezTo>
                  <a:cubicBezTo>
                    <a:pt x="107" y="46"/>
                    <a:pt x="3" y="1"/>
                    <a:pt x="2" y="2"/>
                  </a:cubicBezTo>
                  <a:cubicBezTo>
                    <a:pt x="0" y="0"/>
                    <a:pt x="90" y="78"/>
                    <a:pt x="234" y="87"/>
                  </a:cubicBezTo>
                  <a:cubicBezTo>
                    <a:pt x="354" y="95"/>
                    <a:pt x="445" y="49"/>
                    <a:pt x="467" y="36"/>
                  </a:cubicBezTo>
                  <a:cubicBezTo>
                    <a:pt x="455" y="41"/>
                    <a:pt x="434" y="50"/>
                    <a:pt x="395" y="59"/>
                  </a:cubicBezTo>
                  <a:cubicBezTo>
                    <a:pt x="341" y="73"/>
                    <a:pt x="259" y="77"/>
                    <a:pt x="195" y="67"/>
                  </a:cubicBezTo>
                  <a:close/>
                  <a:moveTo>
                    <a:pt x="82" y="38"/>
                  </a:moveTo>
                  <a:cubicBezTo>
                    <a:pt x="82" y="38"/>
                    <a:pt x="82" y="38"/>
                    <a:pt x="82" y="38"/>
                  </a:cubicBezTo>
                  <a:cubicBezTo>
                    <a:pt x="82" y="38"/>
                    <a:pt x="82" y="38"/>
                    <a:pt x="82" y="38"/>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64" name="Freeform 47">
              <a:extLst>
                <a:ext uri="{FF2B5EF4-FFF2-40B4-BE49-F238E27FC236}">
                  <a16:creationId xmlns:a16="http://schemas.microsoft.com/office/drawing/2014/main" id="{B84B926F-35D7-4446-9D0D-D2D8EAFE17D6}"/>
                </a:ext>
              </a:extLst>
            </p:cNvPr>
            <p:cNvSpPr>
              <a:spLocks/>
            </p:cNvSpPr>
            <p:nvPr/>
          </p:nvSpPr>
          <p:spPr bwMode="auto">
            <a:xfrm>
              <a:off x="1090613" y="5262563"/>
              <a:ext cx="271463" cy="104775"/>
            </a:xfrm>
            <a:custGeom>
              <a:avLst/>
              <a:gdLst>
                <a:gd name="T0" fmla="*/ 339 w 402"/>
                <a:gd name="T1" fmla="*/ 27 h 156"/>
                <a:gd name="T2" fmla="*/ 73 w 402"/>
                <a:gd name="T3" fmla="*/ 128 h 156"/>
                <a:gd name="T4" fmla="*/ 338 w 402"/>
                <a:gd name="T5" fmla="*/ 24 h 156"/>
                <a:gd name="T6" fmla="*/ 401 w 402"/>
                <a:gd name="T7" fmla="*/ 0 h 156"/>
                <a:gd name="T8" fmla="*/ 197 w 402"/>
                <a:gd name="T9" fmla="*/ 60 h 156"/>
                <a:gd name="T10" fmla="*/ 0 w 402"/>
                <a:gd name="T11" fmla="*/ 156 h 156"/>
                <a:gd name="T12" fmla="*/ 211 w 402"/>
                <a:gd name="T13" fmla="*/ 95 h 156"/>
                <a:gd name="T14" fmla="*/ 402 w 402"/>
                <a:gd name="T15" fmla="*/ 2 h 156"/>
                <a:gd name="T16" fmla="*/ 339 w 402"/>
                <a:gd name="T17" fmla="*/ 2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2" h="156">
                  <a:moveTo>
                    <a:pt x="339" y="27"/>
                  </a:moveTo>
                  <a:cubicBezTo>
                    <a:pt x="245" y="63"/>
                    <a:pt x="73" y="128"/>
                    <a:pt x="73" y="128"/>
                  </a:cubicBezTo>
                  <a:cubicBezTo>
                    <a:pt x="73" y="128"/>
                    <a:pt x="244" y="60"/>
                    <a:pt x="338" y="24"/>
                  </a:cubicBezTo>
                  <a:cubicBezTo>
                    <a:pt x="372" y="11"/>
                    <a:pt x="391" y="4"/>
                    <a:pt x="401" y="0"/>
                  </a:cubicBezTo>
                  <a:cubicBezTo>
                    <a:pt x="377" y="5"/>
                    <a:pt x="292" y="23"/>
                    <a:pt x="197" y="60"/>
                  </a:cubicBezTo>
                  <a:cubicBezTo>
                    <a:pt x="84" y="103"/>
                    <a:pt x="0" y="156"/>
                    <a:pt x="0" y="156"/>
                  </a:cubicBezTo>
                  <a:cubicBezTo>
                    <a:pt x="0" y="156"/>
                    <a:pt x="98" y="138"/>
                    <a:pt x="211" y="95"/>
                  </a:cubicBezTo>
                  <a:cubicBezTo>
                    <a:pt x="306" y="58"/>
                    <a:pt x="381" y="15"/>
                    <a:pt x="402" y="2"/>
                  </a:cubicBezTo>
                  <a:cubicBezTo>
                    <a:pt x="392" y="7"/>
                    <a:pt x="373" y="14"/>
                    <a:pt x="339" y="27"/>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65" name="Freeform 48">
              <a:extLst>
                <a:ext uri="{FF2B5EF4-FFF2-40B4-BE49-F238E27FC236}">
                  <a16:creationId xmlns:a16="http://schemas.microsoft.com/office/drawing/2014/main" id="{AFDED0D2-FA28-4BDF-B5EC-58B77A2C3B10}"/>
                </a:ext>
              </a:extLst>
            </p:cNvPr>
            <p:cNvSpPr>
              <a:spLocks/>
            </p:cNvSpPr>
            <p:nvPr/>
          </p:nvSpPr>
          <p:spPr bwMode="auto">
            <a:xfrm>
              <a:off x="1296988" y="5356225"/>
              <a:ext cx="165100" cy="239713"/>
            </a:xfrm>
            <a:custGeom>
              <a:avLst/>
              <a:gdLst>
                <a:gd name="T0" fmla="*/ 203 w 244"/>
                <a:gd name="T1" fmla="*/ 56 h 356"/>
                <a:gd name="T2" fmla="*/ 44 w 244"/>
                <a:gd name="T3" fmla="*/ 291 h 356"/>
                <a:gd name="T4" fmla="*/ 206 w 244"/>
                <a:gd name="T5" fmla="*/ 58 h 356"/>
                <a:gd name="T6" fmla="*/ 244 w 244"/>
                <a:gd name="T7" fmla="*/ 2 h 356"/>
                <a:gd name="T8" fmla="*/ 139 w 244"/>
                <a:gd name="T9" fmla="*/ 186 h 356"/>
                <a:gd name="T10" fmla="*/ 0 w 244"/>
                <a:gd name="T11" fmla="*/ 356 h 356"/>
                <a:gd name="T12" fmla="*/ 108 w 244"/>
                <a:gd name="T13" fmla="*/ 165 h 356"/>
                <a:gd name="T14" fmla="*/ 242 w 244"/>
                <a:gd name="T15" fmla="*/ 0 h 356"/>
                <a:gd name="T16" fmla="*/ 203 w 244"/>
                <a:gd name="T17" fmla="*/ 5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56">
                  <a:moveTo>
                    <a:pt x="203" y="56"/>
                  </a:moveTo>
                  <a:cubicBezTo>
                    <a:pt x="147" y="139"/>
                    <a:pt x="44" y="291"/>
                    <a:pt x="44" y="291"/>
                  </a:cubicBezTo>
                  <a:cubicBezTo>
                    <a:pt x="44" y="291"/>
                    <a:pt x="149" y="141"/>
                    <a:pt x="206" y="58"/>
                  </a:cubicBezTo>
                  <a:cubicBezTo>
                    <a:pt x="226" y="28"/>
                    <a:pt x="238" y="11"/>
                    <a:pt x="244" y="2"/>
                  </a:cubicBezTo>
                  <a:cubicBezTo>
                    <a:pt x="234" y="24"/>
                    <a:pt x="197" y="102"/>
                    <a:pt x="139" y="186"/>
                  </a:cubicBezTo>
                  <a:cubicBezTo>
                    <a:pt x="71" y="286"/>
                    <a:pt x="0" y="356"/>
                    <a:pt x="0" y="356"/>
                  </a:cubicBezTo>
                  <a:cubicBezTo>
                    <a:pt x="0" y="356"/>
                    <a:pt x="39" y="265"/>
                    <a:pt x="108" y="165"/>
                  </a:cubicBezTo>
                  <a:cubicBezTo>
                    <a:pt x="165" y="81"/>
                    <a:pt x="225" y="18"/>
                    <a:pt x="242" y="0"/>
                  </a:cubicBezTo>
                  <a:cubicBezTo>
                    <a:pt x="235" y="9"/>
                    <a:pt x="224" y="26"/>
                    <a:pt x="203" y="56"/>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66" name="Freeform 49">
              <a:extLst>
                <a:ext uri="{FF2B5EF4-FFF2-40B4-BE49-F238E27FC236}">
                  <a16:creationId xmlns:a16="http://schemas.microsoft.com/office/drawing/2014/main" id="{7F6E8AFB-4608-465E-8892-7DCD78DE8ED6}"/>
                </a:ext>
              </a:extLst>
            </p:cNvPr>
            <p:cNvSpPr>
              <a:spLocks noEditPoints="1"/>
            </p:cNvSpPr>
            <p:nvPr/>
          </p:nvSpPr>
          <p:spPr bwMode="auto">
            <a:xfrm>
              <a:off x="1393825" y="5313363"/>
              <a:ext cx="128588" cy="296863"/>
            </a:xfrm>
            <a:custGeom>
              <a:avLst/>
              <a:gdLst>
                <a:gd name="T0" fmla="*/ 140 w 191"/>
                <a:gd name="T1" fmla="*/ 56 h 441"/>
                <a:gd name="T2" fmla="*/ 190 w 191"/>
                <a:gd name="T3" fmla="*/ 0 h 441"/>
                <a:gd name="T4" fmla="*/ 49 w 191"/>
                <a:gd name="T5" fmla="*/ 192 h 441"/>
                <a:gd name="T6" fmla="*/ 35 w 191"/>
                <a:gd name="T7" fmla="*/ 439 h 441"/>
                <a:gd name="T8" fmla="*/ 81 w 191"/>
                <a:gd name="T9" fmla="*/ 204 h 441"/>
                <a:gd name="T10" fmla="*/ 191 w 191"/>
                <a:gd name="T11" fmla="*/ 2 h 441"/>
                <a:gd name="T12" fmla="*/ 142 w 191"/>
                <a:gd name="T13" fmla="*/ 59 h 441"/>
                <a:gd name="T14" fmla="*/ 54 w 191"/>
                <a:gd name="T15" fmla="*/ 236 h 441"/>
                <a:gd name="T16" fmla="*/ 33 w 191"/>
                <a:gd name="T17" fmla="*/ 351 h 441"/>
                <a:gd name="T18" fmla="*/ 52 w 191"/>
                <a:gd name="T19" fmla="*/ 236 h 441"/>
                <a:gd name="T20" fmla="*/ 140 w 191"/>
                <a:gd name="T21" fmla="*/ 56 h 441"/>
                <a:gd name="T22" fmla="*/ 33 w 191"/>
                <a:gd name="T23" fmla="*/ 351 h 441"/>
                <a:gd name="T24" fmla="*/ 33 w 191"/>
                <a:gd name="T25" fmla="*/ 351 h 441"/>
                <a:gd name="T26" fmla="*/ 33 w 191"/>
                <a:gd name="T27" fmla="*/ 351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 h="441">
                  <a:moveTo>
                    <a:pt x="140" y="56"/>
                  </a:moveTo>
                  <a:cubicBezTo>
                    <a:pt x="164" y="24"/>
                    <a:pt x="181" y="8"/>
                    <a:pt x="190" y="0"/>
                  </a:cubicBezTo>
                  <a:cubicBezTo>
                    <a:pt x="169" y="14"/>
                    <a:pt x="90" y="78"/>
                    <a:pt x="49" y="192"/>
                  </a:cubicBezTo>
                  <a:cubicBezTo>
                    <a:pt x="0" y="328"/>
                    <a:pt x="35" y="441"/>
                    <a:pt x="35" y="439"/>
                  </a:cubicBezTo>
                  <a:cubicBezTo>
                    <a:pt x="35" y="439"/>
                    <a:pt x="36" y="325"/>
                    <a:pt x="81" y="204"/>
                  </a:cubicBezTo>
                  <a:cubicBezTo>
                    <a:pt x="118" y="101"/>
                    <a:pt x="174" y="23"/>
                    <a:pt x="191" y="2"/>
                  </a:cubicBezTo>
                  <a:cubicBezTo>
                    <a:pt x="182" y="11"/>
                    <a:pt x="166" y="27"/>
                    <a:pt x="142" y="59"/>
                  </a:cubicBezTo>
                  <a:cubicBezTo>
                    <a:pt x="108" y="102"/>
                    <a:pt x="72" y="174"/>
                    <a:pt x="54" y="236"/>
                  </a:cubicBezTo>
                  <a:cubicBezTo>
                    <a:pt x="35" y="296"/>
                    <a:pt x="34" y="348"/>
                    <a:pt x="33" y="351"/>
                  </a:cubicBezTo>
                  <a:cubicBezTo>
                    <a:pt x="34" y="348"/>
                    <a:pt x="34" y="296"/>
                    <a:pt x="52" y="236"/>
                  </a:cubicBezTo>
                  <a:cubicBezTo>
                    <a:pt x="69" y="173"/>
                    <a:pt x="105" y="100"/>
                    <a:pt x="140" y="56"/>
                  </a:cubicBezTo>
                  <a:close/>
                  <a:moveTo>
                    <a:pt x="33" y="351"/>
                  </a:moveTo>
                  <a:cubicBezTo>
                    <a:pt x="33" y="351"/>
                    <a:pt x="33" y="351"/>
                    <a:pt x="33" y="351"/>
                  </a:cubicBezTo>
                  <a:cubicBezTo>
                    <a:pt x="33" y="351"/>
                    <a:pt x="33" y="351"/>
                    <a:pt x="33" y="351"/>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67" name="Freeform 50">
              <a:extLst>
                <a:ext uri="{FF2B5EF4-FFF2-40B4-BE49-F238E27FC236}">
                  <a16:creationId xmlns:a16="http://schemas.microsoft.com/office/drawing/2014/main" id="{46307E98-2A90-4986-930F-335CF505C5DC}"/>
                </a:ext>
              </a:extLst>
            </p:cNvPr>
            <p:cNvSpPr>
              <a:spLocks/>
            </p:cNvSpPr>
            <p:nvPr/>
          </p:nvSpPr>
          <p:spPr bwMode="auto">
            <a:xfrm>
              <a:off x="1230313" y="5373688"/>
              <a:ext cx="203200" cy="204788"/>
            </a:xfrm>
            <a:custGeom>
              <a:avLst/>
              <a:gdLst>
                <a:gd name="T0" fmla="*/ 254 w 304"/>
                <a:gd name="T1" fmla="*/ 47 h 306"/>
                <a:gd name="T2" fmla="*/ 55 w 304"/>
                <a:gd name="T3" fmla="*/ 250 h 306"/>
                <a:gd name="T4" fmla="*/ 257 w 304"/>
                <a:gd name="T5" fmla="*/ 50 h 306"/>
                <a:gd name="T6" fmla="*/ 304 w 304"/>
                <a:gd name="T7" fmla="*/ 1 h 306"/>
                <a:gd name="T8" fmla="*/ 168 w 304"/>
                <a:gd name="T9" fmla="*/ 164 h 306"/>
                <a:gd name="T10" fmla="*/ 0 w 304"/>
                <a:gd name="T11" fmla="*/ 306 h 306"/>
                <a:gd name="T12" fmla="*/ 141 w 304"/>
                <a:gd name="T13" fmla="*/ 138 h 306"/>
                <a:gd name="T14" fmla="*/ 303 w 304"/>
                <a:gd name="T15" fmla="*/ 0 h 306"/>
                <a:gd name="T16" fmla="*/ 254 w 304"/>
                <a:gd name="T17" fmla="*/ 4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4" h="306">
                  <a:moveTo>
                    <a:pt x="254" y="47"/>
                  </a:moveTo>
                  <a:cubicBezTo>
                    <a:pt x="184" y="118"/>
                    <a:pt x="55" y="250"/>
                    <a:pt x="55" y="250"/>
                  </a:cubicBezTo>
                  <a:cubicBezTo>
                    <a:pt x="55" y="250"/>
                    <a:pt x="186" y="121"/>
                    <a:pt x="257" y="50"/>
                  </a:cubicBezTo>
                  <a:cubicBezTo>
                    <a:pt x="282" y="24"/>
                    <a:pt x="297" y="9"/>
                    <a:pt x="304" y="1"/>
                  </a:cubicBezTo>
                  <a:cubicBezTo>
                    <a:pt x="290" y="21"/>
                    <a:pt x="240" y="92"/>
                    <a:pt x="168" y="164"/>
                  </a:cubicBezTo>
                  <a:cubicBezTo>
                    <a:pt x="83" y="250"/>
                    <a:pt x="0" y="306"/>
                    <a:pt x="0" y="306"/>
                  </a:cubicBezTo>
                  <a:cubicBezTo>
                    <a:pt x="0" y="306"/>
                    <a:pt x="56" y="223"/>
                    <a:pt x="141" y="138"/>
                  </a:cubicBezTo>
                  <a:cubicBezTo>
                    <a:pt x="213" y="65"/>
                    <a:pt x="283" y="14"/>
                    <a:pt x="303" y="0"/>
                  </a:cubicBezTo>
                  <a:cubicBezTo>
                    <a:pt x="294" y="7"/>
                    <a:pt x="280" y="22"/>
                    <a:pt x="254" y="47"/>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68" name="Freeform 51">
              <a:extLst>
                <a:ext uri="{FF2B5EF4-FFF2-40B4-BE49-F238E27FC236}">
                  <a16:creationId xmlns:a16="http://schemas.microsoft.com/office/drawing/2014/main" id="{1F21C435-C6A4-45E3-9F78-619CC85B227B}"/>
                </a:ext>
              </a:extLst>
            </p:cNvPr>
            <p:cNvSpPr>
              <a:spLocks/>
            </p:cNvSpPr>
            <p:nvPr/>
          </p:nvSpPr>
          <p:spPr bwMode="auto">
            <a:xfrm>
              <a:off x="1089025" y="5435600"/>
              <a:ext cx="219075" cy="190500"/>
            </a:xfrm>
            <a:custGeom>
              <a:avLst/>
              <a:gdLst>
                <a:gd name="T0" fmla="*/ 275 w 326"/>
                <a:gd name="T1" fmla="*/ 47 h 283"/>
                <a:gd name="T2" fmla="*/ 59 w 326"/>
                <a:gd name="T3" fmla="*/ 231 h 283"/>
                <a:gd name="T4" fmla="*/ 273 w 326"/>
                <a:gd name="T5" fmla="*/ 44 h 283"/>
                <a:gd name="T6" fmla="*/ 325 w 326"/>
                <a:gd name="T7" fmla="*/ 0 h 283"/>
                <a:gd name="T8" fmla="*/ 153 w 326"/>
                <a:gd name="T9" fmla="*/ 125 h 283"/>
                <a:gd name="T10" fmla="*/ 0 w 326"/>
                <a:gd name="T11" fmla="*/ 283 h 283"/>
                <a:gd name="T12" fmla="*/ 177 w 326"/>
                <a:gd name="T13" fmla="*/ 154 h 283"/>
                <a:gd name="T14" fmla="*/ 326 w 326"/>
                <a:gd name="T15" fmla="*/ 2 h 283"/>
                <a:gd name="T16" fmla="*/ 275 w 326"/>
                <a:gd name="T17" fmla="*/ 47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6" h="283">
                  <a:moveTo>
                    <a:pt x="275" y="47"/>
                  </a:moveTo>
                  <a:cubicBezTo>
                    <a:pt x="199" y="112"/>
                    <a:pt x="59" y="231"/>
                    <a:pt x="59" y="231"/>
                  </a:cubicBezTo>
                  <a:cubicBezTo>
                    <a:pt x="59" y="231"/>
                    <a:pt x="197" y="110"/>
                    <a:pt x="273" y="44"/>
                  </a:cubicBezTo>
                  <a:cubicBezTo>
                    <a:pt x="300" y="20"/>
                    <a:pt x="316" y="7"/>
                    <a:pt x="325" y="0"/>
                  </a:cubicBezTo>
                  <a:cubicBezTo>
                    <a:pt x="304" y="13"/>
                    <a:pt x="230" y="58"/>
                    <a:pt x="153" y="125"/>
                  </a:cubicBezTo>
                  <a:cubicBezTo>
                    <a:pt x="61" y="204"/>
                    <a:pt x="0" y="283"/>
                    <a:pt x="0" y="283"/>
                  </a:cubicBezTo>
                  <a:cubicBezTo>
                    <a:pt x="0" y="283"/>
                    <a:pt x="86" y="233"/>
                    <a:pt x="177" y="154"/>
                  </a:cubicBezTo>
                  <a:cubicBezTo>
                    <a:pt x="255" y="87"/>
                    <a:pt x="311" y="21"/>
                    <a:pt x="326" y="2"/>
                  </a:cubicBezTo>
                  <a:cubicBezTo>
                    <a:pt x="318" y="9"/>
                    <a:pt x="303" y="23"/>
                    <a:pt x="275" y="47"/>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69" name="Freeform 52">
              <a:extLst>
                <a:ext uri="{FF2B5EF4-FFF2-40B4-BE49-F238E27FC236}">
                  <a16:creationId xmlns:a16="http://schemas.microsoft.com/office/drawing/2014/main" id="{0D858C41-E0FB-4541-82C2-3E0E927FC3A6}"/>
                </a:ext>
              </a:extLst>
            </p:cNvPr>
            <p:cNvSpPr>
              <a:spLocks/>
            </p:cNvSpPr>
            <p:nvPr/>
          </p:nvSpPr>
          <p:spPr bwMode="auto">
            <a:xfrm>
              <a:off x="1036638" y="5392738"/>
              <a:ext cx="242888" cy="158750"/>
            </a:xfrm>
            <a:custGeom>
              <a:avLst/>
              <a:gdLst>
                <a:gd name="T0" fmla="*/ 304 w 361"/>
                <a:gd name="T1" fmla="*/ 39 h 236"/>
                <a:gd name="T2" fmla="*/ 65 w 361"/>
                <a:gd name="T3" fmla="*/ 193 h 236"/>
                <a:gd name="T4" fmla="*/ 302 w 361"/>
                <a:gd name="T5" fmla="*/ 37 h 236"/>
                <a:gd name="T6" fmla="*/ 359 w 361"/>
                <a:gd name="T7" fmla="*/ 0 h 236"/>
                <a:gd name="T8" fmla="*/ 172 w 361"/>
                <a:gd name="T9" fmla="*/ 101 h 236"/>
                <a:gd name="T10" fmla="*/ 0 w 361"/>
                <a:gd name="T11" fmla="*/ 236 h 236"/>
                <a:gd name="T12" fmla="*/ 193 w 361"/>
                <a:gd name="T13" fmla="*/ 133 h 236"/>
                <a:gd name="T14" fmla="*/ 361 w 361"/>
                <a:gd name="T15" fmla="*/ 2 h 236"/>
                <a:gd name="T16" fmla="*/ 304 w 361"/>
                <a:gd name="T17" fmla="*/ 3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236">
                  <a:moveTo>
                    <a:pt x="304" y="39"/>
                  </a:moveTo>
                  <a:cubicBezTo>
                    <a:pt x="220" y="94"/>
                    <a:pt x="65" y="193"/>
                    <a:pt x="65" y="193"/>
                  </a:cubicBezTo>
                  <a:cubicBezTo>
                    <a:pt x="65" y="193"/>
                    <a:pt x="218" y="91"/>
                    <a:pt x="302" y="37"/>
                  </a:cubicBezTo>
                  <a:cubicBezTo>
                    <a:pt x="333" y="17"/>
                    <a:pt x="350" y="6"/>
                    <a:pt x="359" y="0"/>
                  </a:cubicBezTo>
                  <a:cubicBezTo>
                    <a:pt x="337" y="10"/>
                    <a:pt x="258" y="45"/>
                    <a:pt x="172" y="101"/>
                  </a:cubicBezTo>
                  <a:cubicBezTo>
                    <a:pt x="71" y="167"/>
                    <a:pt x="0" y="236"/>
                    <a:pt x="0" y="236"/>
                  </a:cubicBezTo>
                  <a:cubicBezTo>
                    <a:pt x="0" y="236"/>
                    <a:pt x="92" y="199"/>
                    <a:pt x="193" y="133"/>
                  </a:cubicBezTo>
                  <a:cubicBezTo>
                    <a:pt x="279" y="77"/>
                    <a:pt x="343" y="19"/>
                    <a:pt x="361" y="2"/>
                  </a:cubicBezTo>
                  <a:cubicBezTo>
                    <a:pt x="351" y="8"/>
                    <a:pt x="334" y="20"/>
                    <a:pt x="304" y="39"/>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70" name="Freeform 53">
              <a:extLst>
                <a:ext uri="{FF2B5EF4-FFF2-40B4-BE49-F238E27FC236}">
                  <a16:creationId xmlns:a16="http://schemas.microsoft.com/office/drawing/2014/main" id="{D9797816-E886-4C97-89B5-9394ADE395DF}"/>
                </a:ext>
              </a:extLst>
            </p:cNvPr>
            <p:cNvSpPr>
              <a:spLocks/>
            </p:cNvSpPr>
            <p:nvPr/>
          </p:nvSpPr>
          <p:spPr bwMode="auto">
            <a:xfrm>
              <a:off x="990600" y="5349875"/>
              <a:ext cx="261938" cy="125413"/>
            </a:xfrm>
            <a:custGeom>
              <a:avLst/>
              <a:gdLst>
                <a:gd name="T0" fmla="*/ 326 w 389"/>
                <a:gd name="T1" fmla="*/ 28 h 186"/>
                <a:gd name="T2" fmla="*/ 70 w 389"/>
                <a:gd name="T3" fmla="*/ 152 h 186"/>
                <a:gd name="T4" fmla="*/ 328 w 389"/>
                <a:gd name="T5" fmla="*/ 32 h 186"/>
                <a:gd name="T6" fmla="*/ 389 w 389"/>
                <a:gd name="T7" fmla="*/ 2 h 186"/>
                <a:gd name="T8" fmla="*/ 205 w 389"/>
                <a:gd name="T9" fmla="*/ 109 h 186"/>
                <a:gd name="T10" fmla="*/ 0 w 389"/>
                <a:gd name="T11" fmla="*/ 186 h 186"/>
                <a:gd name="T12" fmla="*/ 189 w 389"/>
                <a:gd name="T13" fmla="*/ 75 h 186"/>
                <a:gd name="T14" fmla="*/ 388 w 389"/>
                <a:gd name="T15" fmla="*/ 0 h 186"/>
                <a:gd name="T16" fmla="*/ 326 w 389"/>
                <a:gd name="T17" fmla="*/ 2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9" h="186">
                  <a:moveTo>
                    <a:pt x="326" y="28"/>
                  </a:moveTo>
                  <a:cubicBezTo>
                    <a:pt x="236" y="72"/>
                    <a:pt x="70" y="152"/>
                    <a:pt x="70" y="152"/>
                  </a:cubicBezTo>
                  <a:cubicBezTo>
                    <a:pt x="70" y="152"/>
                    <a:pt x="237" y="75"/>
                    <a:pt x="328" y="32"/>
                  </a:cubicBezTo>
                  <a:cubicBezTo>
                    <a:pt x="361" y="16"/>
                    <a:pt x="379" y="7"/>
                    <a:pt x="389" y="2"/>
                  </a:cubicBezTo>
                  <a:cubicBezTo>
                    <a:pt x="369" y="16"/>
                    <a:pt x="297" y="65"/>
                    <a:pt x="205" y="109"/>
                  </a:cubicBezTo>
                  <a:cubicBezTo>
                    <a:pt x="96" y="161"/>
                    <a:pt x="0" y="186"/>
                    <a:pt x="0" y="186"/>
                  </a:cubicBezTo>
                  <a:cubicBezTo>
                    <a:pt x="0" y="186"/>
                    <a:pt x="80" y="127"/>
                    <a:pt x="189" y="75"/>
                  </a:cubicBezTo>
                  <a:cubicBezTo>
                    <a:pt x="281" y="31"/>
                    <a:pt x="364" y="6"/>
                    <a:pt x="388" y="0"/>
                  </a:cubicBezTo>
                  <a:cubicBezTo>
                    <a:pt x="378" y="4"/>
                    <a:pt x="359" y="13"/>
                    <a:pt x="326" y="28"/>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71" name="Freeform 54">
              <a:extLst>
                <a:ext uri="{FF2B5EF4-FFF2-40B4-BE49-F238E27FC236}">
                  <a16:creationId xmlns:a16="http://schemas.microsoft.com/office/drawing/2014/main" id="{D6B45614-810E-4527-A27A-D6F67A7653F8}"/>
                </a:ext>
              </a:extLst>
            </p:cNvPr>
            <p:cNvSpPr>
              <a:spLocks/>
            </p:cNvSpPr>
            <p:nvPr/>
          </p:nvSpPr>
          <p:spPr bwMode="auto">
            <a:xfrm>
              <a:off x="1012825" y="5372100"/>
              <a:ext cx="255588" cy="138113"/>
            </a:xfrm>
            <a:custGeom>
              <a:avLst/>
              <a:gdLst>
                <a:gd name="T0" fmla="*/ 319 w 380"/>
                <a:gd name="T1" fmla="*/ 32 h 205"/>
                <a:gd name="T2" fmla="*/ 69 w 380"/>
                <a:gd name="T3" fmla="*/ 168 h 205"/>
                <a:gd name="T4" fmla="*/ 320 w 380"/>
                <a:gd name="T5" fmla="*/ 35 h 205"/>
                <a:gd name="T6" fmla="*/ 380 w 380"/>
                <a:gd name="T7" fmla="*/ 2 h 205"/>
                <a:gd name="T8" fmla="*/ 202 w 380"/>
                <a:gd name="T9" fmla="*/ 118 h 205"/>
                <a:gd name="T10" fmla="*/ 0 w 380"/>
                <a:gd name="T11" fmla="*/ 205 h 205"/>
                <a:gd name="T12" fmla="*/ 184 w 380"/>
                <a:gd name="T13" fmla="*/ 85 h 205"/>
                <a:gd name="T14" fmla="*/ 378 w 380"/>
                <a:gd name="T15" fmla="*/ 0 h 205"/>
                <a:gd name="T16" fmla="*/ 319 w 380"/>
                <a:gd name="T17" fmla="*/ 32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0" h="205">
                  <a:moveTo>
                    <a:pt x="319" y="32"/>
                  </a:moveTo>
                  <a:cubicBezTo>
                    <a:pt x="230" y="79"/>
                    <a:pt x="69" y="168"/>
                    <a:pt x="69" y="168"/>
                  </a:cubicBezTo>
                  <a:cubicBezTo>
                    <a:pt x="69" y="168"/>
                    <a:pt x="232" y="82"/>
                    <a:pt x="320" y="35"/>
                  </a:cubicBezTo>
                  <a:cubicBezTo>
                    <a:pt x="352" y="18"/>
                    <a:pt x="370" y="8"/>
                    <a:pt x="380" y="2"/>
                  </a:cubicBezTo>
                  <a:cubicBezTo>
                    <a:pt x="361" y="17"/>
                    <a:pt x="291" y="70"/>
                    <a:pt x="202" y="118"/>
                  </a:cubicBezTo>
                  <a:cubicBezTo>
                    <a:pt x="95" y="175"/>
                    <a:pt x="0" y="205"/>
                    <a:pt x="0" y="205"/>
                  </a:cubicBezTo>
                  <a:cubicBezTo>
                    <a:pt x="0" y="205"/>
                    <a:pt x="77" y="142"/>
                    <a:pt x="184" y="85"/>
                  </a:cubicBezTo>
                  <a:cubicBezTo>
                    <a:pt x="273" y="36"/>
                    <a:pt x="355" y="8"/>
                    <a:pt x="378" y="0"/>
                  </a:cubicBezTo>
                  <a:cubicBezTo>
                    <a:pt x="368" y="5"/>
                    <a:pt x="350" y="15"/>
                    <a:pt x="319" y="32"/>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72" name="Freeform 55">
              <a:extLst>
                <a:ext uri="{FF2B5EF4-FFF2-40B4-BE49-F238E27FC236}">
                  <a16:creationId xmlns:a16="http://schemas.microsoft.com/office/drawing/2014/main" id="{CB20B226-CA2B-4D06-AABA-10263C1FF9B8}"/>
                </a:ext>
              </a:extLst>
            </p:cNvPr>
            <p:cNvSpPr>
              <a:spLocks/>
            </p:cNvSpPr>
            <p:nvPr/>
          </p:nvSpPr>
          <p:spPr bwMode="auto">
            <a:xfrm>
              <a:off x="1065213" y="5411788"/>
              <a:ext cx="227013" cy="177800"/>
            </a:xfrm>
            <a:custGeom>
              <a:avLst/>
              <a:gdLst>
                <a:gd name="T0" fmla="*/ 287 w 340"/>
                <a:gd name="T1" fmla="*/ 44 h 265"/>
                <a:gd name="T2" fmla="*/ 62 w 340"/>
                <a:gd name="T3" fmla="*/ 217 h 265"/>
                <a:gd name="T4" fmla="*/ 285 w 340"/>
                <a:gd name="T5" fmla="*/ 41 h 265"/>
                <a:gd name="T6" fmla="*/ 339 w 340"/>
                <a:gd name="T7" fmla="*/ 0 h 265"/>
                <a:gd name="T8" fmla="*/ 161 w 340"/>
                <a:gd name="T9" fmla="*/ 116 h 265"/>
                <a:gd name="T10" fmla="*/ 0 w 340"/>
                <a:gd name="T11" fmla="*/ 265 h 265"/>
                <a:gd name="T12" fmla="*/ 184 w 340"/>
                <a:gd name="T13" fmla="*/ 146 h 265"/>
                <a:gd name="T14" fmla="*/ 340 w 340"/>
                <a:gd name="T15" fmla="*/ 1 h 265"/>
                <a:gd name="T16" fmla="*/ 287 w 340"/>
                <a:gd name="T17" fmla="*/ 44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 h="265">
                  <a:moveTo>
                    <a:pt x="287" y="44"/>
                  </a:moveTo>
                  <a:cubicBezTo>
                    <a:pt x="208" y="105"/>
                    <a:pt x="62" y="217"/>
                    <a:pt x="62" y="217"/>
                  </a:cubicBezTo>
                  <a:cubicBezTo>
                    <a:pt x="62" y="217"/>
                    <a:pt x="206" y="103"/>
                    <a:pt x="285" y="41"/>
                  </a:cubicBezTo>
                  <a:cubicBezTo>
                    <a:pt x="314" y="19"/>
                    <a:pt x="330" y="6"/>
                    <a:pt x="339" y="0"/>
                  </a:cubicBezTo>
                  <a:cubicBezTo>
                    <a:pt x="317" y="11"/>
                    <a:pt x="241" y="53"/>
                    <a:pt x="161" y="116"/>
                  </a:cubicBezTo>
                  <a:cubicBezTo>
                    <a:pt x="66" y="190"/>
                    <a:pt x="0" y="265"/>
                    <a:pt x="0" y="265"/>
                  </a:cubicBezTo>
                  <a:cubicBezTo>
                    <a:pt x="0" y="265"/>
                    <a:pt x="89" y="220"/>
                    <a:pt x="184" y="146"/>
                  </a:cubicBezTo>
                  <a:cubicBezTo>
                    <a:pt x="265" y="83"/>
                    <a:pt x="324" y="20"/>
                    <a:pt x="340" y="1"/>
                  </a:cubicBezTo>
                  <a:cubicBezTo>
                    <a:pt x="332" y="9"/>
                    <a:pt x="316" y="21"/>
                    <a:pt x="287" y="44"/>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73" name="Freeform 56">
              <a:extLst>
                <a:ext uri="{FF2B5EF4-FFF2-40B4-BE49-F238E27FC236}">
                  <a16:creationId xmlns:a16="http://schemas.microsoft.com/office/drawing/2014/main" id="{5F0FBE44-2151-4E37-936D-ED5D27886F62}"/>
                </a:ext>
              </a:extLst>
            </p:cNvPr>
            <p:cNvSpPr>
              <a:spLocks noEditPoints="1"/>
            </p:cNvSpPr>
            <p:nvPr/>
          </p:nvSpPr>
          <p:spPr bwMode="auto">
            <a:xfrm>
              <a:off x="417513" y="3522663"/>
              <a:ext cx="895350" cy="465138"/>
            </a:xfrm>
            <a:custGeom>
              <a:avLst/>
              <a:gdLst>
                <a:gd name="T0" fmla="*/ 141 w 1333"/>
                <a:gd name="T1" fmla="*/ 666 h 692"/>
                <a:gd name="T2" fmla="*/ 232 w 1333"/>
                <a:gd name="T3" fmla="*/ 641 h 692"/>
                <a:gd name="T4" fmla="*/ 253 w 1333"/>
                <a:gd name="T5" fmla="*/ 600 h 692"/>
                <a:gd name="T6" fmla="*/ 335 w 1333"/>
                <a:gd name="T7" fmla="*/ 683 h 692"/>
                <a:gd name="T8" fmla="*/ 282 w 1333"/>
                <a:gd name="T9" fmla="*/ 646 h 692"/>
                <a:gd name="T10" fmla="*/ 414 w 1333"/>
                <a:gd name="T11" fmla="*/ 479 h 692"/>
                <a:gd name="T12" fmla="*/ 1294 w 1333"/>
                <a:gd name="T13" fmla="*/ 660 h 692"/>
                <a:gd name="T14" fmla="*/ 1169 w 1333"/>
                <a:gd name="T15" fmla="*/ 216 h 692"/>
                <a:gd name="T16" fmla="*/ 1331 w 1333"/>
                <a:gd name="T17" fmla="*/ 171 h 692"/>
                <a:gd name="T18" fmla="*/ 328 w 1333"/>
                <a:gd name="T19" fmla="*/ 117 h 692"/>
                <a:gd name="T20" fmla="*/ 389 w 1333"/>
                <a:gd name="T21" fmla="*/ 50 h 692"/>
                <a:gd name="T22" fmla="*/ 304 w 1333"/>
                <a:gd name="T23" fmla="*/ 9 h 692"/>
                <a:gd name="T24" fmla="*/ 254 w 1333"/>
                <a:gd name="T25" fmla="*/ 38 h 692"/>
                <a:gd name="T26" fmla="*/ 286 w 1333"/>
                <a:gd name="T27" fmla="*/ 8 h 692"/>
                <a:gd name="T28" fmla="*/ 176 w 1333"/>
                <a:gd name="T29" fmla="*/ 251 h 692"/>
                <a:gd name="T30" fmla="*/ 0 w 1333"/>
                <a:gd name="T31" fmla="*/ 378 h 692"/>
                <a:gd name="T32" fmla="*/ 173 w 1333"/>
                <a:gd name="T33" fmla="*/ 284 h 692"/>
                <a:gd name="T34" fmla="*/ 35 w 1333"/>
                <a:gd name="T35" fmla="*/ 353 h 692"/>
                <a:gd name="T36" fmla="*/ 173 w 1333"/>
                <a:gd name="T37" fmla="*/ 284 h 692"/>
                <a:gd name="T38" fmla="*/ 281 w 1333"/>
                <a:gd name="T39" fmla="*/ 277 h 692"/>
                <a:gd name="T40" fmla="*/ 197 w 1333"/>
                <a:gd name="T41" fmla="*/ 393 h 692"/>
                <a:gd name="T42" fmla="*/ 294 w 1333"/>
                <a:gd name="T43" fmla="*/ 129 h 692"/>
                <a:gd name="T44" fmla="*/ 210 w 1333"/>
                <a:gd name="T45" fmla="*/ 249 h 692"/>
                <a:gd name="T46" fmla="*/ 294 w 1333"/>
                <a:gd name="T47" fmla="*/ 129 h 692"/>
                <a:gd name="T48" fmla="*/ 317 w 1333"/>
                <a:gd name="T49" fmla="*/ 241 h 692"/>
                <a:gd name="T50" fmla="*/ 394 w 1333"/>
                <a:gd name="T51" fmla="*/ 236 h 692"/>
                <a:gd name="T52" fmla="*/ 700 w 1333"/>
                <a:gd name="T53" fmla="*/ 354 h 692"/>
                <a:gd name="T54" fmla="*/ 818 w 1333"/>
                <a:gd name="T55" fmla="*/ 240 h 692"/>
                <a:gd name="T56" fmla="*/ 978 w 1333"/>
                <a:gd name="T57" fmla="*/ 374 h 692"/>
                <a:gd name="T58" fmla="*/ 1114 w 1333"/>
                <a:gd name="T59" fmla="*/ 219 h 692"/>
                <a:gd name="T60" fmla="*/ 855 w 1333"/>
                <a:gd name="T61" fmla="*/ 515 h 692"/>
                <a:gd name="T62" fmla="*/ 956 w 1333"/>
                <a:gd name="T63" fmla="*/ 400 h 692"/>
                <a:gd name="T64" fmla="*/ 996 w 1333"/>
                <a:gd name="T65" fmla="*/ 404 h 692"/>
                <a:gd name="T66" fmla="*/ 1105 w 1333"/>
                <a:gd name="T67" fmla="*/ 583 h 692"/>
                <a:gd name="T68" fmla="*/ 973 w 1333"/>
                <a:gd name="T69" fmla="*/ 430 h 692"/>
                <a:gd name="T70" fmla="*/ 864 w 1333"/>
                <a:gd name="T71" fmla="*/ 555 h 692"/>
                <a:gd name="T72" fmla="*/ 720 w 1333"/>
                <a:gd name="T73" fmla="*/ 380 h 692"/>
                <a:gd name="T74" fmla="*/ 822 w 1333"/>
                <a:gd name="T75" fmla="*/ 518 h 692"/>
                <a:gd name="T76" fmla="*/ 696 w 1333"/>
                <a:gd name="T77" fmla="*/ 404 h 692"/>
                <a:gd name="T78" fmla="*/ 605 w 1333"/>
                <a:gd name="T79" fmla="*/ 492 h 692"/>
                <a:gd name="T80" fmla="*/ 607 w 1333"/>
                <a:gd name="T81" fmla="*/ 283 h 692"/>
                <a:gd name="T82" fmla="*/ 592 w 1333"/>
                <a:gd name="T83" fmla="*/ 459 h 692"/>
                <a:gd name="T84" fmla="*/ 446 w 1333"/>
                <a:gd name="T85" fmla="*/ 265 h 692"/>
                <a:gd name="T86" fmla="*/ 557 w 1333"/>
                <a:gd name="T87" fmla="*/ 480 h 692"/>
                <a:gd name="T88" fmla="*/ 397 w 1333"/>
                <a:gd name="T89" fmla="*/ 441 h 692"/>
                <a:gd name="T90" fmla="*/ 315 w 1333"/>
                <a:gd name="T91" fmla="*/ 274 h 692"/>
                <a:gd name="T92" fmla="*/ 397 w 1333"/>
                <a:gd name="T93" fmla="*/ 441 h 692"/>
                <a:gd name="T94" fmla="*/ 299 w 1333"/>
                <a:gd name="T95" fmla="*/ 451 h 692"/>
                <a:gd name="T96" fmla="*/ 292 w 1333"/>
                <a:gd name="T97" fmla="*/ 530 h 692"/>
                <a:gd name="T98" fmla="*/ 267 w 1333"/>
                <a:gd name="T99" fmla="*/ 443 h 692"/>
                <a:gd name="T100" fmla="*/ 178 w 1333"/>
                <a:gd name="T101" fmla="*/ 616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33" h="692">
                  <a:moveTo>
                    <a:pt x="162" y="418"/>
                  </a:moveTo>
                  <a:lnTo>
                    <a:pt x="141" y="666"/>
                  </a:lnTo>
                  <a:lnTo>
                    <a:pt x="229" y="674"/>
                  </a:lnTo>
                  <a:lnTo>
                    <a:pt x="232" y="641"/>
                  </a:lnTo>
                  <a:lnTo>
                    <a:pt x="202" y="639"/>
                  </a:lnTo>
                  <a:lnTo>
                    <a:pt x="253" y="600"/>
                  </a:lnTo>
                  <a:lnTo>
                    <a:pt x="247" y="676"/>
                  </a:lnTo>
                  <a:lnTo>
                    <a:pt x="335" y="683"/>
                  </a:lnTo>
                  <a:lnTo>
                    <a:pt x="338" y="650"/>
                  </a:lnTo>
                  <a:lnTo>
                    <a:pt x="282" y="646"/>
                  </a:lnTo>
                  <a:lnTo>
                    <a:pt x="289" y="574"/>
                  </a:lnTo>
                  <a:lnTo>
                    <a:pt x="414" y="479"/>
                  </a:lnTo>
                  <a:lnTo>
                    <a:pt x="1286" y="692"/>
                  </a:lnTo>
                  <a:lnTo>
                    <a:pt x="1294" y="660"/>
                  </a:lnTo>
                  <a:lnTo>
                    <a:pt x="1135" y="621"/>
                  </a:lnTo>
                  <a:lnTo>
                    <a:pt x="1169" y="216"/>
                  </a:lnTo>
                  <a:lnTo>
                    <a:pt x="1333" y="204"/>
                  </a:lnTo>
                  <a:lnTo>
                    <a:pt x="1331" y="171"/>
                  </a:lnTo>
                  <a:lnTo>
                    <a:pt x="436" y="233"/>
                  </a:lnTo>
                  <a:lnTo>
                    <a:pt x="328" y="117"/>
                  </a:lnTo>
                  <a:lnTo>
                    <a:pt x="334" y="45"/>
                  </a:lnTo>
                  <a:lnTo>
                    <a:pt x="389" y="50"/>
                  </a:lnTo>
                  <a:lnTo>
                    <a:pt x="392" y="17"/>
                  </a:lnTo>
                  <a:lnTo>
                    <a:pt x="304" y="9"/>
                  </a:lnTo>
                  <a:lnTo>
                    <a:pt x="298" y="85"/>
                  </a:lnTo>
                  <a:lnTo>
                    <a:pt x="254" y="38"/>
                  </a:lnTo>
                  <a:lnTo>
                    <a:pt x="283" y="41"/>
                  </a:lnTo>
                  <a:lnTo>
                    <a:pt x="286" y="8"/>
                  </a:lnTo>
                  <a:lnTo>
                    <a:pt x="198" y="0"/>
                  </a:lnTo>
                  <a:lnTo>
                    <a:pt x="176" y="251"/>
                  </a:lnTo>
                  <a:lnTo>
                    <a:pt x="10" y="262"/>
                  </a:lnTo>
                  <a:lnTo>
                    <a:pt x="0" y="378"/>
                  </a:lnTo>
                  <a:lnTo>
                    <a:pt x="162" y="418"/>
                  </a:lnTo>
                  <a:close/>
                  <a:moveTo>
                    <a:pt x="173" y="284"/>
                  </a:moveTo>
                  <a:lnTo>
                    <a:pt x="165" y="385"/>
                  </a:lnTo>
                  <a:lnTo>
                    <a:pt x="35" y="353"/>
                  </a:lnTo>
                  <a:lnTo>
                    <a:pt x="40" y="293"/>
                  </a:lnTo>
                  <a:lnTo>
                    <a:pt x="173" y="284"/>
                  </a:lnTo>
                  <a:close/>
                  <a:moveTo>
                    <a:pt x="207" y="282"/>
                  </a:moveTo>
                  <a:lnTo>
                    <a:pt x="281" y="277"/>
                  </a:lnTo>
                  <a:lnTo>
                    <a:pt x="270" y="410"/>
                  </a:lnTo>
                  <a:lnTo>
                    <a:pt x="197" y="393"/>
                  </a:lnTo>
                  <a:lnTo>
                    <a:pt x="207" y="282"/>
                  </a:lnTo>
                  <a:close/>
                  <a:moveTo>
                    <a:pt x="294" y="129"/>
                  </a:moveTo>
                  <a:lnTo>
                    <a:pt x="284" y="244"/>
                  </a:lnTo>
                  <a:lnTo>
                    <a:pt x="210" y="249"/>
                  </a:lnTo>
                  <a:lnTo>
                    <a:pt x="226" y="56"/>
                  </a:lnTo>
                  <a:lnTo>
                    <a:pt x="294" y="129"/>
                  </a:lnTo>
                  <a:close/>
                  <a:moveTo>
                    <a:pt x="394" y="236"/>
                  </a:moveTo>
                  <a:lnTo>
                    <a:pt x="317" y="241"/>
                  </a:lnTo>
                  <a:lnTo>
                    <a:pt x="324" y="161"/>
                  </a:lnTo>
                  <a:lnTo>
                    <a:pt x="394" y="236"/>
                  </a:lnTo>
                  <a:close/>
                  <a:moveTo>
                    <a:pt x="818" y="240"/>
                  </a:moveTo>
                  <a:lnTo>
                    <a:pt x="700" y="354"/>
                  </a:lnTo>
                  <a:lnTo>
                    <a:pt x="626" y="253"/>
                  </a:lnTo>
                  <a:lnTo>
                    <a:pt x="818" y="240"/>
                  </a:lnTo>
                  <a:close/>
                  <a:moveTo>
                    <a:pt x="1114" y="219"/>
                  </a:moveTo>
                  <a:lnTo>
                    <a:pt x="978" y="374"/>
                  </a:lnTo>
                  <a:lnTo>
                    <a:pt x="894" y="235"/>
                  </a:lnTo>
                  <a:lnTo>
                    <a:pt x="1114" y="219"/>
                  </a:lnTo>
                  <a:close/>
                  <a:moveTo>
                    <a:pt x="956" y="400"/>
                  </a:moveTo>
                  <a:lnTo>
                    <a:pt x="855" y="515"/>
                  </a:lnTo>
                  <a:lnTo>
                    <a:pt x="876" y="269"/>
                  </a:lnTo>
                  <a:lnTo>
                    <a:pt x="956" y="400"/>
                  </a:lnTo>
                  <a:close/>
                  <a:moveTo>
                    <a:pt x="1105" y="583"/>
                  </a:moveTo>
                  <a:lnTo>
                    <a:pt x="996" y="404"/>
                  </a:lnTo>
                  <a:lnTo>
                    <a:pt x="1134" y="247"/>
                  </a:lnTo>
                  <a:lnTo>
                    <a:pt x="1105" y="583"/>
                  </a:lnTo>
                  <a:close/>
                  <a:moveTo>
                    <a:pt x="864" y="555"/>
                  </a:moveTo>
                  <a:lnTo>
                    <a:pt x="973" y="430"/>
                  </a:lnTo>
                  <a:lnTo>
                    <a:pt x="1081" y="608"/>
                  </a:lnTo>
                  <a:lnTo>
                    <a:pt x="864" y="555"/>
                  </a:lnTo>
                  <a:close/>
                  <a:moveTo>
                    <a:pt x="822" y="518"/>
                  </a:moveTo>
                  <a:lnTo>
                    <a:pt x="720" y="380"/>
                  </a:lnTo>
                  <a:lnTo>
                    <a:pt x="844" y="260"/>
                  </a:lnTo>
                  <a:lnTo>
                    <a:pt x="822" y="518"/>
                  </a:lnTo>
                  <a:close/>
                  <a:moveTo>
                    <a:pt x="605" y="492"/>
                  </a:moveTo>
                  <a:lnTo>
                    <a:pt x="696" y="404"/>
                  </a:lnTo>
                  <a:lnTo>
                    <a:pt x="795" y="538"/>
                  </a:lnTo>
                  <a:lnTo>
                    <a:pt x="605" y="492"/>
                  </a:lnTo>
                  <a:close/>
                  <a:moveTo>
                    <a:pt x="592" y="459"/>
                  </a:moveTo>
                  <a:lnTo>
                    <a:pt x="607" y="283"/>
                  </a:lnTo>
                  <a:lnTo>
                    <a:pt x="676" y="377"/>
                  </a:lnTo>
                  <a:lnTo>
                    <a:pt x="592" y="459"/>
                  </a:lnTo>
                  <a:close/>
                  <a:moveTo>
                    <a:pt x="430" y="449"/>
                  </a:moveTo>
                  <a:lnTo>
                    <a:pt x="446" y="265"/>
                  </a:lnTo>
                  <a:lnTo>
                    <a:pt x="576" y="256"/>
                  </a:lnTo>
                  <a:lnTo>
                    <a:pt x="557" y="480"/>
                  </a:lnTo>
                  <a:lnTo>
                    <a:pt x="430" y="449"/>
                  </a:lnTo>
                  <a:close/>
                  <a:moveTo>
                    <a:pt x="397" y="441"/>
                  </a:moveTo>
                  <a:lnTo>
                    <a:pt x="302" y="418"/>
                  </a:lnTo>
                  <a:lnTo>
                    <a:pt x="315" y="274"/>
                  </a:lnTo>
                  <a:lnTo>
                    <a:pt x="412" y="268"/>
                  </a:lnTo>
                  <a:lnTo>
                    <a:pt x="397" y="441"/>
                  </a:lnTo>
                  <a:close/>
                  <a:moveTo>
                    <a:pt x="292" y="530"/>
                  </a:moveTo>
                  <a:lnTo>
                    <a:pt x="299" y="451"/>
                  </a:lnTo>
                  <a:lnTo>
                    <a:pt x="373" y="469"/>
                  </a:lnTo>
                  <a:lnTo>
                    <a:pt x="292" y="530"/>
                  </a:lnTo>
                  <a:close/>
                  <a:moveTo>
                    <a:pt x="194" y="426"/>
                  </a:moveTo>
                  <a:lnTo>
                    <a:pt x="267" y="443"/>
                  </a:lnTo>
                  <a:lnTo>
                    <a:pt x="257" y="556"/>
                  </a:lnTo>
                  <a:lnTo>
                    <a:pt x="178" y="616"/>
                  </a:lnTo>
                  <a:lnTo>
                    <a:pt x="194" y="426"/>
                  </a:ln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74" name="Freeform 57">
              <a:extLst>
                <a:ext uri="{FF2B5EF4-FFF2-40B4-BE49-F238E27FC236}">
                  <a16:creationId xmlns:a16="http://schemas.microsoft.com/office/drawing/2014/main" id="{78AB3458-5798-4181-BD60-9DA73BB73C65}"/>
                </a:ext>
              </a:extLst>
            </p:cNvPr>
            <p:cNvSpPr>
              <a:spLocks/>
            </p:cNvSpPr>
            <p:nvPr/>
          </p:nvSpPr>
          <p:spPr bwMode="auto">
            <a:xfrm>
              <a:off x="1127125" y="4937125"/>
              <a:ext cx="385763" cy="204788"/>
            </a:xfrm>
            <a:custGeom>
              <a:avLst/>
              <a:gdLst>
                <a:gd name="T0" fmla="*/ 0 w 573"/>
                <a:gd name="T1" fmla="*/ 140 h 304"/>
                <a:gd name="T2" fmla="*/ 341 w 573"/>
                <a:gd name="T3" fmla="*/ 98 h 304"/>
                <a:gd name="T4" fmla="*/ 216 w 573"/>
                <a:gd name="T5" fmla="*/ 152 h 304"/>
                <a:gd name="T6" fmla="*/ 222 w 573"/>
                <a:gd name="T7" fmla="*/ 164 h 304"/>
                <a:gd name="T8" fmla="*/ 373 w 573"/>
                <a:gd name="T9" fmla="*/ 98 h 304"/>
                <a:gd name="T10" fmla="*/ 132 w 573"/>
                <a:gd name="T11" fmla="*/ 304 h 304"/>
                <a:gd name="T12" fmla="*/ 454 w 573"/>
                <a:gd name="T13" fmla="*/ 63 h 304"/>
                <a:gd name="T14" fmla="*/ 573 w 573"/>
                <a:gd name="T15" fmla="*/ 12 h 304"/>
                <a:gd name="T16" fmla="*/ 567 w 573"/>
                <a:gd name="T17" fmla="*/ 0 h 304"/>
                <a:gd name="T18" fmla="*/ 418 w 573"/>
                <a:gd name="T19" fmla="*/ 64 h 304"/>
                <a:gd name="T20" fmla="*/ 0 w 573"/>
                <a:gd name="T21" fmla="*/ 14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3" h="304">
                  <a:moveTo>
                    <a:pt x="0" y="140"/>
                  </a:moveTo>
                  <a:cubicBezTo>
                    <a:pt x="92" y="111"/>
                    <a:pt x="278" y="121"/>
                    <a:pt x="341" y="98"/>
                  </a:cubicBezTo>
                  <a:lnTo>
                    <a:pt x="216" y="152"/>
                  </a:lnTo>
                  <a:cubicBezTo>
                    <a:pt x="217" y="155"/>
                    <a:pt x="221" y="163"/>
                    <a:pt x="222" y="164"/>
                  </a:cubicBezTo>
                  <a:lnTo>
                    <a:pt x="373" y="98"/>
                  </a:lnTo>
                  <a:cubicBezTo>
                    <a:pt x="309" y="146"/>
                    <a:pt x="206" y="262"/>
                    <a:pt x="132" y="304"/>
                  </a:cubicBezTo>
                  <a:cubicBezTo>
                    <a:pt x="368" y="221"/>
                    <a:pt x="408" y="106"/>
                    <a:pt x="454" y="63"/>
                  </a:cubicBezTo>
                  <a:lnTo>
                    <a:pt x="573" y="12"/>
                  </a:lnTo>
                  <a:lnTo>
                    <a:pt x="567" y="0"/>
                  </a:lnTo>
                  <a:lnTo>
                    <a:pt x="418" y="64"/>
                  </a:lnTo>
                  <a:cubicBezTo>
                    <a:pt x="360" y="90"/>
                    <a:pt x="250" y="10"/>
                    <a:pt x="0" y="140"/>
                  </a:cubicBezTo>
                </a:path>
              </a:pathLst>
            </a:cu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75" name="Freeform 58">
              <a:extLst>
                <a:ext uri="{FF2B5EF4-FFF2-40B4-BE49-F238E27FC236}">
                  <a16:creationId xmlns:a16="http://schemas.microsoft.com/office/drawing/2014/main" id="{F6C4355D-53BF-478F-9699-B85A86D95593}"/>
                </a:ext>
              </a:extLst>
            </p:cNvPr>
            <p:cNvSpPr>
              <a:spLocks/>
            </p:cNvSpPr>
            <p:nvPr/>
          </p:nvSpPr>
          <p:spPr bwMode="auto">
            <a:xfrm>
              <a:off x="1163638" y="5048250"/>
              <a:ext cx="117475" cy="115888"/>
            </a:xfrm>
            <a:custGeom>
              <a:avLst/>
              <a:gdLst>
                <a:gd name="T0" fmla="*/ 6 w 175"/>
                <a:gd name="T1" fmla="*/ 173 h 173"/>
                <a:gd name="T2" fmla="*/ 152 w 175"/>
                <a:gd name="T3" fmla="*/ 74 h 173"/>
                <a:gd name="T4" fmla="*/ 164 w 175"/>
                <a:gd name="T5" fmla="*/ 11 h 173"/>
                <a:gd name="T6" fmla="*/ 159 w 175"/>
                <a:gd name="T7" fmla="*/ 0 h 173"/>
                <a:gd name="T8" fmla="*/ 6 w 175"/>
                <a:gd name="T9" fmla="*/ 173 h 173"/>
              </a:gdLst>
              <a:ahLst/>
              <a:cxnLst>
                <a:cxn ang="0">
                  <a:pos x="T0" y="T1"/>
                </a:cxn>
                <a:cxn ang="0">
                  <a:pos x="T2" y="T3"/>
                </a:cxn>
                <a:cxn ang="0">
                  <a:pos x="T4" y="T5"/>
                </a:cxn>
                <a:cxn ang="0">
                  <a:pos x="T6" y="T7"/>
                </a:cxn>
                <a:cxn ang="0">
                  <a:pos x="T8" y="T9"/>
                </a:cxn>
              </a:cxnLst>
              <a:rect l="0" t="0" r="r" b="b"/>
              <a:pathLst>
                <a:path w="175" h="173">
                  <a:moveTo>
                    <a:pt x="6" y="173"/>
                  </a:moveTo>
                  <a:cubicBezTo>
                    <a:pt x="19" y="134"/>
                    <a:pt x="117" y="109"/>
                    <a:pt x="152" y="74"/>
                  </a:cubicBezTo>
                  <a:cubicBezTo>
                    <a:pt x="175" y="52"/>
                    <a:pt x="170" y="26"/>
                    <a:pt x="164" y="11"/>
                  </a:cubicBezTo>
                  <a:cubicBezTo>
                    <a:pt x="162" y="4"/>
                    <a:pt x="159" y="0"/>
                    <a:pt x="159" y="0"/>
                  </a:cubicBezTo>
                  <a:cubicBezTo>
                    <a:pt x="0" y="69"/>
                    <a:pt x="6" y="173"/>
                    <a:pt x="6" y="173"/>
                  </a:cubicBezTo>
                </a:path>
              </a:pathLst>
            </a:cu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76" name="Freeform 59">
              <a:extLst>
                <a:ext uri="{FF2B5EF4-FFF2-40B4-BE49-F238E27FC236}">
                  <a16:creationId xmlns:a16="http://schemas.microsoft.com/office/drawing/2014/main" id="{A1A09F6C-9B81-457E-8C7A-5629AB4E8E5E}"/>
                </a:ext>
              </a:extLst>
            </p:cNvPr>
            <p:cNvSpPr>
              <a:spLocks/>
            </p:cNvSpPr>
            <p:nvPr/>
          </p:nvSpPr>
          <p:spPr bwMode="auto">
            <a:xfrm>
              <a:off x="1119188" y="5024438"/>
              <a:ext cx="149225" cy="58738"/>
            </a:xfrm>
            <a:custGeom>
              <a:avLst/>
              <a:gdLst>
                <a:gd name="T0" fmla="*/ 142 w 222"/>
                <a:gd name="T1" fmla="*/ 73 h 88"/>
                <a:gd name="T2" fmla="*/ 222 w 222"/>
                <a:gd name="T3" fmla="*/ 27 h 88"/>
                <a:gd name="T4" fmla="*/ 172 w 222"/>
                <a:gd name="T5" fmla="*/ 1 h 88"/>
                <a:gd name="T6" fmla="*/ 0 w 222"/>
                <a:gd name="T7" fmla="*/ 40 h 88"/>
                <a:gd name="T8" fmla="*/ 142 w 222"/>
                <a:gd name="T9" fmla="*/ 73 h 88"/>
              </a:gdLst>
              <a:ahLst/>
              <a:cxnLst>
                <a:cxn ang="0">
                  <a:pos x="T0" y="T1"/>
                </a:cxn>
                <a:cxn ang="0">
                  <a:pos x="T2" y="T3"/>
                </a:cxn>
                <a:cxn ang="0">
                  <a:pos x="T4" y="T5"/>
                </a:cxn>
                <a:cxn ang="0">
                  <a:pos x="T6" y="T7"/>
                </a:cxn>
                <a:cxn ang="0">
                  <a:pos x="T8" y="T9"/>
                </a:cxn>
              </a:cxnLst>
              <a:rect l="0" t="0" r="r" b="b"/>
              <a:pathLst>
                <a:path w="222" h="88">
                  <a:moveTo>
                    <a:pt x="142" y="73"/>
                  </a:moveTo>
                  <a:cubicBezTo>
                    <a:pt x="163" y="57"/>
                    <a:pt x="189" y="41"/>
                    <a:pt x="222" y="27"/>
                  </a:cubicBezTo>
                  <a:cubicBezTo>
                    <a:pt x="214" y="14"/>
                    <a:pt x="199" y="0"/>
                    <a:pt x="172" y="1"/>
                  </a:cubicBezTo>
                  <a:cubicBezTo>
                    <a:pt x="123" y="4"/>
                    <a:pt x="37" y="58"/>
                    <a:pt x="0" y="40"/>
                  </a:cubicBezTo>
                  <a:cubicBezTo>
                    <a:pt x="0" y="40"/>
                    <a:pt x="45" y="88"/>
                    <a:pt x="142" y="73"/>
                  </a:cubicBezTo>
                </a:path>
              </a:pathLst>
            </a:cu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77" name="Freeform 60">
              <a:extLst>
                <a:ext uri="{FF2B5EF4-FFF2-40B4-BE49-F238E27FC236}">
                  <a16:creationId xmlns:a16="http://schemas.microsoft.com/office/drawing/2014/main" id="{2040EDE3-7170-4787-8F9D-467FB6914F2B}"/>
                </a:ext>
              </a:extLst>
            </p:cNvPr>
            <p:cNvSpPr>
              <a:spLocks/>
            </p:cNvSpPr>
            <p:nvPr/>
          </p:nvSpPr>
          <p:spPr bwMode="auto">
            <a:xfrm>
              <a:off x="1041400" y="5068888"/>
              <a:ext cx="166688" cy="96838"/>
            </a:xfrm>
            <a:custGeom>
              <a:avLst/>
              <a:gdLst>
                <a:gd name="T0" fmla="*/ 186 w 249"/>
                <a:gd name="T1" fmla="*/ 107 h 144"/>
                <a:gd name="T2" fmla="*/ 188 w 249"/>
                <a:gd name="T3" fmla="*/ 106 h 144"/>
                <a:gd name="T4" fmla="*/ 249 w 249"/>
                <a:gd name="T5" fmla="*/ 17 h 144"/>
                <a:gd name="T6" fmla="*/ 141 w 249"/>
                <a:gd name="T7" fmla="*/ 0 h 144"/>
                <a:gd name="T8" fmla="*/ 140 w 249"/>
                <a:gd name="T9" fmla="*/ 0 h 144"/>
                <a:gd name="T10" fmla="*/ 133 w 249"/>
                <a:gd name="T11" fmla="*/ 11 h 144"/>
                <a:gd name="T12" fmla="*/ 120 w 249"/>
                <a:gd name="T13" fmla="*/ 9 h 144"/>
                <a:gd name="T14" fmla="*/ 112 w 249"/>
                <a:gd name="T15" fmla="*/ 20 h 144"/>
                <a:gd name="T16" fmla="*/ 99 w 249"/>
                <a:gd name="T17" fmla="*/ 18 h 144"/>
                <a:gd name="T18" fmla="*/ 92 w 249"/>
                <a:gd name="T19" fmla="*/ 29 h 144"/>
                <a:gd name="T20" fmla="*/ 79 w 249"/>
                <a:gd name="T21" fmla="*/ 27 h 144"/>
                <a:gd name="T22" fmla="*/ 71 w 249"/>
                <a:gd name="T23" fmla="*/ 42 h 144"/>
                <a:gd name="T24" fmla="*/ 59 w 249"/>
                <a:gd name="T25" fmla="*/ 41 h 144"/>
                <a:gd name="T26" fmla="*/ 52 w 249"/>
                <a:gd name="T27" fmla="*/ 56 h 144"/>
                <a:gd name="T28" fmla="*/ 41 w 249"/>
                <a:gd name="T29" fmla="*/ 55 h 144"/>
                <a:gd name="T30" fmla="*/ 34 w 249"/>
                <a:gd name="T31" fmla="*/ 70 h 144"/>
                <a:gd name="T32" fmla="*/ 27 w 249"/>
                <a:gd name="T33" fmla="*/ 71 h 144"/>
                <a:gd name="T34" fmla="*/ 20 w 249"/>
                <a:gd name="T35" fmla="*/ 88 h 144"/>
                <a:gd name="T36" fmla="*/ 20 w 249"/>
                <a:gd name="T37" fmla="*/ 88 h 144"/>
                <a:gd name="T38" fmla="*/ 17 w 249"/>
                <a:gd name="T39" fmla="*/ 89 h 144"/>
                <a:gd name="T40" fmla="*/ 10 w 249"/>
                <a:gd name="T41" fmla="*/ 105 h 144"/>
                <a:gd name="T42" fmla="*/ 11 w 249"/>
                <a:gd name="T43" fmla="*/ 107 h 144"/>
                <a:gd name="T44" fmla="*/ 9 w 249"/>
                <a:gd name="T45" fmla="*/ 107 h 144"/>
                <a:gd name="T46" fmla="*/ 3 w 249"/>
                <a:gd name="T47" fmla="*/ 124 h 144"/>
                <a:gd name="T48" fmla="*/ 19 w 249"/>
                <a:gd name="T49" fmla="*/ 131 h 144"/>
                <a:gd name="T50" fmla="*/ 21 w 249"/>
                <a:gd name="T51" fmla="*/ 130 h 144"/>
                <a:gd name="T52" fmla="*/ 21 w 249"/>
                <a:gd name="T53" fmla="*/ 130 h 144"/>
                <a:gd name="T54" fmla="*/ 38 w 249"/>
                <a:gd name="T55" fmla="*/ 137 h 144"/>
                <a:gd name="T56" fmla="*/ 41 w 249"/>
                <a:gd name="T57" fmla="*/ 135 h 144"/>
                <a:gd name="T58" fmla="*/ 41 w 249"/>
                <a:gd name="T59" fmla="*/ 135 h 144"/>
                <a:gd name="T60" fmla="*/ 58 w 249"/>
                <a:gd name="T61" fmla="*/ 141 h 144"/>
                <a:gd name="T62" fmla="*/ 63 w 249"/>
                <a:gd name="T63" fmla="*/ 137 h 144"/>
                <a:gd name="T64" fmla="*/ 79 w 249"/>
                <a:gd name="T65" fmla="*/ 142 h 144"/>
                <a:gd name="T66" fmla="*/ 86 w 249"/>
                <a:gd name="T67" fmla="*/ 133 h 144"/>
                <a:gd name="T68" fmla="*/ 102 w 249"/>
                <a:gd name="T69" fmla="*/ 138 h 144"/>
                <a:gd name="T70" fmla="*/ 109 w 249"/>
                <a:gd name="T71" fmla="*/ 129 h 144"/>
                <a:gd name="T72" fmla="*/ 125 w 249"/>
                <a:gd name="T73" fmla="*/ 134 h 144"/>
                <a:gd name="T74" fmla="*/ 132 w 249"/>
                <a:gd name="T75" fmla="*/ 123 h 144"/>
                <a:gd name="T76" fmla="*/ 145 w 249"/>
                <a:gd name="T77" fmla="*/ 125 h 144"/>
                <a:gd name="T78" fmla="*/ 153 w 249"/>
                <a:gd name="T79" fmla="*/ 114 h 144"/>
                <a:gd name="T80" fmla="*/ 166 w 249"/>
                <a:gd name="T81" fmla="*/ 116 h 144"/>
                <a:gd name="T82" fmla="*/ 173 w 249"/>
                <a:gd name="T83" fmla="*/ 105 h 144"/>
                <a:gd name="T84" fmla="*/ 186 w 249"/>
                <a:gd name="T8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9" h="144">
                  <a:moveTo>
                    <a:pt x="186" y="107"/>
                  </a:moveTo>
                  <a:cubicBezTo>
                    <a:pt x="187" y="107"/>
                    <a:pt x="187" y="106"/>
                    <a:pt x="188" y="106"/>
                  </a:cubicBezTo>
                  <a:cubicBezTo>
                    <a:pt x="195" y="82"/>
                    <a:pt x="212" y="49"/>
                    <a:pt x="249" y="17"/>
                  </a:cubicBezTo>
                  <a:cubicBezTo>
                    <a:pt x="199" y="22"/>
                    <a:pt x="163" y="12"/>
                    <a:pt x="141" y="0"/>
                  </a:cubicBezTo>
                  <a:cubicBezTo>
                    <a:pt x="141" y="0"/>
                    <a:pt x="140" y="0"/>
                    <a:pt x="140" y="0"/>
                  </a:cubicBezTo>
                  <a:cubicBezTo>
                    <a:pt x="136" y="2"/>
                    <a:pt x="133" y="7"/>
                    <a:pt x="133" y="11"/>
                  </a:cubicBezTo>
                  <a:cubicBezTo>
                    <a:pt x="129" y="8"/>
                    <a:pt x="124" y="7"/>
                    <a:pt x="120" y="9"/>
                  </a:cubicBezTo>
                  <a:cubicBezTo>
                    <a:pt x="115" y="11"/>
                    <a:pt x="112" y="15"/>
                    <a:pt x="112" y="20"/>
                  </a:cubicBezTo>
                  <a:cubicBezTo>
                    <a:pt x="109" y="17"/>
                    <a:pt x="104" y="16"/>
                    <a:pt x="99" y="18"/>
                  </a:cubicBezTo>
                  <a:cubicBezTo>
                    <a:pt x="95" y="20"/>
                    <a:pt x="92" y="24"/>
                    <a:pt x="92" y="29"/>
                  </a:cubicBezTo>
                  <a:cubicBezTo>
                    <a:pt x="88" y="26"/>
                    <a:pt x="83" y="25"/>
                    <a:pt x="79" y="27"/>
                  </a:cubicBezTo>
                  <a:cubicBezTo>
                    <a:pt x="73" y="30"/>
                    <a:pt x="70" y="36"/>
                    <a:pt x="71" y="42"/>
                  </a:cubicBezTo>
                  <a:cubicBezTo>
                    <a:pt x="68" y="39"/>
                    <a:pt x="64" y="39"/>
                    <a:pt x="59" y="41"/>
                  </a:cubicBezTo>
                  <a:cubicBezTo>
                    <a:pt x="54" y="43"/>
                    <a:pt x="51" y="50"/>
                    <a:pt x="52" y="56"/>
                  </a:cubicBezTo>
                  <a:cubicBezTo>
                    <a:pt x="49" y="54"/>
                    <a:pt x="45" y="54"/>
                    <a:pt x="41" y="55"/>
                  </a:cubicBezTo>
                  <a:cubicBezTo>
                    <a:pt x="36" y="58"/>
                    <a:pt x="33" y="64"/>
                    <a:pt x="34" y="70"/>
                  </a:cubicBezTo>
                  <a:cubicBezTo>
                    <a:pt x="32" y="70"/>
                    <a:pt x="29" y="70"/>
                    <a:pt x="27" y="71"/>
                  </a:cubicBezTo>
                  <a:cubicBezTo>
                    <a:pt x="21" y="74"/>
                    <a:pt x="18" y="81"/>
                    <a:pt x="20" y="88"/>
                  </a:cubicBezTo>
                  <a:cubicBezTo>
                    <a:pt x="20" y="88"/>
                    <a:pt x="20" y="88"/>
                    <a:pt x="20" y="88"/>
                  </a:cubicBezTo>
                  <a:cubicBezTo>
                    <a:pt x="19" y="88"/>
                    <a:pt x="18" y="88"/>
                    <a:pt x="17" y="89"/>
                  </a:cubicBezTo>
                  <a:cubicBezTo>
                    <a:pt x="10" y="91"/>
                    <a:pt x="8" y="99"/>
                    <a:pt x="10" y="105"/>
                  </a:cubicBezTo>
                  <a:cubicBezTo>
                    <a:pt x="11" y="106"/>
                    <a:pt x="11" y="106"/>
                    <a:pt x="11" y="107"/>
                  </a:cubicBezTo>
                  <a:cubicBezTo>
                    <a:pt x="10" y="107"/>
                    <a:pt x="10" y="107"/>
                    <a:pt x="9" y="107"/>
                  </a:cubicBezTo>
                  <a:cubicBezTo>
                    <a:pt x="3" y="110"/>
                    <a:pt x="0" y="118"/>
                    <a:pt x="3" y="124"/>
                  </a:cubicBezTo>
                  <a:cubicBezTo>
                    <a:pt x="5" y="130"/>
                    <a:pt x="13" y="133"/>
                    <a:pt x="19" y="131"/>
                  </a:cubicBezTo>
                  <a:cubicBezTo>
                    <a:pt x="20" y="130"/>
                    <a:pt x="20" y="130"/>
                    <a:pt x="21" y="130"/>
                  </a:cubicBezTo>
                  <a:cubicBezTo>
                    <a:pt x="21" y="130"/>
                    <a:pt x="21" y="130"/>
                    <a:pt x="21" y="130"/>
                  </a:cubicBezTo>
                  <a:cubicBezTo>
                    <a:pt x="24" y="137"/>
                    <a:pt x="31" y="140"/>
                    <a:pt x="38" y="137"/>
                  </a:cubicBezTo>
                  <a:cubicBezTo>
                    <a:pt x="39" y="136"/>
                    <a:pt x="40" y="136"/>
                    <a:pt x="41" y="135"/>
                  </a:cubicBezTo>
                  <a:cubicBezTo>
                    <a:pt x="41" y="135"/>
                    <a:pt x="41" y="135"/>
                    <a:pt x="41" y="135"/>
                  </a:cubicBezTo>
                  <a:cubicBezTo>
                    <a:pt x="44" y="141"/>
                    <a:pt x="51" y="144"/>
                    <a:pt x="58" y="141"/>
                  </a:cubicBezTo>
                  <a:cubicBezTo>
                    <a:pt x="60" y="140"/>
                    <a:pt x="62" y="139"/>
                    <a:pt x="63" y="137"/>
                  </a:cubicBezTo>
                  <a:cubicBezTo>
                    <a:pt x="66" y="142"/>
                    <a:pt x="73" y="144"/>
                    <a:pt x="79" y="142"/>
                  </a:cubicBezTo>
                  <a:cubicBezTo>
                    <a:pt x="83" y="140"/>
                    <a:pt x="85" y="137"/>
                    <a:pt x="86" y="133"/>
                  </a:cubicBezTo>
                  <a:cubicBezTo>
                    <a:pt x="89" y="139"/>
                    <a:pt x="96" y="141"/>
                    <a:pt x="102" y="138"/>
                  </a:cubicBezTo>
                  <a:cubicBezTo>
                    <a:pt x="106" y="137"/>
                    <a:pt x="109" y="133"/>
                    <a:pt x="109" y="129"/>
                  </a:cubicBezTo>
                  <a:cubicBezTo>
                    <a:pt x="113" y="134"/>
                    <a:pt x="119" y="136"/>
                    <a:pt x="125" y="134"/>
                  </a:cubicBezTo>
                  <a:cubicBezTo>
                    <a:pt x="129" y="132"/>
                    <a:pt x="132" y="127"/>
                    <a:pt x="132" y="123"/>
                  </a:cubicBezTo>
                  <a:cubicBezTo>
                    <a:pt x="136" y="126"/>
                    <a:pt x="141" y="127"/>
                    <a:pt x="145" y="125"/>
                  </a:cubicBezTo>
                  <a:cubicBezTo>
                    <a:pt x="150" y="123"/>
                    <a:pt x="153" y="119"/>
                    <a:pt x="153" y="114"/>
                  </a:cubicBezTo>
                  <a:cubicBezTo>
                    <a:pt x="156" y="117"/>
                    <a:pt x="161" y="118"/>
                    <a:pt x="166" y="116"/>
                  </a:cubicBezTo>
                  <a:cubicBezTo>
                    <a:pt x="170" y="114"/>
                    <a:pt x="173" y="110"/>
                    <a:pt x="173" y="105"/>
                  </a:cubicBezTo>
                  <a:cubicBezTo>
                    <a:pt x="177" y="108"/>
                    <a:pt x="182" y="109"/>
                    <a:pt x="186" y="107"/>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78" name="Freeform 61">
              <a:extLst>
                <a:ext uri="{FF2B5EF4-FFF2-40B4-BE49-F238E27FC236}">
                  <a16:creationId xmlns:a16="http://schemas.microsoft.com/office/drawing/2014/main" id="{0EF9C9E0-8B3A-4E31-940E-0ED569A4096C}"/>
                </a:ext>
              </a:extLst>
            </p:cNvPr>
            <p:cNvSpPr>
              <a:spLocks/>
            </p:cNvSpPr>
            <p:nvPr/>
          </p:nvSpPr>
          <p:spPr bwMode="auto">
            <a:xfrm>
              <a:off x="1009650" y="4665663"/>
              <a:ext cx="384175" cy="203200"/>
            </a:xfrm>
            <a:custGeom>
              <a:avLst/>
              <a:gdLst>
                <a:gd name="T0" fmla="*/ 0 w 573"/>
                <a:gd name="T1" fmla="*/ 140 h 304"/>
                <a:gd name="T2" fmla="*/ 342 w 573"/>
                <a:gd name="T3" fmla="*/ 98 h 304"/>
                <a:gd name="T4" fmla="*/ 216 w 573"/>
                <a:gd name="T5" fmla="*/ 152 h 304"/>
                <a:gd name="T6" fmla="*/ 222 w 573"/>
                <a:gd name="T7" fmla="*/ 164 h 304"/>
                <a:gd name="T8" fmla="*/ 373 w 573"/>
                <a:gd name="T9" fmla="*/ 99 h 304"/>
                <a:gd name="T10" fmla="*/ 132 w 573"/>
                <a:gd name="T11" fmla="*/ 304 h 304"/>
                <a:gd name="T12" fmla="*/ 454 w 573"/>
                <a:gd name="T13" fmla="*/ 64 h 304"/>
                <a:gd name="T14" fmla="*/ 573 w 573"/>
                <a:gd name="T15" fmla="*/ 12 h 304"/>
                <a:gd name="T16" fmla="*/ 568 w 573"/>
                <a:gd name="T17" fmla="*/ 0 h 304"/>
                <a:gd name="T18" fmla="*/ 418 w 573"/>
                <a:gd name="T19" fmla="*/ 65 h 304"/>
                <a:gd name="T20" fmla="*/ 0 w 573"/>
                <a:gd name="T21" fmla="*/ 14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3" h="304">
                  <a:moveTo>
                    <a:pt x="0" y="140"/>
                  </a:moveTo>
                  <a:cubicBezTo>
                    <a:pt x="92" y="111"/>
                    <a:pt x="278" y="121"/>
                    <a:pt x="342" y="98"/>
                  </a:cubicBezTo>
                  <a:lnTo>
                    <a:pt x="216" y="152"/>
                  </a:lnTo>
                  <a:cubicBezTo>
                    <a:pt x="217" y="155"/>
                    <a:pt x="221" y="163"/>
                    <a:pt x="222" y="164"/>
                  </a:cubicBezTo>
                  <a:lnTo>
                    <a:pt x="373" y="99"/>
                  </a:lnTo>
                  <a:cubicBezTo>
                    <a:pt x="309" y="146"/>
                    <a:pt x="207" y="262"/>
                    <a:pt x="132" y="304"/>
                  </a:cubicBezTo>
                  <a:cubicBezTo>
                    <a:pt x="368" y="221"/>
                    <a:pt x="408" y="106"/>
                    <a:pt x="454" y="64"/>
                  </a:cubicBezTo>
                  <a:lnTo>
                    <a:pt x="573" y="12"/>
                  </a:lnTo>
                  <a:lnTo>
                    <a:pt x="568" y="0"/>
                  </a:lnTo>
                  <a:lnTo>
                    <a:pt x="418" y="65"/>
                  </a:lnTo>
                  <a:cubicBezTo>
                    <a:pt x="360" y="90"/>
                    <a:pt x="251" y="10"/>
                    <a:pt x="0" y="140"/>
                  </a:cubicBezTo>
                </a:path>
              </a:pathLst>
            </a:cu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79" name="Freeform 62">
              <a:extLst>
                <a:ext uri="{FF2B5EF4-FFF2-40B4-BE49-F238E27FC236}">
                  <a16:creationId xmlns:a16="http://schemas.microsoft.com/office/drawing/2014/main" id="{CFA7C7FF-757A-40ED-9A0F-3F2289929D38}"/>
                </a:ext>
              </a:extLst>
            </p:cNvPr>
            <p:cNvSpPr>
              <a:spLocks/>
            </p:cNvSpPr>
            <p:nvPr/>
          </p:nvSpPr>
          <p:spPr bwMode="auto">
            <a:xfrm>
              <a:off x="1046163" y="4775200"/>
              <a:ext cx="117475" cy="115888"/>
            </a:xfrm>
            <a:custGeom>
              <a:avLst/>
              <a:gdLst>
                <a:gd name="T0" fmla="*/ 7 w 176"/>
                <a:gd name="T1" fmla="*/ 173 h 173"/>
                <a:gd name="T2" fmla="*/ 153 w 176"/>
                <a:gd name="T3" fmla="*/ 74 h 173"/>
                <a:gd name="T4" fmla="*/ 164 w 176"/>
                <a:gd name="T5" fmla="*/ 11 h 173"/>
                <a:gd name="T6" fmla="*/ 160 w 176"/>
                <a:gd name="T7" fmla="*/ 0 h 173"/>
                <a:gd name="T8" fmla="*/ 7 w 176"/>
                <a:gd name="T9" fmla="*/ 173 h 173"/>
              </a:gdLst>
              <a:ahLst/>
              <a:cxnLst>
                <a:cxn ang="0">
                  <a:pos x="T0" y="T1"/>
                </a:cxn>
                <a:cxn ang="0">
                  <a:pos x="T2" y="T3"/>
                </a:cxn>
                <a:cxn ang="0">
                  <a:pos x="T4" y="T5"/>
                </a:cxn>
                <a:cxn ang="0">
                  <a:pos x="T6" y="T7"/>
                </a:cxn>
                <a:cxn ang="0">
                  <a:pos x="T8" y="T9"/>
                </a:cxn>
              </a:cxnLst>
              <a:rect l="0" t="0" r="r" b="b"/>
              <a:pathLst>
                <a:path w="176" h="173">
                  <a:moveTo>
                    <a:pt x="7" y="173"/>
                  </a:moveTo>
                  <a:cubicBezTo>
                    <a:pt x="19" y="134"/>
                    <a:pt x="117" y="109"/>
                    <a:pt x="153" y="74"/>
                  </a:cubicBezTo>
                  <a:cubicBezTo>
                    <a:pt x="176" y="52"/>
                    <a:pt x="170" y="26"/>
                    <a:pt x="164" y="11"/>
                  </a:cubicBezTo>
                  <a:cubicBezTo>
                    <a:pt x="162" y="5"/>
                    <a:pt x="160" y="0"/>
                    <a:pt x="160" y="0"/>
                  </a:cubicBezTo>
                  <a:cubicBezTo>
                    <a:pt x="0" y="69"/>
                    <a:pt x="7" y="173"/>
                    <a:pt x="7" y="173"/>
                  </a:cubicBezTo>
                </a:path>
              </a:pathLst>
            </a:cu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80" name="Freeform 63">
              <a:extLst>
                <a:ext uri="{FF2B5EF4-FFF2-40B4-BE49-F238E27FC236}">
                  <a16:creationId xmlns:a16="http://schemas.microsoft.com/office/drawing/2014/main" id="{B1C386E1-D379-41E2-BB79-25E43EC65219}"/>
                </a:ext>
              </a:extLst>
            </p:cNvPr>
            <p:cNvSpPr>
              <a:spLocks/>
            </p:cNvSpPr>
            <p:nvPr/>
          </p:nvSpPr>
          <p:spPr bwMode="auto">
            <a:xfrm>
              <a:off x="1001713" y="4752975"/>
              <a:ext cx="149225" cy="58738"/>
            </a:xfrm>
            <a:custGeom>
              <a:avLst/>
              <a:gdLst>
                <a:gd name="T0" fmla="*/ 142 w 222"/>
                <a:gd name="T1" fmla="*/ 74 h 88"/>
                <a:gd name="T2" fmla="*/ 222 w 222"/>
                <a:gd name="T3" fmla="*/ 27 h 88"/>
                <a:gd name="T4" fmla="*/ 172 w 222"/>
                <a:gd name="T5" fmla="*/ 1 h 88"/>
                <a:gd name="T6" fmla="*/ 0 w 222"/>
                <a:gd name="T7" fmla="*/ 40 h 88"/>
                <a:gd name="T8" fmla="*/ 142 w 222"/>
                <a:gd name="T9" fmla="*/ 74 h 88"/>
              </a:gdLst>
              <a:ahLst/>
              <a:cxnLst>
                <a:cxn ang="0">
                  <a:pos x="T0" y="T1"/>
                </a:cxn>
                <a:cxn ang="0">
                  <a:pos x="T2" y="T3"/>
                </a:cxn>
                <a:cxn ang="0">
                  <a:pos x="T4" y="T5"/>
                </a:cxn>
                <a:cxn ang="0">
                  <a:pos x="T6" y="T7"/>
                </a:cxn>
                <a:cxn ang="0">
                  <a:pos x="T8" y="T9"/>
                </a:cxn>
              </a:cxnLst>
              <a:rect l="0" t="0" r="r" b="b"/>
              <a:pathLst>
                <a:path w="222" h="88">
                  <a:moveTo>
                    <a:pt x="142" y="74"/>
                  </a:moveTo>
                  <a:cubicBezTo>
                    <a:pt x="163" y="57"/>
                    <a:pt x="189" y="41"/>
                    <a:pt x="222" y="27"/>
                  </a:cubicBezTo>
                  <a:cubicBezTo>
                    <a:pt x="214" y="14"/>
                    <a:pt x="200" y="0"/>
                    <a:pt x="172" y="1"/>
                  </a:cubicBezTo>
                  <a:cubicBezTo>
                    <a:pt x="123" y="4"/>
                    <a:pt x="37" y="58"/>
                    <a:pt x="0" y="40"/>
                  </a:cubicBezTo>
                  <a:cubicBezTo>
                    <a:pt x="0" y="40"/>
                    <a:pt x="45" y="88"/>
                    <a:pt x="142" y="74"/>
                  </a:cubicBezTo>
                </a:path>
              </a:pathLst>
            </a:cu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81" name="Freeform 64">
              <a:extLst>
                <a:ext uri="{FF2B5EF4-FFF2-40B4-BE49-F238E27FC236}">
                  <a16:creationId xmlns:a16="http://schemas.microsoft.com/office/drawing/2014/main" id="{68903352-DA31-485C-BC03-7C5EBC2DE0A7}"/>
                </a:ext>
              </a:extLst>
            </p:cNvPr>
            <p:cNvSpPr>
              <a:spLocks/>
            </p:cNvSpPr>
            <p:nvPr/>
          </p:nvSpPr>
          <p:spPr bwMode="auto">
            <a:xfrm>
              <a:off x="922338" y="4795838"/>
              <a:ext cx="168275" cy="96838"/>
            </a:xfrm>
            <a:custGeom>
              <a:avLst/>
              <a:gdLst>
                <a:gd name="T0" fmla="*/ 186 w 249"/>
                <a:gd name="T1" fmla="*/ 107 h 144"/>
                <a:gd name="T2" fmla="*/ 188 w 249"/>
                <a:gd name="T3" fmla="*/ 106 h 144"/>
                <a:gd name="T4" fmla="*/ 249 w 249"/>
                <a:gd name="T5" fmla="*/ 17 h 144"/>
                <a:gd name="T6" fmla="*/ 141 w 249"/>
                <a:gd name="T7" fmla="*/ 0 h 144"/>
                <a:gd name="T8" fmla="*/ 140 w 249"/>
                <a:gd name="T9" fmla="*/ 1 h 144"/>
                <a:gd name="T10" fmla="*/ 133 w 249"/>
                <a:gd name="T11" fmla="*/ 11 h 144"/>
                <a:gd name="T12" fmla="*/ 120 w 249"/>
                <a:gd name="T13" fmla="*/ 9 h 144"/>
                <a:gd name="T14" fmla="*/ 112 w 249"/>
                <a:gd name="T15" fmla="*/ 20 h 144"/>
                <a:gd name="T16" fmla="*/ 99 w 249"/>
                <a:gd name="T17" fmla="*/ 18 h 144"/>
                <a:gd name="T18" fmla="*/ 92 w 249"/>
                <a:gd name="T19" fmla="*/ 29 h 144"/>
                <a:gd name="T20" fmla="*/ 79 w 249"/>
                <a:gd name="T21" fmla="*/ 27 h 144"/>
                <a:gd name="T22" fmla="*/ 72 w 249"/>
                <a:gd name="T23" fmla="*/ 42 h 144"/>
                <a:gd name="T24" fmla="*/ 60 w 249"/>
                <a:gd name="T25" fmla="*/ 41 h 144"/>
                <a:gd name="T26" fmla="*/ 52 w 249"/>
                <a:gd name="T27" fmla="*/ 56 h 144"/>
                <a:gd name="T28" fmla="*/ 42 w 249"/>
                <a:gd name="T29" fmla="*/ 55 h 144"/>
                <a:gd name="T30" fmla="*/ 34 w 249"/>
                <a:gd name="T31" fmla="*/ 70 h 144"/>
                <a:gd name="T32" fmla="*/ 27 w 249"/>
                <a:gd name="T33" fmla="*/ 71 h 144"/>
                <a:gd name="T34" fmla="*/ 21 w 249"/>
                <a:gd name="T35" fmla="*/ 88 h 144"/>
                <a:gd name="T36" fmla="*/ 21 w 249"/>
                <a:gd name="T37" fmla="*/ 88 h 144"/>
                <a:gd name="T38" fmla="*/ 17 w 249"/>
                <a:gd name="T39" fmla="*/ 89 h 144"/>
                <a:gd name="T40" fmla="*/ 10 w 249"/>
                <a:gd name="T41" fmla="*/ 105 h 144"/>
                <a:gd name="T42" fmla="*/ 11 w 249"/>
                <a:gd name="T43" fmla="*/ 107 h 144"/>
                <a:gd name="T44" fmla="*/ 9 w 249"/>
                <a:gd name="T45" fmla="*/ 107 h 144"/>
                <a:gd name="T46" fmla="*/ 3 w 249"/>
                <a:gd name="T47" fmla="*/ 124 h 144"/>
                <a:gd name="T48" fmla="*/ 19 w 249"/>
                <a:gd name="T49" fmla="*/ 131 h 144"/>
                <a:gd name="T50" fmla="*/ 21 w 249"/>
                <a:gd name="T51" fmla="*/ 130 h 144"/>
                <a:gd name="T52" fmla="*/ 21 w 249"/>
                <a:gd name="T53" fmla="*/ 130 h 144"/>
                <a:gd name="T54" fmla="*/ 38 w 249"/>
                <a:gd name="T55" fmla="*/ 137 h 144"/>
                <a:gd name="T56" fmla="*/ 41 w 249"/>
                <a:gd name="T57" fmla="*/ 135 h 144"/>
                <a:gd name="T58" fmla="*/ 41 w 249"/>
                <a:gd name="T59" fmla="*/ 135 h 144"/>
                <a:gd name="T60" fmla="*/ 58 w 249"/>
                <a:gd name="T61" fmla="*/ 142 h 144"/>
                <a:gd name="T62" fmla="*/ 63 w 249"/>
                <a:gd name="T63" fmla="*/ 137 h 144"/>
                <a:gd name="T64" fmla="*/ 79 w 249"/>
                <a:gd name="T65" fmla="*/ 142 h 144"/>
                <a:gd name="T66" fmla="*/ 86 w 249"/>
                <a:gd name="T67" fmla="*/ 134 h 144"/>
                <a:gd name="T68" fmla="*/ 102 w 249"/>
                <a:gd name="T69" fmla="*/ 138 h 144"/>
                <a:gd name="T70" fmla="*/ 109 w 249"/>
                <a:gd name="T71" fmla="*/ 129 h 144"/>
                <a:gd name="T72" fmla="*/ 125 w 249"/>
                <a:gd name="T73" fmla="*/ 134 h 144"/>
                <a:gd name="T74" fmla="*/ 133 w 249"/>
                <a:gd name="T75" fmla="*/ 123 h 144"/>
                <a:gd name="T76" fmla="*/ 146 w 249"/>
                <a:gd name="T77" fmla="*/ 125 h 144"/>
                <a:gd name="T78" fmla="*/ 153 w 249"/>
                <a:gd name="T79" fmla="*/ 114 h 144"/>
                <a:gd name="T80" fmla="*/ 166 w 249"/>
                <a:gd name="T81" fmla="*/ 116 h 144"/>
                <a:gd name="T82" fmla="*/ 174 w 249"/>
                <a:gd name="T83" fmla="*/ 105 h 144"/>
                <a:gd name="T84" fmla="*/ 186 w 249"/>
                <a:gd name="T8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9" h="144">
                  <a:moveTo>
                    <a:pt x="186" y="107"/>
                  </a:moveTo>
                  <a:cubicBezTo>
                    <a:pt x="187" y="107"/>
                    <a:pt x="188" y="106"/>
                    <a:pt x="188" y="106"/>
                  </a:cubicBezTo>
                  <a:cubicBezTo>
                    <a:pt x="195" y="82"/>
                    <a:pt x="212" y="49"/>
                    <a:pt x="249" y="17"/>
                  </a:cubicBezTo>
                  <a:cubicBezTo>
                    <a:pt x="199" y="23"/>
                    <a:pt x="163" y="12"/>
                    <a:pt x="141" y="0"/>
                  </a:cubicBezTo>
                  <a:cubicBezTo>
                    <a:pt x="141" y="1"/>
                    <a:pt x="140" y="1"/>
                    <a:pt x="140" y="1"/>
                  </a:cubicBezTo>
                  <a:cubicBezTo>
                    <a:pt x="136" y="3"/>
                    <a:pt x="133" y="7"/>
                    <a:pt x="133" y="11"/>
                  </a:cubicBezTo>
                  <a:cubicBezTo>
                    <a:pt x="129" y="8"/>
                    <a:pt x="124" y="8"/>
                    <a:pt x="120" y="9"/>
                  </a:cubicBezTo>
                  <a:cubicBezTo>
                    <a:pt x="115" y="11"/>
                    <a:pt x="113" y="16"/>
                    <a:pt x="112" y="20"/>
                  </a:cubicBezTo>
                  <a:cubicBezTo>
                    <a:pt x="109" y="17"/>
                    <a:pt x="104" y="16"/>
                    <a:pt x="99" y="18"/>
                  </a:cubicBezTo>
                  <a:cubicBezTo>
                    <a:pt x="95" y="20"/>
                    <a:pt x="92" y="25"/>
                    <a:pt x="92" y="29"/>
                  </a:cubicBezTo>
                  <a:cubicBezTo>
                    <a:pt x="88" y="26"/>
                    <a:pt x="83" y="25"/>
                    <a:pt x="79" y="27"/>
                  </a:cubicBezTo>
                  <a:cubicBezTo>
                    <a:pt x="73" y="30"/>
                    <a:pt x="70" y="36"/>
                    <a:pt x="72" y="42"/>
                  </a:cubicBezTo>
                  <a:cubicBezTo>
                    <a:pt x="68" y="40"/>
                    <a:pt x="64" y="39"/>
                    <a:pt x="60" y="41"/>
                  </a:cubicBezTo>
                  <a:cubicBezTo>
                    <a:pt x="54" y="43"/>
                    <a:pt x="51" y="50"/>
                    <a:pt x="52" y="56"/>
                  </a:cubicBezTo>
                  <a:cubicBezTo>
                    <a:pt x="49" y="54"/>
                    <a:pt x="45" y="54"/>
                    <a:pt x="42" y="55"/>
                  </a:cubicBezTo>
                  <a:cubicBezTo>
                    <a:pt x="36" y="58"/>
                    <a:pt x="33" y="64"/>
                    <a:pt x="34" y="70"/>
                  </a:cubicBezTo>
                  <a:cubicBezTo>
                    <a:pt x="32" y="70"/>
                    <a:pt x="30" y="70"/>
                    <a:pt x="27" y="71"/>
                  </a:cubicBezTo>
                  <a:cubicBezTo>
                    <a:pt x="21" y="74"/>
                    <a:pt x="18" y="81"/>
                    <a:pt x="21" y="88"/>
                  </a:cubicBezTo>
                  <a:cubicBezTo>
                    <a:pt x="21" y="88"/>
                    <a:pt x="21" y="88"/>
                    <a:pt x="21" y="88"/>
                  </a:cubicBezTo>
                  <a:cubicBezTo>
                    <a:pt x="19" y="88"/>
                    <a:pt x="18" y="88"/>
                    <a:pt x="17" y="89"/>
                  </a:cubicBezTo>
                  <a:cubicBezTo>
                    <a:pt x="11" y="92"/>
                    <a:pt x="8" y="99"/>
                    <a:pt x="10" y="105"/>
                  </a:cubicBezTo>
                  <a:cubicBezTo>
                    <a:pt x="11" y="106"/>
                    <a:pt x="11" y="106"/>
                    <a:pt x="11" y="107"/>
                  </a:cubicBezTo>
                  <a:cubicBezTo>
                    <a:pt x="11" y="107"/>
                    <a:pt x="10" y="107"/>
                    <a:pt x="9" y="107"/>
                  </a:cubicBezTo>
                  <a:cubicBezTo>
                    <a:pt x="3" y="110"/>
                    <a:pt x="0" y="118"/>
                    <a:pt x="3" y="124"/>
                  </a:cubicBezTo>
                  <a:cubicBezTo>
                    <a:pt x="6" y="131"/>
                    <a:pt x="13" y="133"/>
                    <a:pt x="19" y="131"/>
                  </a:cubicBezTo>
                  <a:cubicBezTo>
                    <a:pt x="20" y="130"/>
                    <a:pt x="21" y="130"/>
                    <a:pt x="21" y="130"/>
                  </a:cubicBezTo>
                  <a:cubicBezTo>
                    <a:pt x="21" y="130"/>
                    <a:pt x="21" y="130"/>
                    <a:pt x="21" y="130"/>
                  </a:cubicBezTo>
                  <a:cubicBezTo>
                    <a:pt x="24" y="137"/>
                    <a:pt x="32" y="140"/>
                    <a:pt x="38" y="137"/>
                  </a:cubicBezTo>
                  <a:cubicBezTo>
                    <a:pt x="39" y="136"/>
                    <a:pt x="40" y="136"/>
                    <a:pt x="41" y="135"/>
                  </a:cubicBezTo>
                  <a:lnTo>
                    <a:pt x="41" y="135"/>
                  </a:lnTo>
                  <a:cubicBezTo>
                    <a:pt x="44" y="141"/>
                    <a:pt x="51" y="144"/>
                    <a:pt x="58" y="142"/>
                  </a:cubicBezTo>
                  <a:cubicBezTo>
                    <a:pt x="60" y="140"/>
                    <a:pt x="62" y="139"/>
                    <a:pt x="63" y="137"/>
                  </a:cubicBezTo>
                  <a:cubicBezTo>
                    <a:pt x="67" y="142"/>
                    <a:pt x="73" y="144"/>
                    <a:pt x="79" y="142"/>
                  </a:cubicBezTo>
                  <a:cubicBezTo>
                    <a:pt x="83" y="140"/>
                    <a:pt x="85" y="137"/>
                    <a:pt x="86" y="134"/>
                  </a:cubicBezTo>
                  <a:cubicBezTo>
                    <a:pt x="90" y="139"/>
                    <a:pt x="96" y="141"/>
                    <a:pt x="102" y="138"/>
                  </a:cubicBezTo>
                  <a:cubicBezTo>
                    <a:pt x="106" y="137"/>
                    <a:pt x="109" y="133"/>
                    <a:pt x="109" y="129"/>
                  </a:cubicBezTo>
                  <a:cubicBezTo>
                    <a:pt x="113" y="134"/>
                    <a:pt x="119" y="136"/>
                    <a:pt x="125" y="134"/>
                  </a:cubicBezTo>
                  <a:cubicBezTo>
                    <a:pt x="129" y="132"/>
                    <a:pt x="132" y="128"/>
                    <a:pt x="133" y="123"/>
                  </a:cubicBezTo>
                  <a:cubicBezTo>
                    <a:pt x="136" y="126"/>
                    <a:pt x="141" y="127"/>
                    <a:pt x="146" y="125"/>
                  </a:cubicBezTo>
                  <a:cubicBezTo>
                    <a:pt x="150" y="123"/>
                    <a:pt x="153" y="119"/>
                    <a:pt x="153" y="114"/>
                  </a:cubicBezTo>
                  <a:cubicBezTo>
                    <a:pt x="157" y="117"/>
                    <a:pt x="162" y="118"/>
                    <a:pt x="166" y="116"/>
                  </a:cubicBezTo>
                  <a:cubicBezTo>
                    <a:pt x="170" y="114"/>
                    <a:pt x="173" y="110"/>
                    <a:pt x="174" y="105"/>
                  </a:cubicBezTo>
                  <a:cubicBezTo>
                    <a:pt x="177" y="108"/>
                    <a:pt x="182" y="109"/>
                    <a:pt x="186" y="107"/>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82" name="Freeform 65">
              <a:extLst>
                <a:ext uri="{FF2B5EF4-FFF2-40B4-BE49-F238E27FC236}">
                  <a16:creationId xmlns:a16="http://schemas.microsoft.com/office/drawing/2014/main" id="{13BEC925-6DE1-4593-B4D8-EC0B6C13AF26}"/>
                </a:ext>
              </a:extLst>
            </p:cNvPr>
            <p:cNvSpPr>
              <a:spLocks/>
            </p:cNvSpPr>
            <p:nvPr/>
          </p:nvSpPr>
          <p:spPr bwMode="auto">
            <a:xfrm>
              <a:off x="1068388" y="4800600"/>
              <a:ext cx="385763" cy="204788"/>
            </a:xfrm>
            <a:custGeom>
              <a:avLst/>
              <a:gdLst>
                <a:gd name="T0" fmla="*/ 0 w 573"/>
                <a:gd name="T1" fmla="*/ 141 h 305"/>
                <a:gd name="T2" fmla="*/ 342 w 573"/>
                <a:gd name="T3" fmla="*/ 98 h 305"/>
                <a:gd name="T4" fmla="*/ 216 w 573"/>
                <a:gd name="T5" fmla="*/ 153 h 305"/>
                <a:gd name="T6" fmla="*/ 222 w 573"/>
                <a:gd name="T7" fmla="*/ 165 h 305"/>
                <a:gd name="T8" fmla="*/ 373 w 573"/>
                <a:gd name="T9" fmla="*/ 99 h 305"/>
                <a:gd name="T10" fmla="*/ 132 w 573"/>
                <a:gd name="T11" fmla="*/ 305 h 305"/>
                <a:gd name="T12" fmla="*/ 454 w 573"/>
                <a:gd name="T13" fmla="*/ 64 h 305"/>
                <a:gd name="T14" fmla="*/ 573 w 573"/>
                <a:gd name="T15" fmla="*/ 12 h 305"/>
                <a:gd name="T16" fmla="*/ 568 w 573"/>
                <a:gd name="T17" fmla="*/ 0 h 305"/>
                <a:gd name="T18" fmla="*/ 418 w 573"/>
                <a:gd name="T19" fmla="*/ 65 h 305"/>
                <a:gd name="T20" fmla="*/ 0 w 573"/>
                <a:gd name="T21" fmla="*/ 14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3" h="305">
                  <a:moveTo>
                    <a:pt x="0" y="141"/>
                  </a:moveTo>
                  <a:cubicBezTo>
                    <a:pt x="92" y="112"/>
                    <a:pt x="278" y="122"/>
                    <a:pt x="342" y="98"/>
                  </a:cubicBezTo>
                  <a:lnTo>
                    <a:pt x="216" y="153"/>
                  </a:lnTo>
                  <a:cubicBezTo>
                    <a:pt x="217" y="155"/>
                    <a:pt x="221" y="164"/>
                    <a:pt x="222" y="165"/>
                  </a:cubicBezTo>
                  <a:lnTo>
                    <a:pt x="373" y="99"/>
                  </a:lnTo>
                  <a:cubicBezTo>
                    <a:pt x="309" y="146"/>
                    <a:pt x="206" y="263"/>
                    <a:pt x="132" y="305"/>
                  </a:cubicBezTo>
                  <a:cubicBezTo>
                    <a:pt x="368" y="222"/>
                    <a:pt x="408" y="107"/>
                    <a:pt x="454" y="64"/>
                  </a:cubicBezTo>
                  <a:lnTo>
                    <a:pt x="573" y="12"/>
                  </a:lnTo>
                  <a:lnTo>
                    <a:pt x="568" y="0"/>
                  </a:lnTo>
                  <a:lnTo>
                    <a:pt x="418" y="65"/>
                  </a:lnTo>
                  <a:cubicBezTo>
                    <a:pt x="360" y="90"/>
                    <a:pt x="251" y="10"/>
                    <a:pt x="0" y="141"/>
                  </a:cubicBezTo>
                </a:path>
              </a:pathLst>
            </a:cu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83" name="Freeform 66">
              <a:extLst>
                <a:ext uri="{FF2B5EF4-FFF2-40B4-BE49-F238E27FC236}">
                  <a16:creationId xmlns:a16="http://schemas.microsoft.com/office/drawing/2014/main" id="{5C1C8266-4C09-400C-83F3-B7458B37628E}"/>
                </a:ext>
              </a:extLst>
            </p:cNvPr>
            <p:cNvSpPr>
              <a:spLocks/>
            </p:cNvSpPr>
            <p:nvPr/>
          </p:nvSpPr>
          <p:spPr bwMode="auto">
            <a:xfrm>
              <a:off x="1104900" y="4911725"/>
              <a:ext cx="117475" cy="115888"/>
            </a:xfrm>
            <a:custGeom>
              <a:avLst/>
              <a:gdLst>
                <a:gd name="T0" fmla="*/ 7 w 176"/>
                <a:gd name="T1" fmla="*/ 173 h 173"/>
                <a:gd name="T2" fmla="*/ 153 w 176"/>
                <a:gd name="T3" fmla="*/ 74 h 173"/>
                <a:gd name="T4" fmla="*/ 164 w 176"/>
                <a:gd name="T5" fmla="*/ 11 h 173"/>
                <a:gd name="T6" fmla="*/ 159 w 176"/>
                <a:gd name="T7" fmla="*/ 0 h 173"/>
                <a:gd name="T8" fmla="*/ 7 w 176"/>
                <a:gd name="T9" fmla="*/ 173 h 173"/>
              </a:gdLst>
              <a:ahLst/>
              <a:cxnLst>
                <a:cxn ang="0">
                  <a:pos x="T0" y="T1"/>
                </a:cxn>
                <a:cxn ang="0">
                  <a:pos x="T2" y="T3"/>
                </a:cxn>
                <a:cxn ang="0">
                  <a:pos x="T4" y="T5"/>
                </a:cxn>
                <a:cxn ang="0">
                  <a:pos x="T6" y="T7"/>
                </a:cxn>
                <a:cxn ang="0">
                  <a:pos x="T8" y="T9"/>
                </a:cxn>
              </a:cxnLst>
              <a:rect l="0" t="0" r="r" b="b"/>
              <a:pathLst>
                <a:path w="176" h="173">
                  <a:moveTo>
                    <a:pt x="7" y="173"/>
                  </a:moveTo>
                  <a:cubicBezTo>
                    <a:pt x="19" y="133"/>
                    <a:pt x="117" y="108"/>
                    <a:pt x="153" y="74"/>
                  </a:cubicBezTo>
                  <a:cubicBezTo>
                    <a:pt x="176" y="51"/>
                    <a:pt x="170" y="26"/>
                    <a:pt x="164" y="11"/>
                  </a:cubicBezTo>
                  <a:cubicBezTo>
                    <a:pt x="162" y="4"/>
                    <a:pt x="159" y="0"/>
                    <a:pt x="159" y="0"/>
                  </a:cubicBezTo>
                  <a:cubicBezTo>
                    <a:pt x="0" y="68"/>
                    <a:pt x="7" y="173"/>
                    <a:pt x="7" y="173"/>
                  </a:cubicBezTo>
                </a:path>
              </a:pathLst>
            </a:cu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84" name="Freeform 67">
              <a:extLst>
                <a:ext uri="{FF2B5EF4-FFF2-40B4-BE49-F238E27FC236}">
                  <a16:creationId xmlns:a16="http://schemas.microsoft.com/office/drawing/2014/main" id="{82AF1EBE-08FF-492A-B1FE-83A592EBBF27}"/>
                </a:ext>
              </a:extLst>
            </p:cNvPr>
            <p:cNvSpPr>
              <a:spLocks/>
            </p:cNvSpPr>
            <p:nvPr/>
          </p:nvSpPr>
          <p:spPr bwMode="auto">
            <a:xfrm>
              <a:off x="1060450" y="4887913"/>
              <a:ext cx="149225" cy="60325"/>
            </a:xfrm>
            <a:custGeom>
              <a:avLst/>
              <a:gdLst>
                <a:gd name="T0" fmla="*/ 142 w 222"/>
                <a:gd name="T1" fmla="*/ 74 h 89"/>
                <a:gd name="T2" fmla="*/ 222 w 222"/>
                <a:gd name="T3" fmla="*/ 27 h 89"/>
                <a:gd name="T4" fmla="*/ 172 w 222"/>
                <a:gd name="T5" fmla="*/ 2 h 89"/>
                <a:gd name="T6" fmla="*/ 0 w 222"/>
                <a:gd name="T7" fmla="*/ 41 h 89"/>
                <a:gd name="T8" fmla="*/ 142 w 222"/>
                <a:gd name="T9" fmla="*/ 74 h 89"/>
              </a:gdLst>
              <a:ahLst/>
              <a:cxnLst>
                <a:cxn ang="0">
                  <a:pos x="T0" y="T1"/>
                </a:cxn>
                <a:cxn ang="0">
                  <a:pos x="T2" y="T3"/>
                </a:cxn>
                <a:cxn ang="0">
                  <a:pos x="T4" y="T5"/>
                </a:cxn>
                <a:cxn ang="0">
                  <a:pos x="T6" y="T7"/>
                </a:cxn>
                <a:cxn ang="0">
                  <a:pos x="T8" y="T9"/>
                </a:cxn>
              </a:cxnLst>
              <a:rect l="0" t="0" r="r" b="b"/>
              <a:pathLst>
                <a:path w="222" h="89">
                  <a:moveTo>
                    <a:pt x="142" y="74"/>
                  </a:moveTo>
                  <a:cubicBezTo>
                    <a:pt x="163" y="58"/>
                    <a:pt x="189" y="42"/>
                    <a:pt x="222" y="27"/>
                  </a:cubicBezTo>
                  <a:cubicBezTo>
                    <a:pt x="214" y="14"/>
                    <a:pt x="199" y="0"/>
                    <a:pt x="172" y="2"/>
                  </a:cubicBezTo>
                  <a:cubicBezTo>
                    <a:pt x="123" y="4"/>
                    <a:pt x="37" y="59"/>
                    <a:pt x="0" y="41"/>
                  </a:cubicBezTo>
                  <a:cubicBezTo>
                    <a:pt x="0" y="41"/>
                    <a:pt x="45" y="89"/>
                    <a:pt x="142" y="74"/>
                  </a:cubicBezTo>
                </a:path>
              </a:pathLst>
            </a:cu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85" name="Freeform 68">
              <a:extLst>
                <a:ext uri="{FF2B5EF4-FFF2-40B4-BE49-F238E27FC236}">
                  <a16:creationId xmlns:a16="http://schemas.microsoft.com/office/drawing/2014/main" id="{39371A23-CB55-404D-A1C5-2732A370938E}"/>
                </a:ext>
              </a:extLst>
            </p:cNvPr>
            <p:cNvSpPr>
              <a:spLocks/>
            </p:cNvSpPr>
            <p:nvPr/>
          </p:nvSpPr>
          <p:spPr bwMode="auto">
            <a:xfrm>
              <a:off x="982663" y="4932363"/>
              <a:ext cx="166688" cy="96838"/>
            </a:xfrm>
            <a:custGeom>
              <a:avLst/>
              <a:gdLst>
                <a:gd name="T0" fmla="*/ 186 w 249"/>
                <a:gd name="T1" fmla="*/ 106 h 144"/>
                <a:gd name="T2" fmla="*/ 188 w 249"/>
                <a:gd name="T3" fmla="*/ 105 h 144"/>
                <a:gd name="T4" fmla="*/ 249 w 249"/>
                <a:gd name="T5" fmla="*/ 17 h 144"/>
                <a:gd name="T6" fmla="*/ 141 w 249"/>
                <a:gd name="T7" fmla="*/ 0 h 144"/>
                <a:gd name="T8" fmla="*/ 140 w 249"/>
                <a:gd name="T9" fmla="*/ 0 h 144"/>
                <a:gd name="T10" fmla="*/ 133 w 249"/>
                <a:gd name="T11" fmla="*/ 11 h 144"/>
                <a:gd name="T12" fmla="*/ 120 w 249"/>
                <a:gd name="T13" fmla="*/ 9 h 144"/>
                <a:gd name="T14" fmla="*/ 112 w 249"/>
                <a:gd name="T15" fmla="*/ 20 h 144"/>
                <a:gd name="T16" fmla="*/ 99 w 249"/>
                <a:gd name="T17" fmla="*/ 18 h 144"/>
                <a:gd name="T18" fmla="*/ 92 w 249"/>
                <a:gd name="T19" fmla="*/ 28 h 144"/>
                <a:gd name="T20" fmla="*/ 79 w 249"/>
                <a:gd name="T21" fmla="*/ 27 h 144"/>
                <a:gd name="T22" fmla="*/ 71 w 249"/>
                <a:gd name="T23" fmla="*/ 41 h 144"/>
                <a:gd name="T24" fmla="*/ 60 w 249"/>
                <a:gd name="T25" fmla="*/ 40 h 144"/>
                <a:gd name="T26" fmla="*/ 52 w 249"/>
                <a:gd name="T27" fmla="*/ 55 h 144"/>
                <a:gd name="T28" fmla="*/ 42 w 249"/>
                <a:gd name="T29" fmla="*/ 55 h 144"/>
                <a:gd name="T30" fmla="*/ 34 w 249"/>
                <a:gd name="T31" fmla="*/ 70 h 144"/>
                <a:gd name="T32" fmla="*/ 27 w 249"/>
                <a:gd name="T33" fmla="*/ 71 h 144"/>
                <a:gd name="T34" fmla="*/ 20 w 249"/>
                <a:gd name="T35" fmla="*/ 87 h 144"/>
                <a:gd name="T36" fmla="*/ 20 w 249"/>
                <a:gd name="T37" fmla="*/ 87 h 144"/>
                <a:gd name="T38" fmla="*/ 17 w 249"/>
                <a:gd name="T39" fmla="*/ 88 h 144"/>
                <a:gd name="T40" fmla="*/ 10 w 249"/>
                <a:gd name="T41" fmla="*/ 105 h 144"/>
                <a:gd name="T42" fmla="*/ 11 w 249"/>
                <a:gd name="T43" fmla="*/ 106 h 144"/>
                <a:gd name="T44" fmla="*/ 9 w 249"/>
                <a:gd name="T45" fmla="*/ 107 h 144"/>
                <a:gd name="T46" fmla="*/ 3 w 249"/>
                <a:gd name="T47" fmla="*/ 124 h 144"/>
                <a:gd name="T48" fmla="*/ 19 w 249"/>
                <a:gd name="T49" fmla="*/ 130 h 144"/>
                <a:gd name="T50" fmla="*/ 21 w 249"/>
                <a:gd name="T51" fmla="*/ 129 h 144"/>
                <a:gd name="T52" fmla="*/ 21 w 249"/>
                <a:gd name="T53" fmla="*/ 130 h 144"/>
                <a:gd name="T54" fmla="*/ 38 w 249"/>
                <a:gd name="T55" fmla="*/ 136 h 144"/>
                <a:gd name="T56" fmla="*/ 41 w 249"/>
                <a:gd name="T57" fmla="*/ 134 h 144"/>
                <a:gd name="T58" fmla="*/ 41 w 249"/>
                <a:gd name="T59" fmla="*/ 134 h 144"/>
                <a:gd name="T60" fmla="*/ 58 w 249"/>
                <a:gd name="T61" fmla="*/ 141 h 144"/>
                <a:gd name="T62" fmla="*/ 63 w 249"/>
                <a:gd name="T63" fmla="*/ 136 h 144"/>
                <a:gd name="T64" fmla="*/ 79 w 249"/>
                <a:gd name="T65" fmla="*/ 141 h 144"/>
                <a:gd name="T66" fmla="*/ 86 w 249"/>
                <a:gd name="T67" fmla="*/ 133 h 144"/>
                <a:gd name="T68" fmla="*/ 102 w 249"/>
                <a:gd name="T69" fmla="*/ 138 h 144"/>
                <a:gd name="T70" fmla="*/ 109 w 249"/>
                <a:gd name="T71" fmla="*/ 129 h 144"/>
                <a:gd name="T72" fmla="*/ 125 w 249"/>
                <a:gd name="T73" fmla="*/ 133 h 144"/>
                <a:gd name="T74" fmla="*/ 133 w 249"/>
                <a:gd name="T75" fmla="*/ 122 h 144"/>
                <a:gd name="T76" fmla="*/ 145 w 249"/>
                <a:gd name="T77" fmla="*/ 124 h 144"/>
                <a:gd name="T78" fmla="*/ 153 w 249"/>
                <a:gd name="T79" fmla="*/ 114 h 144"/>
                <a:gd name="T80" fmla="*/ 166 w 249"/>
                <a:gd name="T81" fmla="*/ 115 h 144"/>
                <a:gd name="T82" fmla="*/ 173 w 249"/>
                <a:gd name="T83" fmla="*/ 105 h 144"/>
                <a:gd name="T84" fmla="*/ 186 w 249"/>
                <a:gd name="T85" fmla="*/ 10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9" h="144">
                  <a:moveTo>
                    <a:pt x="186" y="106"/>
                  </a:moveTo>
                  <a:cubicBezTo>
                    <a:pt x="187" y="106"/>
                    <a:pt x="187" y="106"/>
                    <a:pt x="188" y="105"/>
                  </a:cubicBezTo>
                  <a:cubicBezTo>
                    <a:pt x="195" y="81"/>
                    <a:pt x="212" y="49"/>
                    <a:pt x="249" y="17"/>
                  </a:cubicBezTo>
                  <a:cubicBezTo>
                    <a:pt x="199" y="22"/>
                    <a:pt x="163" y="11"/>
                    <a:pt x="141" y="0"/>
                  </a:cubicBezTo>
                  <a:cubicBezTo>
                    <a:pt x="141" y="0"/>
                    <a:pt x="140" y="0"/>
                    <a:pt x="140" y="0"/>
                  </a:cubicBezTo>
                  <a:cubicBezTo>
                    <a:pt x="136" y="2"/>
                    <a:pt x="133" y="6"/>
                    <a:pt x="133" y="11"/>
                  </a:cubicBezTo>
                  <a:cubicBezTo>
                    <a:pt x="129" y="8"/>
                    <a:pt x="124" y="7"/>
                    <a:pt x="120" y="9"/>
                  </a:cubicBezTo>
                  <a:cubicBezTo>
                    <a:pt x="115" y="11"/>
                    <a:pt x="113" y="15"/>
                    <a:pt x="112" y="20"/>
                  </a:cubicBezTo>
                  <a:cubicBezTo>
                    <a:pt x="109" y="17"/>
                    <a:pt x="104" y="16"/>
                    <a:pt x="99" y="18"/>
                  </a:cubicBezTo>
                  <a:cubicBezTo>
                    <a:pt x="95" y="20"/>
                    <a:pt x="92" y="24"/>
                    <a:pt x="92" y="28"/>
                  </a:cubicBezTo>
                  <a:cubicBezTo>
                    <a:pt x="88" y="26"/>
                    <a:pt x="83" y="25"/>
                    <a:pt x="79" y="27"/>
                  </a:cubicBezTo>
                  <a:cubicBezTo>
                    <a:pt x="73" y="29"/>
                    <a:pt x="70" y="35"/>
                    <a:pt x="71" y="41"/>
                  </a:cubicBezTo>
                  <a:cubicBezTo>
                    <a:pt x="68" y="39"/>
                    <a:pt x="64" y="38"/>
                    <a:pt x="60" y="40"/>
                  </a:cubicBezTo>
                  <a:cubicBezTo>
                    <a:pt x="54" y="43"/>
                    <a:pt x="51" y="49"/>
                    <a:pt x="52" y="55"/>
                  </a:cubicBezTo>
                  <a:cubicBezTo>
                    <a:pt x="49" y="53"/>
                    <a:pt x="45" y="53"/>
                    <a:pt x="42" y="55"/>
                  </a:cubicBezTo>
                  <a:cubicBezTo>
                    <a:pt x="36" y="57"/>
                    <a:pt x="33" y="64"/>
                    <a:pt x="34" y="70"/>
                  </a:cubicBezTo>
                  <a:cubicBezTo>
                    <a:pt x="32" y="69"/>
                    <a:pt x="29" y="70"/>
                    <a:pt x="27" y="71"/>
                  </a:cubicBezTo>
                  <a:cubicBezTo>
                    <a:pt x="21" y="73"/>
                    <a:pt x="18" y="81"/>
                    <a:pt x="20" y="87"/>
                  </a:cubicBezTo>
                  <a:cubicBezTo>
                    <a:pt x="20" y="87"/>
                    <a:pt x="20" y="87"/>
                    <a:pt x="20" y="87"/>
                  </a:cubicBezTo>
                  <a:cubicBezTo>
                    <a:pt x="19" y="87"/>
                    <a:pt x="18" y="88"/>
                    <a:pt x="17" y="88"/>
                  </a:cubicBezTo>
                  <a:cubicBezTo>
                    <a:pt x="11" y="91"/>
                    <a:pt x="8" y="98"/>
                    <a:pt x="10" y="105"/>
                  </a:cubicBezTo>
                  <a:cubicBezTo>
                    <a:pt x="11" y="105"/>
                    <a:pt x="11" y="106"/>
                    <a:pt x="11" y="106"/>
                  </a:cubicBezTo>
                  <a:cubicBezTo>
                    <a:pt x="10" y="106"/>
                    <a:pt x="10" y="107"/>
                    <a:pt x="9" y="107"/>
                  </a:cubicBezTo>
                  <a:cubicBezTo>
                    <a:pt x="3" y="110"/>
                    <a:pt x="0" y="117"/>
                    <a:pt x="3" y="124"/>
                  </a:cubicBezTo>
                  <a:cubicBezTo>
                    <a:pt x="5" y="130"/>
                    <a:pt x="13" y="133"/>
                    <a:pt x="19" y="130"/>
                  </a:cubicBezTo>
                  <a:cubicBezTo>
                    <a:pt x="20" y="130"/>
                    <a:pt x="20" y="130"/>
                    <a:pt x="21" y="129"/>
                  </a:cubicBezTo>
                  <a:cubicBezTo>
                    <a:pt x="21" y="129"/>
                    <a:pt x="21" y="130"/>
                    <a:pt x="21" y="130"/>
                  </a:cubicBezTo>
                  <a:cubicBezTo>
                    <a:pt x="24" y="136"/>
                    <a:pt x="31" y="139"/>
                    <a:pt x="38" y="136"/>
                  </a:cubicBezTo>
                  <a:cubicBezTo>
                    <a:pt x="39" y="136"/>
                    <a:pt x="40" y="135"/>
                    <a:pt x="41" y="134"/>
                  </a:cubicBezTo>
                  <a:cubicBezTo>
                    <a:pt x="41" y="134"/>
                    <a:pt x="41" y="134"/>
                    <a:pt x="41" y="134"/>
                  </a:cubicBezTo>
                  <a:cubicBezTo>
                    <a:pt x="44" y="141"/>
                    <a:pt x="51" y="144"/>
                    <a:pt x="58" y="141"/>
                  </a:cubicBezTo>
                  <a:cubicBezTo>
                    <a:pt x="60" y="140"/>
                    <a:pt x="62" y="138"/>
                    <a:pt x="63" y="136"/>
                  </a:cubicBezTo>
                  <a:cubicBezTo>
                    <a:pt x="66" y="142"/>
                    <a:pt x="73" y="144"/>
                    <a:pt x="79" y="141"/>
                  </a:cubicBezTo>
                  <a:cubicBezTo>
                    <a:pt x="83" y="140"/>
                    <a:pt x="85" y="137"/>
                    <a:pt x="86" y="133"/>
                  </a:cubicBezTo>
                  <a:cubicBezTo>
                    <a:pt x="89" y="138"/>
                    <a:pt x="96" y="140"/>
                    <a:pt x="102" y="138"/>
                  </a:cubicBezTo>
                  <a:cubicBezTo>
                    <a:pt x="106" y="136"/>
                    <a:pt x="109" y="133"/>
                    <a:pt x="109" y="129"/>
                  </a:cubicBezTo>
                  <a:cubicBezTo>
                    <a:pt x="113" y="134"/>
                    <a:pt x="119" y="136"/>
                    <a:pt x="125" y="133"/>
                  </a:cubicBezTo>
                  <a:cubicBezTo>
                    <a:pt x="129" y="131"/>
                    <a:pt x="132" y="127"/>
                    <a:pt x="133" y="122"/>
                  </a:cubicBezTo>
                  <a:cubicBezTo>
                    <a:pt x="136" y="125"/>
                    <a:pt x="141" y="126"/>
                    <a:pt x="145" y="124"/>
                  </a:cubicBezTo>
                  <a:cubicBezTo>
                    <a:pt x="150" y="122"/>
                    <a:pt x="153" y="118"/>
                    <a:pt x="153" y="114"/>
                  </a:cubicBezTo>
                  <a:cubicBezTo>
                    <a:pt x="157" y="116"/>
                    <a:pt x="161" y="117"/>
                    <a:pt x="166" y="115"/>
                  </a:cubicBezTo>
                  <a:cubicBezTo>
                    <a:pt x="170" y="113"/>
                    <a:pt x="173" y="109"/>
                    <a:pt x="173" y="105"/>
                  </a:cubicBezTo>
                  <a:cubicBezTo>
                    <a:pt x="177" y="107"/>
                    <a:pt x="182" y="108"/>
                    <a:pt x="186" y="106"/>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86" name="Freeform 69">
              <a:extLst>
                <a:ext uri="{FF2B5EF4-FFF2-40B4-BE49-F238E27FC236}">
                  <a16:creationId xmlns:a16="http://schemas.microsoft.com/office/drawing/2014/main" id="{C2AB82CF-E842-4BD8-8907-119DEB93E57C}"/>
                </a:ext>
              </a:extLst>
            </p:cNvPr>
            <p:cNvSpPr>
              <a:spLocks/>
            </p:cNvSpPr>
            <p:nvPr/>
          </p:nvSpPr>
          <p:spPr bwMode="auto">
            <a:xfrm>
              <a:off x="817563" y="4921250"/>
              <a:ext cx="168275" cy="96838"/>
            </a:xfrm>
            <a:custGeom>
              <a:avLst/>
              <a:gdLst>
                <a:gd name="T0" fmla="*/ 187 w 249"/>
                <a:gd name="T1" fmla="*/ 107 h 144"/>
                <a:gd name="T2" fmla="*/ 188 w 249"/>
                <a:gd name="T3" fmla="*/ 106 h 144"/>
                <a:gd name="T4" fmla="*/ 249 w 249"/>
                <a:gd name="T5" fmla="*/ 17 h 144"/>
                <a:gd name="T6" fmla="*/ 141 w 249"/>
                <a:gd name="T7" fmla="*/ 0 h 144"/>
                <a:gd name="T8" fmla="*/ 140 w 249"/>
                <a:gd name="T9" fmla="*/ 0 h 144"/>
                <a:gd name="T10" fmla="*/ 133 w 249"/>
                <a:gd name="T11" fmla="*/ 11 h 144"/>
                <a:gd name="T12" fmla="*/ 120 w 249"/>
                <a:gd name="T13" fmla="*/ 9 h 144"/>
                <a:gd name="T14" fmla="*/ 112 w 249"/>
                <a:gd name="T15" fmla="*/ 20 h 144"/>
                <a:gd name="T16" fmla="*/ 99 w 249"/>
                <a:gd name="T17" fmla="*/ 18 h 144"/>
                <a:gd name="T18" fmla="*/ 92 w 249"/>
                <a:gd name="T19" fmla="*/ 29 h 144"/>
                <a:gd name="T20" fmla="*/ 79 w 249"/>
                <a:gd name="T21" fmla="*/ 27 h 144"/>
                <a:gd name="T22" fmla="*/ 72 w 249"/>
                <a:gd name="T23" fmla="*/ 42 h 144"/>
                <a:gd name="T24" fmla="*/ 60 w 249"/>
                <a:gd name="T25" fmla="*/ 41 h 144"/>
                <a:gd name="T26" fmla="*/ 53 w 249"/>
                <a:gd name="T27" fmla="*/ 56 h 144"/>
                <a:gd name="T28" fmla="*/ 42 w 249"/>
                <a:gd name="T29" fmla="*/ 55 h 144"/>
                <a:gd name="T30" fmla="*/ 35 w 249"/>
                <a:gd name="T31" fmla="*/ 70 h 144"/>
                <a:gd name="T32" fmla="*/ 27 w 249"/>
                <a:gd name="T33" fmla="*/ 71 h 144"/>
                <a:gd name="T34" fmla="*/ 21 w 249"/>
                <a:gd name="T35" fmla="*/ 88 h 144"/>
                <a:gd name="T36" fmla="*/ 21 w 249"/>
                <a:gd name="T37" fmla="*/ 88 h 144"/>
                <a:gd name="T38" fmla="*/ 17 w 249"/>
                <a:gd name="T39" fmla="*/ 89 h 144"/>
                <a:gd name="T40" fmla="*/ 11 w 249"/>
                <a:gd name="T41" fmla="*/ 105 h 144"/>
                <a:gd name="T42" fmla="*/ 11 w 249"/>
                <a:gd name="T43" fmla="*/ 107 h 144"/>
                <a:gd name="T44" fmla="*/ 9 w 249"/>
                <a:gd name="T45" fmla="*/ 107 h 144"/>
                <a:gd name="T46" fmla="*/ 3 w 249"/>
                <a:gd name="T47" fmla="*/ 124 h 144"/>
                <a:gd name="T48" fmla="*/ 20 w 249"/>
                <a:gd name="T49" fmla="*/ 131 h 144"/>
                <a:gd name="T50" fmla="*/ 21 w 249"/>
                <a:gd name="T51" fmla="*/ 130 h 144"/>
                <a:gd name="T52" fmla="*/ 21 w 249"/>
                <a:gd name="T53" fmla="*/ 130 h 144"/>
                <a:gd name="T54" fmla="*/ 38 w 249"/>
                <a:gd name="T55" fmla="*/ 137 h 144"/>
                <a:gd name="T56" fmla="*/ 41 w 249"/>
                <a:gd name="T57" fmla="*/ 135 h 144"/>
                <a:gd name="T58" fmla="*/ 41 w 249"/>
                <a:gd name="T59" fmla="*/ 135 h 144"/>
                <a:gd name="T60" fmla="*/ 58 w 249"/>
                <a:gd name="T61" fmla="*/ 141 h 144"/>
                <a:gd name="T62" fmla="*/ 63 w 249"/>
                <a:gd name="T63" fmla="*/ 137 h 144"/>
                <a:gd name="T64" fmla="*/ 79 w 249"/>
                <a:gd name="T65" fmla="*/ 142 h 144"/>
                <a:gd name="T66" fmla="*/ 86 w 249"/>
                <a:gd name="T67" fmla="*/ 133 h 144"/>
                <a:gd name="T68" fmla="*/ 102 w 249"/>
                <a:gd name="T69" fmla="*/ 138 h 144"/>
                <a:gd name="T70" fmla="*/ 110 w 249"/>
                <a:gd name="T71" fmla="*/ 129 h 144"/>
                <a:gd name="T72" fmla="*/ 125 w 249"/>
                <a:gd name="T73" fmla="*/ 134 h 144"/>
                <a:gd name="T74" fmla="*/ 133 w 249"/>
                <a:gd name="T75" fmla="*/ 123 h 144"/>
                <a:gd name="T76" fmla="*/ 146 w 249"/>
                <a:gd name="T77" fmla="*/ 125 h 144"/>
                <a:gd name="T78" fmla="*/ 153 w 249"/>
                <a:gd name="T79" fmla="*/ 114 h 144"/>
                <a:gd name="T80" fmla="*/ 166 w 249"/>
                <a:gd name="T81" fmla="*/ 116 h 144"/>
                <a:gd name="T82" fmla="*/ 174 w 249"/>
                <a:gd name="T83" fmla="*/ 105 h 144"/>
                <a:gd name="T84" fmla="*/ 187 w 249"/>
                <a:gd name="T8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9" h="144">
                  <a:moveTo>
                    <a:pt x="187" y="107"/>
                  </a:moveTo>
                  <a:cubicBezTo>
                    <a:pt x="187" y="107"/>
                    <a:pt x="188" y="106"/>
                    <a:pt x="188" y="106"/>
                  </a:cubicBezTo>
                  <a:cubicBezTo>
                    <a:pt x="196" y="82"/>
                    <a:pt x="212" y="49"/>
                    <a:pt x="249" y="17"/>
                  </a:cubicBezTo>
                  <a:cubicBezTo>
                    <a:pt x="199" y="22"/>
                    <a:pt x="163" y="12"/>
                    <a:pt x="141" y="0"/>
                  </a:cubicBezTo>
                  <a:cubicBezTo>
                    <a:pt x="141" y="0"/>
                    <a:pt x="141" y="0"/>
                    <a:pt x="140" y="0"/>
                  </a:cubicBezTo>
                  <a:cubicBezTo>
                    <a:pt x="136" y="2"/>
                    <a:pt x="133" y="7"/>
                    <a:pt x="133" y="11"/>
                  </a:cubicBezTo>
                  <a:cubicBezTo>
                    <a:pt x="129" y="8"/>
                    <a:pt x="124" y="7"/>
                    <a:pt x="120" y="9"/>
                  </a:cubicBezTo>
                  <a:cubicBezTo>
                    <a:pt x="115" y="11"/>
                    <a:pt x="113" y="15"/>
                    <a:pt x="112" y="20"/>
                  </a:cubicBezTo>
                  <a:cubicBezTo>
                    <a:pt x="109" y="17"/>
                    <a:pt x="104" y="16"/>
                    <a:pt x="99" y="18"/>
                  </a:cubicBezTo>
                  <a:cubicBezTo>
                    <a:pt x="95" y="20"/>
                    <a:pt x="92" y="24"/>
                    <a:pt x="92" y="29"/>
                  </a:cubicBezTo>
                  <a:cubicBezTo>
                    <a:pt x="88" y="26"/>
                    <a:pt x="83" y="25"/>
                    <a:pt x="79" y="27"/>
                  </a:cubicBezTo>
                  <a:cubicBezTo>
                    <a:pt x="73" y="30"/>
                    <a:pt x="70" y="36"/>
                    <a:pt x="72" y="42"/>
                  </a:cubicBezTo>
                  <a:cubicBezTo>
                    <a:pt x="68" y="39"/>
                    <a:pt x="64" y="39"/>
                    <a:pt x="60" y="41"/>
                  </a:cubicBezTo>
                  <a:cubicBezTo>
                    <a:pt x="54" y="43"/>
                    <a:pt x="51" y="50"/>
                    <a:pt x="53" y="56"/>
                  </a:cubicBezTo>
                  <a:cubicBezTo>
                    <a:pt x="49" y="54"/>
                    <a:pt x="45" y="53"/>
                    <a:pt x="42" y="55"/>
                  </a:cubicBezTo>
                  <a:cubicBezTo>
                    <a:pt x="36" y="58"/>
                    <a:pt x="33" y="64"/>
                    <a:pt x="35" y="70"/>
                  </a:cubicBezTo>
                  <a:cubicBezTo>
                    <a:pt x="32" y="70"/>
                    <a:pt x="30" y="70"/>
                    <a:pt x="27" y="71"/>
                  </a:cubicBezTo>
                  <a:cubicBezTo>
                    <a:pt x="21" y="74"/>
                    <a:pt x="18" y="81"/>
                    <a:pt x="21" y="88"/>
                  </a:cubicBezTo>
                  <a:cubicBezTo>
                    <a:pt x="21" y="88"/>
                    <a:pt x="21" y="88"/>
                    <a:pt x="21" y="88"/>
                  </a:cubicBezTo>
                  <a:cubicBezTo>
                    <a:pt x="19" y="88"/>
                    <a:pt x="18" y="88"/>
                    <a:pt x="17" y="89"/>
                  </a:cubicBezTo>
                  <a:cubicBezTo>
                    <a:pt x="11" y="91"/>
                    <a:pt x="8" y="99"/>
                    <a:pt x="11" y="105"/>
                  </a:cubicBezTo>
                  <a:cubicBezTo>
                    <a:pt x="11" y="106"/>
                    <a:pt x="11" y="106"/>
                    <a:pt x="11" y="107"/>
                  </a:cubicBezTo>
                  <a:cubicBezTo>
                    <a:pt x="11" y="107"/>
                    <a:pt x="10" y="107"/>
                    <a:pt x="9" y="107"/>
                  </a:cubicBezTo>
                  <a:cubicBezTo>
                    <a:pt x="3" y="110"/>
                    <a:pt x="0" y="117"/>
                    <a:pt x="3" y="124"/>
                  </a:cubicBezTo>
                  <a:cubicBezTo>
                    <a:pt x="6" y="130"/>
                    <a:pt x="13" y="133"/>
                    <a:pt x="20" y="131"/>
                  </a:cubicBezTo>
                  <a:cubicBezTo>
                    <a:pt x="20" y="130"/>
                    <a:pt x="21" y="130"/>
                    <a:pt x="21" y="130"/>
                  </a:cubicBezTo>
                  <a:cubicBezTo>
                    <a:pt x="21" y="130"/>
                    <a:pt x="21" y="130"/>
                    <a:pt x="21" y="130"/>
                  </a:cubicBezTo>
                  <a:cubicBezTo>
                    <a:pt x="24" y="137"/>
                    <a:pt x="32" y="139"/>
                    <a:pt x="38" y="137"/>
                  </a:cubicBezTo>
                  <a:cubicBezTo>
                    <a:pt x="39" y="136"/>
                    <a:pt x="40" y="135"/>
                    <a:pt x="41" y="135"/>
                  </a:cubicBezTo>
                  <a:cubicBezTo>
                    <a:pt x="41" y="135"/>
                    <a:pt x="41" y="135"/>
                    <a:pt x="41" y="135"/>
                  </a:cubicBezTo>
                  <a:cubicBezTo>
                    <a:pt x="44" y="141"/>
                    <a:pt x="51" y="144"/>
                    <a:pt x="58" y="141"/>
                  </a:cubicBezTo>
                  <a:cubicBezTo>
                    <a:pt x="60" y="140"/>
                    <a:pt x="62" y="139"/>
                    <a:pt x="63" y="137"/>
                  </a:cubicBezTo>
                  <a:cubicBezTo>
                    <a:pt x="67" y="142"/>
                    <a:pt x="73" y="144"/>
                    <a:pt x="79" y="142"/>
                  </a:cubicBezTo>
                  <a:cubicBezTo>
                    <a:pt x="83" y="140"/>
                    <a:pt x="85" y="137"/>
                    <a:pt x="86" y="133"/>
                  </a:cubicBezTo>
                  <a:cubicBezTo>
                    <a:pt x="90" y="139"/>
                    <a:pt x="96" y="141"/>
                    <a:pt x="102" y="138"/>
                  </a:cubicBezTo>
                  <a:cubicBezTo>
                    <a:pt x="106" y="137"/>
                    <a:pt x="109" y="133"/>
                    <a:pt x="110" y="129"/>
                  </a:cubicBezTo>
                  <a:cubicBezTo>
                    <a:pt x="113" y="134"/>
                    <a:pt x="119" y="136"/>
                    <a:pt x="125" y="134"/>
                  </a:cubicBezTo>
                  <a:cubicBezTo>
                    <a:pt x="130" y="132"/>
                    <a:pt x="132" y="127"/>
                    <a:pt x="133" y="123"/>
                  </a:cubicBezTo>
                  <a:cubicBezTo>
                    <a:pt x="136" y="126"/>
                    <a:pt x="141" y="127"/>
                    <a:pt x="146" y="125"/>
                  </a:cubicBezTo>
                  <a:cubicBezTo>
                    <a:pt x="150" y="123"/>
                    <a:pt x="153" y="119"/>
                    <a:pt x="153" y="114"/>
                  </a:cubicBezTo>
                  <a:cubicBezTo>
                    <a:pt x="157" y="117"/>
                    <a:pt x="162" y="118"/>
                    <a:pt x="166" y="116"/>
                  </a:cubicBezTo>
                  <a:cubicBezTo>
                    <a:pt x="171" y="114"/>
                    <a:pt x="173" y="110"/>
                    <a:pt x="174" y="105"/>
                  </a:cubicBezTo>
                  <a:cubicBezTo>
                    <a:pt x="177" y="108"/>
                    <a:pt x="182" y="109"/>
                    <a:pt x="187" y="107"/>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87" name="Freeform 70">
              <a:extLst>
                <a:ext uri="{FF2B5EF4-FFF2-40B4-BE49-F238E27FC236}">
                  <a16:creationId xmlns:a16="http://schemas.microsoft.com/office/drawing/2014/main" id="{E1AAFEF3-6EE8-426D-BBD8-D7A57830B642}"/>
                </a:ext>
              </a:extLst>
            </p:cNvPr>
            <p:cNvSpPr>
              <a:spLocks/>
            </p:cNvSpPr>
            <p:nvPr/>
          </p:nvSpPr>
          <p:spPr bwMode="auto">
            <a:xfrm>
              <a:off x="896938" y="4881563"/>
              <a:ext cx="149225" cy="55563"/>
            </a:xfrm>
            <a:custGeom>
              <a:avLst/>
              <a:gdLst>
                <a:gd name="T0" fmla="*/ 187 w 222"/>
                <a:gd name="T1" fmla="*/ 5 h 84"/>
                <a:gd name="T2" fmla="*/ 176 w 222"/>
                <a:gd name="T3" fmla="*/ 7 h 84"/>
                <a:gd name="T4" fmla="*/ 167 w 222"/>
                <a:gd name="T5" fmla="*/ 14 h 84"/>
                <a:gd name="T6" fmla="*/ 151 w 222"/>
                <a:gd name="T7" fmla="*/ 14 h 84"/>
                <a:gd name="T8" fmla="*/ 144 w 222"/>
                <a:gd name="T9" fmla="*/ 19 h 84"/>
                <a:gd name="T10" fmla="*/ 127 w 222"/>
                <a:gd name="T11" fmla="*/ 19 h 84"/>
                <a:gd name="T12" fmla="*/ 121 w 222"/>
                <a:gd name="T13" fmla="*/ 23 h 84"/>
                <a:gd name="T14" fmla="*/ 102 w 222"/>
                <a:gd name="T15" fmla="*/ 21 h 84"/>
                <a:gd name="T16" fmla="*/ 100 w 222"/>
                <a:gd name="T17" fmla="*/ 22 h 84"/>
                <a:gd name="T18" fmla="*/ 86 w 222"/>
                <a:gd name="T19" fmla="*/ 23 h 84"/>
                <a:gd name="T20" fmla="*/ 0 w 222"/>
                <a:gd name="T21" fmla="*/ 36 h 84"/>
                <a:gd name="T22" fmla="*/ 143 w 222"/>
                <a:gd name="T23" fmla="*/ 69 h 84"/>
                <a:gd name="T24" fmla="*/ 222 w 222"/>
                <a:gd name="T25" fmla="*/ 23 h 84"/>
                <a:gd name="T26" fmla="*/ 195 w 222"/>
                <a:gd name="T27" fmla="*/ 0 h 84"/>
                <a:gd name="T28" fmla="*/ 187 w 222"/>
                <a:gd name="T29"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2" h="84">
                  <a:moveTo>
                    <a:pt x="187" y="5"/>
                  </a:moveTo>
                  <a:cubicBezTo>
                    <a:pt x="184" y="7"/>
                    <a:pt x="180" y="8"/>
                    <a:pt x="176" y="7"/>
                  </a:cubicBezTo>
                  <a:cubicBezTo>
                    <a:pt x="174" y="10"/>
                    <a:pt x="171" y="13"/>
                    <a:pt x="167" y="14"/>
                  </a:cubicBezTo>
                  <a:cubicBezTo>
                    <a:pt x="162" y="17"/>
                    <a:pt x="156" y="17"/>
                    <a:pt x="151" y="14"/>
                  </a:cubicBezTo>
                  <a:cubicBezTo>
                    <a:pt x="149" y="16"/>
                    <a:pt x="147" y="18"/>
                    <a:pt x="144" y="19"/>
                  </a:cubicBezTo>
                  <a:cubicBezTo>
                    <a:pt x="138" y="22"/>
                    <a:pt x="132" y="21"/>
                    <a:pt x="127" y="19"/>
                  </a:cubicBezTo>
                  <a:cubicBezTo>
                    <a:pt x="125" y="20"/>
                    <a:pt x="123" y="22"/>
                    <a:pt x="121" y="23"/>
                  </a:cubicBezTo>
                  <a:cubicBezTo>
                    <a:pt x="115" y="25"/>
                    <a:pt x="108" y="24"/>
                    <a:pt x="102" y="21"/>
                  </a:cubicBezTo>
                  <a:cubicBezTo>
                    <a:pt x="101" y="21"/>
                    <a:pt x="101" y="22"/>
                    <a:pt x="100" y="22"/>
                  </a:cubicBezTo>
                  <a:cubicBezTo>
                    <a:pt x="95" y="24"/>
                    <a:pt x="90" y="24"/>
                    <a:pt x="86" y="23"/>
                  </a:cubicBezTo>
                  <a:cubicBezTo>
                    <a:pt x="52" y="35"/>
                    <a:pt x="20" y="46"/>
                    <a:pt x="0" y="36"/>
                  </a:cubicBezTo>
                  <a:cubicBezTo>
                    <a:pt x="0" y="36"/>
                    <a:pt x="45" y="84"/>
                    <a:pt x="143" y="69"/>
                  </a:cubicBezTo>
                  <a:cubicBezTo>
                    <a:pt x="163" y="53"/>
                    <a:pt x="189" y="37"/>
                    <a:pt x="222" y="23"/>
                  </a:cubicBezTo>
                  <a:cubicBezTo>
                    <a:pt x="217" y="14"/>
                    <a:pt x="208" y="5"/>
                    <a:pt x="195" y="0"/>
                  </a:cubicBezTo>
                  <a:cubicBezTo>
                    <a:pt x="193" y="2"/>
                    <a:pt x="190" y="4"/>
                    <a:pt x="187" y="5"/>
                  </a:cubicBezTo>
                </a:path>
              </a:pathLst>
            </a:cu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88" name="Freeform 71">
              <a:extLst>
                <a:ext uri="{FF2B5EF4-FFF2-40B4-BE49-F238E27FC236}">
                  <a16:creationId xmlns:a16="http://schemas.microsoft.com/office/drawing/2014/main" id="{12F9C03D-E298-4324-856E-23889DA8A8B5}"/>
                </a:ext>
              </a:extLst>
            </p:cNvPr>
            <p:cNvSpPr>
              <a:spLocks/>
            </p:cNvSpPr>
            <p:nvPr/>
          </p:nvSpPr>
          <p:spPr bwMode="auto">
            <a:xfrm>
              <a:off x="941388" y="4900613"/>
              <a:ext cx="115888" cy="117475"/>
            </a:xfrm>
            <a:custGeom>
              <a:avLst/>
              <a:gdLst>
                <a:gd name="T0" fmla="*/ 7 w 173"/>
                <a:gd name="T1" fmla="*/ 173 h 173"/>
                <a:gd name="T2" fmla="*/ 76 w 173"/>
                <a:gd name="T3" fmla="*/ 119 h 173"/>
                <a:gd name="T4" fmla="*/ 85 w 173"/>
                <a:gd name="T5" fmla="*/ 111 h 173"/>
                <a:gd name="T6" fmla="*/ 88 w 173"/>
                <a:gd name="T7" fmla="*/ 110 h 173"/>
                <a:gd name="T8" fmla="*/ 100 w 173"/>
                <a:gd name="T9" fmla="*/ 95 h 173"/>
                <a:gd name="T10" fmla="*/ 106 w 173"/>
                <a:gd name="T11" fmla="*/ 93 h 173"/>
                <a:gd name="T12" fmla="*/ 118 w 173"/>
                <a:gd name="T13" fmla="*/ 81 h 173"/>
                <a:gd name="T14" fmla="*/ 126 w 173"/>
                <a:gd name="T15" fmla="*/ 79 h 173"/>
                <a:gd name="T16" fmla="*/ 137 w 173"/>
                <a:gd name="T17" fmla="*/ 67 h 173"/>
                <a:gd name="T18" fmla="*/ 148 w 173"/>
                <a:gd name="T19" fmla="*/ 66 h 173"/>
                <a:gd name="T20" fmla="*/ 157 w 173"/>
                <a:gd name="T21" fmla="*/ 58 h 173"/>
                <a:gd name="T22" fmla="*/ 165 w 173"/>
                <a:gd name="T23" fmla="*/ 57 h 173"/>
                <a:gd name="T24" fmla="*/ 165 w 173"/>
                <a:gd name="T25" fmla="*/ 11 h 173"/>
                <a:gd name="T26" fmla="*/ 160 w 173"/>
                <a:gd name="T27" fmla="*/ 0 h 173"/>
                <a:gd name="T28" fmla="*/ 7 w 173"/>
                <a:gd name="T29"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 h="173">
                  <a:moveTo>
                    <a:pt x="7" y="173"/>
                  </a:moveTo>
                  <a:cubicBezTo>
                    <a:pt x="13" y="152"/>
                    <a:pt x="43" y="136"/>
                    <a:pt x="76" y="119"/>
                  </a:cubicBezTo>
                  <a:cubicBezTo>
                    <a:pt x="78" y="116"/>
                    <a:pt x="81" y="113"/>
                    <a:pt x="85" y="111"/>
                  </a:cubicBezTo>
                  <a:cubicBezTo>
                    <a:pt x="86" y="110"/>
                    <a:pt x="87" y="110"/>
                    <a:pt x="88" y="110"/>
                  </a:cubicBezTo>
                  <a:cubicBezTo>
                    <a:pt x="89" y="103"/>
                    <a:pt x="93" y="98"/>
                    <a:pt x="100" y="95"/>
                  </a:cubicBezTo>
                  <a:cubicBezTo>
                    <a:pt x="102" y="94"/>
                    <a:pt x="104" y="94"/>
                    <a:pt x="106" y="93"/>
                  </a:cubicBezTo>
                  <a:cubicBezTo>
                    <a:pt x="108" y="88"/>
                    <a:pt x="112" y="83"/>
                    <a:pt x="118" y="81"/>
                  </a:cubicBezTo>
                  <a:cubicBezTo>
                    <a:pt x="120" y="79"/>
                    <a:pt x="123" y="79"/>
                    <a:pt x="126" y="79"/>
                  </a:cubicBezTo>
                  <a:cubicBezTo>
                    <a:pt x="128" y="74"/>
                    <a:pt x="132" y="69"/>
                    <a:pt x="137" y="67"/>
                  </a:cubicBezTo>
                  <a:cubicBezTo>
                    <a:pt x="141" y="65"/>
                    <a:pt x="145" y="65"/>
                    <a:pt x="148" y="66"/>
                  </a:cubicBezTo>
                  <a:cubicBezTo>
                    <a:pt x="151" y="62"/>
                    <a:pt x="154" y="60"/>
                    <a:pt x="157" y="58"/>
                  </a:cubicBezTo>
                  <a:cubicBezTo>
                    <a:pt x="160" y="57"/>
                    <a:pt x="163" y="57"/>
                    <a:pt x="165" y="57"/>
                  </a:cubicBezTo>
                  <a:cubicBezTo>
                    <a:pt x="173" y="39"/>
                    <a:pt x="169" y="22"/>
                    <a:pt x="165" y="11"/>
                  </a:cubicBezTo>
                  <a:cubicBezTo>
                    <a:pt x="162" y="4"/>
                    <a:pt x="160" y="0"/>
                    <a:pt x="160" y="0"/>
                  </a:cubicBezTo>
                  <a:cubicBezTo>
                    <a:pt x="0" y="69"/>
                    <a:pt x="7" y="173"/>
                    <a:pt x="7" y="173"/>
                  </a:cubicBezTo>
                </a:path>
              </a:pathLst>
            </a:cu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89" name="Freeform 72">
              <a:extLst>
                <a:ext uri="{FF2B5EF4-FFF2-40B4-BE49-F238E27FC236}">
                  <a16:creationId xmlns:a16="http://schemas.microsoft.com/office/drawing/2014/main" id="{D86FA73F-250C-4E98-B64C-EBC06FEFF204}"/>
                </a:ext>
              </a:extLst>
            </p:cNvPr>
            <p:cNvSpPr>
              <a:spLocks/>
            </p:cNvSpPr>
            <p:nvPr/>
          </p:nvSpPr>
          <p:spPr bwMode="auto">
            <a:xfrm>
              <a:off x="877888" y="5057775"/>
              <a:ext cx="166688" cy="96838"/>
            </a:xfrm>
            <a:custGeom>
              <a:avLst/>
              <a:gdLst>
                <a:gd name="T0" fmla="*/ 186 w 249"/>
                <a:gd name="T1" fmla="*/ 106 h 144"/>
                <a:gd name="T2" fmla="*/ 188 w 249"/>
                <a:gd name="T3" fmla="*/ 105 h 144"/>
                <a:gd name="T4" fmla="*/ 249 w 249"/>
                <a:gd name="T5" fmla="*/ 16 h 144"/>
                <a:gd name="T6" fmla="*/ 141 w 249"/>
                <a:gd name="T7" fmla="*/ 0 h 144"/>
                <a:gd name="T8" fmla="*/ 140 w 249"/>
                <a:gd name="T9" fmla="*/ 0 h 144"/>
                <a:gd name="T10" fmla="*/ 133 w 249"/>
                <a:gd name="T11" fmla="*/ 10 h 144"/>
                <a:gd name="T12" fmla="*/ 120 w 249"/>
                <a:gd name="T13" fmla="*/ 9 h 144"/>
                <a:gd name="T14" fmla="*/ 112 w 249"/>
                <a:gd name="T15" fmla="*/ 19 h 144"/>
                <a:gd name="T16" fmla="*/ 99 w 249"/>
                <a:gd name="T17" fmla="*/ 18 h 144"/>
                <a:gd name="T18" fmla="*/ 92 w 249"/>
                <a:gd name="T19" fmla="*/ 28 h 144"/>
                <a:gd name="T20" fmla="*/ 79 w 249"/>
                <a:gd name="T21" fmla="*/ 26 h 144"/>
                <a:gd name="T22" fmla="*/ 72 w 249"/>
                <a:gd name="T23" fmla="*/ 41 h 144"/>
                <a:gd name="T24" fmla="*/ 60 w 249"/>
                <a:gd name="T25" fmla="*/ 40 h 144"/>
                <a:gd name="T26" fmla="*/ 52 w 249"/>
                <a:gd name="T27" fmla="*/ 55 h 144"/>
                <a:gd name="T28" fmla="*/ 42 w 249"/>
                <a:gd name="T29" fmla="*/ 54 h 144"/>
                <a:gd name="T30" fmla="*/ 34 w 249"/>
                <a:gd name="T31" fmla="*/ 69 h 144"/>
                <a:gd name="T32" fmla="*/ 27 w 249"/>
                <a:gd name="T33" fmla="*/ 70 h 144"/>
                <a:gd name="T34" fmla="*/ 20 w 249"/>
                <a:gd name="T35" fmla="*/ 87 h 144"/>
                <a:gd name="T36" fmla="*/ 21 w 249"/>
                <a:gd name="T37" fmla="*/ 87 h 144"/>
                <a:gd name="T38" fmla="*/ 17 w 249"/>
                <a:gd name="T39" fmla="*/ 88 h 144"/>
                <a:gd name="T40" fmla="*/ 10 w 249"/>
                <a:gd name="T41" fmla="*/ 105 h 144"/>
                <a:gd name="T42" fmla="*/ 11 w 249"/>
                <a:gd name="T43" fmla="*/ 106 h 144"/>
                <a:gd name="T44" fmla="*/ 9 w 249"/>
                <a:gd name="T45" fmla="*/ 107 h 144"/>
                <a:gd name="T46" fmla="*/ 3 w 249"/>
                <a:gd name="T47" fmla="*/ 123 h 144"/>
                <a:gd name="T48" fmla="*/ 19 w 249"/>
                <a:gd name="T49" fmla="*/ 130 h 144"/>
                <a:gd name="T50" fmla="*/ 21 w 249"/>
                <a:gd name="T51" fmla="*/ 129 h 144"/>
                <a:gd name="T52" fmla="*/ 21 w 249"/>
                <a:gd name="T53" fmla="*/ 129 h 144"/>
                <a:gd name="T54" fmla="*/ 38 w 249"/>
                <a:gd name="T55" fmla="*/ 136 h 144"/>
                <a:gd name="T56" fmla="*/ 41 w 249"/>
                <a:gd name="T57" fmla="*/ 134 h 144"/>
                <a:gd name="T58" fmla="*/ 41 w 249"/>
                <a:gd name="T59" fmla="*/ 134 h 144"/>
                <a:gd name="T60" fmla="*/ 58 w 249"/>
                <a:gd name="T61" fmla="*/ 141 h 144"/>
                <a:gd name="T62" fmla="*/ 63 w 249"/>
                <a:gd name="T63" fmla="*/ 136 h 144"/>
                <a:gd name="T64" fmla="*/ 79 w 249"/>
                <a:gd name="T65" fmla="*/ 141 h 144"/>
                <a:gd name="T66" fmla="*/ 86 w 249"/>
                <a:gd name="T67" fmla="*/ 133 h 144"/>
                <a:gd name="T68" fmla="*/ 102 w 249"/>
                <a:gd name="T69" fmla="*/ 138 h 144"/>
                <a:gd name="T70" fmla="*/ 109 w 249"/>
                <a:gd name="T71" fmla="*/ 128 h 144"/>
                <a:gd name="T72" fmla="*/ 125 w 249"/>
                <a:gd name="T73" fmla="*/ 133 h 144"/>
                <a:gd name="T74" fmla="*/ 133 w 249"/>
                <a:gd name="T75" fmla="*/ 122 h 144"/>
                <a:gd name="T76" fmla="*/ 145 w 249"/>
                <a:gd name="T77" fmla="*/ 124 h 144"/>
                <a:gd name="T78" fmla="*/ 153 w 249"/>
                <a:gd name="T79" fmla="*/ 113 h 144"/>
                <a:gd name="T80" fmla="*/ 166 w 249"/>
                <a:gd name="T81" fmla="*/ 115 h 144"/>
                <a:gd name="T82" fmla="*/ 173 w 249"/>
                <a:gd name="T83" fmla="*/ 104 h 144"/>
                <a:gd name="T84" fmla="*/ 186 w 249"/>
                <a:gd name="T85" fmla="*/ 10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9" h="144">
                  <a:moveTo>
                    <a:pt x="186" y="106"/>
                  </a:moveTo>
                  <a:cubicBezTo>
                    <a:pt x="187" y="106"/>
                    <a:pt x="188" y="106"/>
                    <a:pt x="188" y="105"/>
                  </a:cubicBezTo>
                  <a:cubicBezTo>
                    <a:pt x="195" y="81"/>
                    <a:pt x="212" y="49"/>
                    <a:pt x="249" y="16"/>
                  </a:cubicBezTo>
                  <a:cubicBezTo>
                    <a:pt x="199" y="22"/>
                    <a:pt x="163" y="11"/>
                    <a:pt x="141" y="0"/>
                  </a:cubicBezTo>
                  <a:cubicBezTo>
                    <a:pt x="141" y="0"/>
                    <a:pt x="140" y="0"/>
                    <a:pt x="140" y="0"/>
                  </a:cubicBezTo>
                  <a:cubicBezTo>
                    <a:pt x="136" y="2"/>
                    <a:pt x="133" y="6"/>
                    <a:pt x="133" y="10"/>
                  </a:cubicBezTo>
                  <a:cubicBezTo>
                    <a:pt x="129" y="8"/>
                    <a:pt x="124" y="7"/>
                    <a:pt x="120" y="9"/>
                  </a:cubicBezTo>
                  <a:cubicBezTo>
                    <a:pt x="115" y="11"/>
                    <a:pt x="113" y="15"/>
                    <a:pt x="112" y="19"/>
                  </a:cubicBezTo>
                  <a:cubicBezTo>
                    <a:pt x="109" y="16"/>
                    <a:pt x="104" y="16"/>
                    <a:pt x="99" y="18"/>
                  </a:cubicBezTo>
                  <a:cubicBezTo>
                    <a:pt x="95" y="19"/>
                    <a:pt x="92" y="24"/>
                    <a:pt x="92" y="28"/>
                  </a:cubicBezTo>
                  <a:cubicBezTo>
                    <a:pt x="88" y="25"/>
                    <a:pt x="83" y="25"/>
                    <a:pt x="79" y="26"/>
                  </a:cubicBezTo>
                  <a:cubicBezTo>
                    <a:pt x="73" y="29"/>
                    <a:pt x="70" y="35"/>
                    <a:pt x="72" y="41"/>
                  </a:cubicBezTo>
                  <a:cubicBezTo>
                    <a:pt x="68" y="39"/>
                    <a:pt x="64" y="38"/>
                    <a:pt x="60" y="40"/>
                  </a:cubicBezTo>
                  <a:cubicBezTo>
                    <a:pt x="54" y="43"/>
                    <a:pt x="51" y="49"/>
                    <a:pt x="52" y="55"/>
                  </a:cubicBezTo>
                  <a:cubicBezTo>
                    <a:pt x="49" y="53"/>
                    <a:pt x="45" y="53"/>
                    <a:pt x="42" y="54"/>
                  </a:cubicBezTo>
                  <a:cubicBezTo>
                    <a:pt x="36" y="57"/>
                    <a:pt x="33" y="63"/>
                    <a:pt x="34" y="69"/>
                  </a:cubicBezTo>
                  <a:cubicBezTo>
                    <a:pt x="32" y="69"/>
                    <a:pt x="29" y="69"/>
                    <a:pt x="27" y="70"/>
                  </a:cubicBezTo>
                  <a:cubicBezTo>
                    <a:pt x="21" y="73"/>
                    <a:pt x="18" y="81"/>
                    <a:pt x="20" y="87"/>
                  </a:cubicBezTo>
                  <a:lnTo>
                    <a:pt x="21" y="87"/>
                  </a:lnTo>
                  <a:cubicBezTo>
                    <a:pt x="19" y="87"/>
                    <a:pt x="18" y="87"/>
                    <a:pt x="17" y="88"/>
                  </a:cubicBezTo>
                  <a:cubicBezTo>
                    <a:pt x="11" y="91"/>
                    <a:pt x="8" y="98"/>
                    <a:pt x="10" y="105"/>
                  </a:cubicBezTo>
                  <a:cubicBezTo>
                    <a:pt x="11" y="105"/>
                    <a:pt x="11" y="106"/>
                    <a:pt x="11" y="106"/>
                  </a:cubicBezTo>
                  <a:cubicBezTo>
                    <a:pt x="11" y="106"/>
                    <a:pt x="10" y="106"/>
                    <a:pt x="9" y="107"/>
                  </a:cubicBezTo>
                  <a:cubicBezTo>
                    <a:pt x="3" y="109"/>
                    <a:pt x="0" y="117"/>
                    <a:pt x="3" y="123"/>
                  </a:cubicBezTo>
                  <a:cubicBezTo>
                    <a:pt x="6" y="130"/>
                    <a:pt x="13" y="133"/>
                    <a:pt x="19" y="130"/>
                  </a:cubicBezTo>
                  <a:cubicBezTo>
                    <a:pt x="20" y="130"/>
                    <a:pt x="21" y="129"/>
                    <a:pt x="21" y="129"/>
                  </a:cubicBezTo>
                  <a:cubicBezTo>
                    <a:pt x="21" y="129"/>
                    <a:pt x="21" y="129"/>
                    <a:pt x="21" y="129"/>
                  </a:cubicBezTo>
                  <a:cubicBezTo>
                    <a:pt x="24" y="136"/>
                    <a:pt x="31" y="139"/>
                    <a:pt x="38" y="136"/>
                  </a:cubicBezTo>
                  <a:cubicBezTo>
                    <a:pt x="39" y="136"/>
                    <a:pt x="40" y="135"/>
                    <a:pt x="41" y="134"/>
                  </a:cubicBezTo>
                  <a:cubicBezTo>
                    <a:pt x="41" y="134"/>
                    <a:pt x="41" y="134"/>
                    <a:pt x="41" y="134"/>
                  </a:cubicBezTo>
                  <a:cubicBezTo>
                    <a:pt x="44" y="141"/>
                    <a:pt x="51" y="144"/>
                    <a:pt x="58" y="141"/>
                  </a:cubicBezTo>
                  <a:cubicBezTo>
                    <a:pt x="60" y="140"/>
                    <a:pt x="62" y="138"/>
                    <a:pt x="63" y="136"/>
                  </a:cubicBezTo>
                  <a:cubicBezTo>
                    <a:pt x="67" y="141"/>
                    <a:pt x="73" y="144"/>
                    <a:pt x="79" y="141"/>
                  </a:cubicBezTo>
                  <a:cubicBezTo>
                    <a:pt x="83" y="139"/>
                    <a:pt x="85" y="136"/>
                    <a:pt x="86" y="133"/>
                  </a:cubicBezTo>
                  <a:cubicBezTo>
                    <a:pt x="90" y="138"/>
                    <a:pt x="96" y="140"/>
                    <a:pt x="102" y="138"/>
                  </a:cubicBezTo>
                  <a:cubicBezTo>
                    <a:pt x="106" y="136"/>
                    <a:pt x="109" y="132"/>
                    <a:pt x="109" y="128"/>
                  </a:cubicBezTo>
                  <a:cubicBezTo>
                    <a:pt x="113" y="133"/>
                    <a:pt x="119" y="135"/>
                    <a:pt x="125" y="133"/>
                  </a:cubicBezTo>
                  <a:cubicBezTo>
                    <a:pt x="129" y="131"/>
                    <a:pt x="132" y="127"/>
                    <a:pt x="133" y="122"/>
                  </a:cubicBezTo>
                  <a:cubicBezTo>
                    <a:pt x="136" y="125"/>
                    <a:pt x="141" y="126"/>
                    <a:pt x="145" y="124"/>
                  </a:cubicBezTo>
                  <a:cubicBezTo>
                    <a:pt x="150" y="122"/>
                    <a:pt x="153" y="118"/>
                    <a:pt x="153" y="113"/>
                  </a:cubicBezTo>
                  <a:cubicBezTo>
                    <a:pt x="157" y="116"/>
                    <a:pt x="162" y="117"/>
                    <a:pt x="166" y="115"/>
                  </a:cubicBezTo>
                  <a:cubicBezTo>
                    <a:pt x="170" y="113"/>
                    <a:pt x="173" y="109"/>
                    <a:pt x="173" y="104"/>
                  </a:cubicBezTo>
                  <a:cubicBezTo>
                    <a:pt x="177" y="107"/>
                    <a:pt x="182" y="108"/>
                    <a:pt x="186" y="106"/>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90" name="Freeform 73">
              <a:extLst>
                <a:ext uri="{FF2B5EF4-FFF2-40B4-BE49-F238E27FC236}">
                  <a16:creationId xmlns:a16="http://schemas.microsoft.com/office/drawing/2014/main" id="{57C483F8-E88B-43B5-946E-B9D886C813FD}"/>
                </a:ext>
              </a:extLst>
            </p:cNvPr>
            <p:cNvSpPr>
              <a:spLocks/>
            </p:cNvSpPr>
            <p:nvPr/>
          </p:nvSpPr>
          <p:spPr bwMode="auto">
            <a:xfrm>
              <a:off x="955675" y="5016500"/>
              <a:ext cx="149225" cy="57150"/>
            </a:xfrm>
            <a:custGeom>
              <a:avLst/>
              <a:gdLst>
                <a:gd name="T0" fmla="*/ 187 w 222"/>
                <a:gd name="T1" fmla="*/ 6 h 84"/>
                <a:gd name="T2" fmla="*/ 176 w 222"/>
                <a:gd name="T3" fmla="*/ 7 h 84"/>
                <a:gd name="T4" fmla="*/ 167 w 222"/>
                <a:gd name="T5" fmla="*/ 15 h 84"/>
                <a:gd name="T6" fmla="*/ 151 w 222"/>
                <a:gd name="T7" fmla="*/ 15 h 84"/>
                <a:gd name="T8" fmla="*/ 144 w 222"/>
                <a:gd name="T9" fmla="*/ 20 h 84"/>
                <a:gd name="T10" fmla="*/ 127 w 222"/>
                <a:gd name="T11" fmla="*/ 19 h 84"/>
                <a:gd name="T12" fmla="*/ 121 w 222"/>
                <a:gd name="T13" fmla="*/ 23 h 84"/>
                <a:gd name="T14" fmla="*/ 102 w 222"/>
                <a:gd name="T15" fmla="*/ 21 h 84"/>
                <a:gd name="T16" fmla="*/ 99 w 222"/>
                <a:gd name="T17" fmla="*/ 23 h 84"/>
                <a:gd name="T18" fmla="*/ 86 w 222"/>
                <a:gd name="T19" fmla="*/ 23 h 84"/>
                <a:gd name="T20" fmla="*/ 0 w 222"/>
                <a:gd name="T21" fmla="*/ 37 h 84"/>
                <a:gd name="T22" fmla="*/ 142 w 222"/>
                <a:gd name="T23" fmla="*/ 70 h 84"/>
                <a:gd name="T24" fmla="*/ 222 w 222"/>
                <a:gd name="T25" fmla="*/ 23 h 84"/>
                <a:gd name="T26" fmla="*/ 195 w 222"/>
                <a:gd name="T27" fmla="*/ 0 h 84"/>
                <a:gd name="T28" fmla="*/ 187 w 222"/>
                <a:gd name="T29"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2" h="84">
                  <a:moveTo>
                    <a:pt x="187" y="6"/>
                  </a:moveTo>
                  <a:cubicBezTo>
                    <a:pt x="184" y="7"/>
                    <a:pt x="180" y="8"/>
                    <a:pt x="176" y="7"/>
                  </a:cubicBezTo>
                  <a:cubicBezTo>
                    <a:pt x="174" y="10"/>
                    <a:pt x="171" y="13"/>
                    <a:pt x="167" y="15"/>
                  </a:cubicBezTo>
                  <a:cubicBezTo>
                    <a:pt x="162" y="17"/>
                    <a:pt x="156" y="17"/>
                    <a:pt x="151" y="15"/>
                  </a:cubicBezTo>
                  <a:cubicBezTo>
                    <a:pt x="149" y="17"/>
                    <a:pt x="147" y="18"/>
                    <a:pt x="144" y="20"/>
                  </a:cubicBezTo>
                  <a:cubicBezTo>
                    <a:pt x="138" y="22"/>
                    <a:pt x="132" y="22"/>
                    <a:pt x="127" y="19"/>
                  </a:cubicBezTo>
                  <a:cubicBezTo>
                    <a:pt x="125" y="21"/>
                    <a:pt x="123" y="22"/>
                    <a:pt x="121" y="23"/>
                  </a:cubicBezTo>
                  <a:cubicBezTo>
                    <a:pt x="115" y="26"/>
                    <a:pt x="108" y="25"/>
                    <a:pt x="102" y="21"/>
                  </a:cubicBezTo>
                  <a:cubicBezTo>
                    <a:pt x="101" y="22"/>
                    <a:pt x="100" y="22"/>
                    <a:pt x="99" y="23"/>
                  </a:cubicBezTo>
                  <a:cubicBezTo>
                    <a:pt x="95" y="25"/>
                    <a:pt x="90" y="25"/>
                    <a:pt x="86" y="23"/>
                  </a:cubicBezTo>
                  <a:cubicBezTo>
                    <a:pt x="52" y="36"/>
                    <a:pt x="19" y="46"/>
                    <a:pt x="0" y="37"/>
                  </a:cubicBezTo>
                  <a:cubicBezTo>
                    <a:pt x="0" y="37"/>
                    <a:pt x="45" y="84"/>
                    <a:pt x="142" y="70"/>
                  </a:cubicBezTo>
                  <a:cubicBezTo>
                    <a:pt x="163" y="54"/>
                    <a:pt x="189" y="37"/>
                    <a:pt x="222" y="23"/>
                  </a:cubicBezTo>
                  <a:cubicBezTo>
                    <a:pt x="217" y="14"/>
                    <a:pt x="208" y="5"/>
                    <a:pt x="195" y="0"/>
                  </a:cubicBezTo>
                  <a:cubicBezTo>
                    <a:pt x="193" y="3"/>
                    <a:pt x="190" y="5"/>
                    <a:pt x="187" y="6"/>
                  </a:cubicBezTo>
                </a:path>
              </a:pathLst>
            </a:cu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91" name="Freeform 74">
              <a:extLst>
                <a:ext uri="{FF2B5EF4-FFF2-40B4-BE49-F238E27FC236}">
                  <a16:creationId xmlns:a16="http://schemas.microsoft.com/office/drawing/2014/main" id="{8CF97410-548A-44FE-8CD3-22594C1C1E32}"/>
                </a:ext>
              </a:extLst>
            </p:cNvPr>
            <p:cNvSpPr>
              <a:spLocks/>
            </p:cNvSpPr>
            <p:nvPr/>
          </p:nvSpPr>
          <p:spPr bwMode="auto">
            <a:xfrm>
              <a:off x="1000125" y="5037138"/>
              <a:ext cx="115888" cy="115888"/>
            </a:xfrm>
            <a:custGeom>
              <a:avLst/>
              <a:gdLst>
                <a:gd name="T0" fmla="*/ 7 w 173"/>
                <a:gd name="T1" fmla="*/ 173 h 173"/>
                <a:gd name="T2" fmla="*/ 76 w 173"/>
                <a:gd name="T3" fmla="*/ 120 h 173"/>
                <a:gd name="T4" fmla="*/ 85 w 173"/>
                <a:gd name="T5" fmla="*/ 111 h 173"/>
                <a:gd name="T6" fmla="*/ 88 w 173"/>
                <a:gd name="T7" fmla="*/ 110 h 173"/>
                <a:gd name="T8" fmla="*/ 99 w 173"/>
                <a:gd name="T9" fmla="*/ 95 h 173"/>
                <a:gd name="T10" fmla="*/ 106 w 173"/>
                <a:gd name="T11" fmla="*/ 94 h 173"/>
                <a:gd name="T12" fmla="*/ 118 w 173"/>
                <a:gd name="T13" fmla="*/ 81 h 173"/>
                <a:gd name="T14" fmla="*/ 126 w 173"/>
                <a:gd name="T15" fmla="*/ 79 h 173"/>
                <a:gd name="T16" fmla="*/ 137 w 173"/>
                <a:gd name="T17" fmla="*/ 67 h 173"/>
                <a:gd name="T18" fmla="*/ 148 w 173"/>
                <a:gd name="T19" fmla="*/ 66 h 173"/>
                <a:gd name="T20" fmla="*/ 157 w 173"/>
                <a:gd name="T21" fmla="*/ 58 h 173"/>
                <a:gd name="T22" fmla="*/ 165 w 173"/>
                <a:gd name="T23" fmla="*/ 57 h 173"/>
                <a:gd name="T24" fmla="*/ 164 w 173"/>
                <a:gd name="T25" fmla="*/ 12 h 173"/>
                <a:gd name="T26" fmla="*/ 160 w 173"/>
                <a:gd name="T27" fmla="*/ 0 h 173"/>
                <a:gd name="T28" fmla="*/ 7 w 173"/>
                <a:gd name="T29"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 h="173">
                  <a:moveTo>
                    <a:pt x="7" y="173"/>
                  </a:moveTo>
                  <a:cubicBezTo>
                    <a:pt x="13" y="153"/>
                    <a:pt x="43" y="136"/>
                    <a:pt x="76" y="120"/>
                  </a:cubicBezTo>
                  <a:cubicBezTo>
                    <a:pt x="78" y="116"/>
                    <a:pt x="81" y="113"/>
                    <a:pt x="85" y="111"/>
                  </a:cubicBezTo>
                  <a:cubicBezTo>
                    <a:pt x="86" y="111"/>
                    <a:pt x="87" y="111"/>
                    <a:pt x="88" y="110"/>
                  </a:cubicBezTo>
                  <a:cubicBezTo>
                    <a:pt x="89" y="104"/>
                    <a:pt x="93" y="98"/>
                    <a:pt x="99" y="95"/>
                  </a:cubicBezTo>
                  <a:cubicBezTo>
                    <a:pt x="102" y="94"/>
                    <a:pt x="104" y="94"/>
                    <a:pt x="106" y="94"/>
                  </a:cubicBezTo>
                  <a:cubicBezTo>
                    <a:pt x="108" y="88"/>
                    <a:pt x="112" y="83"/>
                    <a:pt x="118" y="81"/>
                  </a:cubicBezTo>
                  <a:cubicBezTo>
                    <a:pt x="120" y="80"/>
                    <a:pt x="123" y="79"/>
                    <a:pt x="126" y="79"/>
                  </a:cubicBezTo>
                  <a:cubicBezTo>
                    <a:pt x="128" y="74"/>
                    <a:pt x="131" y="70"/>
                    <a:pt x="137" y="67"/>
                  </a:cubicBezTo>
                  <a:cubicBezTo>
                    <a:pt x="140" y="66"/>
                    <a:pt x="145" y="65"/>
                    <a:pt x="148" y="66"/>
                  </a:cubicBezTo>
                  <a:cubicBezTo>
                    <a:pt x="150" y="63"/>
                    <a:pt x="153" y="60"/>
                    <a:pt x="157" y="58"/>
                  </a:cubicBezTo>
                  <a:cubicBezTo>
                    <a:pt x="160" y="57"/>
                    <a:pt x="162" y="57"/>
                    <a:pt x="165" y="57"/>
                  </a:cubicBezTo>
                  <a:cubicBezTo>
                    <a:pt x="173" y="40"/>
                    <a:pt x="169" y="23"/>
                    <a:pt x="164" y="12"/>
                  </a:cubicBezTo>
                  <a:cubicBezTo>
                    <a:pt x="162" y="5"/>
                    <a:pt x="160" y="0"/>
                    <a:pt x="160" y="0"/>
                  </a:cubicBezTo>
                  <a:cubicBezTo>
                    <a:pt x="0" y="69"/>
                    <a:pt x="7" y="173"/>
                    <a:pt x="7" y="173"/>
                  </a:cubicBezTo>
                </a:path>
              </a:pathLst>
            </a:cu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92" name="Freeform 75">
              <a:extLst>
                <a:ext uri="{FF2B5EF4-FFF2-40B4-BE49-F238E27FC236}">
                  <a16:creationId xmlns:a16="http://schemas.microsoft.com/office/drawing/2014/main" id="{7E9D56C8-7FE9-4C26-8468-6068BDE55595}"/>
                </a:ext>
              </a:extLst>
            </p:cNvPr>
            <p:cNvSpPr>
              <a:spLocks/>
            </p:cNvSpPr>
            <p:nvPr/>
          </p:nvSpPr>
          <p:spPr bwMode="auto">
            <a:xfrm>
              <a:off x="947738" y="1095375"/>
              <a:ext cx="487363" cy="647700"/>
            </a:xfrm>
            <a:custGeom>
              <a:avLst/>
              <a:gdLst>
                <a:gd name="T0" fmla="*/ 507 w 727"/>
                <a:gd name="T1" fmla="*/ 157 h 965"/>
                <a:gd name="T2" fmla="*/ 501 w 727"/>
                <a:gd name="T3" fmla="*/ 161 h 965"/>
                <a:gd name="T4" fmla="*/ 465 w 727"/>
                <a:gd name="T5" fmla="*/ 56 h 965"/>
                <a:gd name="T6" fmla="*/ 296 w 727"/>
                <a:gd name="T7" fmla="*/ 32 h 965"/>
                <a:gd name="T8" fmla="*/ 155 w 727"/>
                <a:gd name="T9" fmla="*/ 48 h 965"/>
                <a:gd name="T10" fmla="*/ 119 w 727"/>
                <a:gd name="T11" fmla="*/ 156 h 965"/>
                <a:gd name="T12" fmla="*/ 60 w 727"/>
                <a:gd name="T13" fmla="*/ 189 h 965"/>
                <a:gd name="T14" fmla="*/ 54 w 727"/>
                <a:gd name="T15" fmla="*/ 389 h 965"/>
                <a:gd name="T16" fmla="*/ 79 w 727"/>
                <a:gd name="T17" fmla="*/ 411 h 965"/>
                <a:gd name="T18" fmla="*/ 100 w 727"/>
                <a:gd name="T19" fmla="*/ 521 h 965"/>
                <a:gd name="T20" fmla="*/ 247 w 727"/>
                <a:gd name="T21" fmla="*/ 526 h 965"/>
                <a:gd name="T22" fmla="*/ 249 w 727"/>
                <a:gd name="T23" fmla="*/ 524 h 965"/>
                <a:gd name="T24" fmla="*/ 275 w 727"/>
                <a:gd name="T25" fmla="*/ 575 h 965"/>
                <a:gd name="T26" fmla="*/ 343 w 727"/>
                <a:gd name="T27" fmla="*/ 607 h 965"/>
                <a:gd name="T28" fmla="*/ 353 w 727"/>
                <a:gd name="T29" fmla="*/ 626 h 965"/>
                <a:gd name="T30" fmla="*/ 480 w 727"/>
                <a:gd name="T31" fmla="*/ 645 h 965"/>
                <a:gd name="T32" fmla="*/ 506 w 727"/>
                <a:gd name="T33" fmla="*/ 615 h 965"/>
                <a:gd name="T34" fmla="*/ 563 w 727"/>
                <a:gd name="T35" fmla="*/ 719 h 965"/>
                <a:gd name="T36" fmla="*/ 641 w 727"/>
                <a:gd name="T37" fmla="*/ 965 h 965"/>
                <a:gd name="T38" fmla="*/ 663 w 727"/>
                <a:gd name="T39" fmla="*/ 933 h 965"/>
                <a:gd name="T40" fmla="*/ 689 w 727"/>
                <a:gd name="T41" fmla="*/ 634 h 965"/>
                <a:gd name="T42" fmla="*/ 666 w 727"/>
                <a:gd name="T43" fmla="*/ 546 h 965"/>
                <a:gd name="T44" fmla="*/ 695 w 727"/>
                <a:gd name="T45" fmla="*/ 530 h 965"/>
                <a:gd name="T46" fmla="*/ 699 w 727"/>
                <a:gd name="T47" fmla="*/ 423 h 965"/>
                <a:gd name="T48" fmla="*/ 678 w 727"/>
                <a:gd name="T49" fmla="*/ 408 h 965"/>
                <a:gd name="T50" fmla="*/ 670 w 727"/>
                <a:gd name="T51" fmla="*/ 315 h 965"/>
                <a:gd name="T52" fmla="*/ 635 w 727"/>
                <a:gd name="T53" fmla="*/ 295 h 965"/>
                <a:gd name="T54" fmla="*/ 623 w 727"/>
                <a:gd name="T55" fmla="*/ 266 h 965"/>
                <a:gd name="T56" fmla="*/ 612 w 727"/>
                <a:gd name="T57" fmla="*/ 254 h 965"/>
                <a:gd name="T58" fmla="*/ 609 w 727"/>
                <a:gd name="T59" fmla="*/ 172 h 965"/>
                <a:gd name="T60" fmla="*/ 507 w 727"/>
                <a:gd name="T61" fmla="*/ 157 h 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7" h="965">
                  <a:moveTo>
                    <a:pt x="507" y="157"/>
                  </a:moveTo>
                  <a:cubicBezTo>
                    <a:pt x="505" y="158"/>
                    <a:pt x="503" y="160"/>
                    <a:pt x="501" y="161"/>
                  </a:cubicBezTo>
                  <a:cubicBezTo>
                    <a:pt x="505" y="124"/>
                    <a:pt x="493" y="86"/>
                    <a:pt x="465" y="56"/>
                  </a:cubicBezTo>
                  <a:cubicBezTo>
                    <a:pt x="421" y="9"/>
                    <a:pt x="350" y="0"/>
                    <a:pt x="296" y="32"/>
                  </a:cubicBezTo>
                  <a:cubicBezTo>
                    <a:pt x="252" y="6"/>
                    <a:pt x="194" y="11"/>
                    <a:pt x="155" y="48"/>
                  </a:cubicBezTo>
                  <a:cubicBezTo>
                    <a:pt x="124" y="77"/>
                    <a:pt x="112" y="117"/>
                    <a:pt x="119" y="156"/>
                  </a:cubicBezTo>
                  <a:cubicBezTo>
                    <a:pt x="98" y="162"/>
                    <a:pt x="77" y="172"/>
                    <a:pt x="60" y="189"/>
                  </a:cubicBezTo>
                  <a:cubicBezTo>
                    <a:pt x="3" y="242"/>
                    <a:pt x="0" y="332"/>
                    <a:pt x="54" y="389"/>
                  </a:cubicBezTo>
                  <a:cubicBezTo>
                    <a:pt x="61" y="398"/>
                    <a:pt x="70" y="405"/>
                    <a:pt x="79" y="411"/>
                  </a:cubicBezTo>
                  <a:cubicBezTo>
                    <a:pt x="65" y="447"/>
                    <a:pt x="72" y="490"/>
                    <a:pt x="100" y="521"/>
                  </a:cubicBezTo>
                  <a:cubicBezTo>
                    <a:pt x="139" y="563"/>
                    <a:pt x="205" y="565"/>
                    <a:pt x="247" y="526"/>
                  </a:cubicBezTo>
                  <a:cubicBezTo>
                    <a:pt x="248" y="525"/>
                    <a:pt x="248" y="524"/>
                    <a:pt x="249" y="524"/>
                  </a:cubicBezTo>
                  <a:cubicBezTo>
                    <a:pt x="253" y="542"/>
                    <a:pt x="261" y="560"/>
                    <a:pt x="275" y="575"/>
                  </a:cubicBezTo>
                  <a:cubicBezTo>
                    <a:pt x="294" y="595"/>
                    <a:pt x="318" y="605"/>
                    <a:pt x="343" y="607"/>
                  </a:cubicBezTo>
                  <a:cubicBezTo>
                    <a:pt x="346" y="614"/>
                    <a:pt x="349" y="620"/>
                    <a:pt x="353" y="626"/>
                  </a:cubicBezTo>
                  <a:cubicBezTo>
                    <a:pt x="383" y="666"/>
                    <a:pt x="440" y="675"/>
                    <a:pt x="480" y="645"/>
                  </a:cubicBezTo>
                  <a:cubicBezTo>
                    <a:pt x="491" y="637"/>
                    <a:pt x="500" y="627"/>
                    <a:pt x="506" y="615"/>
                  </a:cubicBezTo>
                  <a:cubicBezTo>
                    <a:pt x="536" y="642"/>
                    <a:pt x="568" y="674"/>
                    <a:pt x="563" y="719"/>
                  </a:cubicBezTo>
                  <a:cubicBezTo>
                    <a:pt x="557" y="773"/>
                    <a:pt x="526" y="905"/>
                    <a:pt x="641" y="965"/>
                  </a:cubicBezTo>
                  <a:lnTo>
                    <a:pt x="663" y="933"/>
                  </a:lnTo>
                  <a:cubicBezTo>
                    <a:pt x="578" y="864"/>
                    <a:pt x="689" y="702"/>
                    <a:pt x="689" y="634"/>
                  </a:cubicBezTo>
                  <a:cubicBezTo>
                    <a:pt x="689" y="599"/>
                    <a:pt x="681" y="570"/>
                    <a:pt x="666" y="546"/>
                  </a:cubicBezTo>
                  <a:cubicBezTo>
                    <a:pt x="676" y="543"/>
                    <a:pt x="686" y="538"/>
                    <a:pt x="695" y="530"/>
                  </a:cubicBezTo>
                  <a:cubicBezTo>
                    <a:pt x="725" y="501"/>
                    <a:pt x="727" y="453"/>
                    <a:pt x="699" y="423"/>
                  </a:cubicBezTo>
                  <a:cubicBezTo>
                    <a:pt x="693" y="416"/>
                    <a:pt x="685" y="412"/>
                    <a:pt x="678" y="408"/>
                  </a:cubicBezTo>
                  <a:cubicBezTo>
                    <a:pt x="696" y="379"/>
                    <a:pt x="694" y="341"/>
                    <a:pt x="670" y="315"/>
                  </a:cubicBezTo>
                  <a:cubicBezTo>
                    <a:pt x="660" y="305"/>
                    <a:pt x="648" y="298"/>
                    <a:pt x="635" y="295"/>
                  </a:cubicBezTo>
                  <a:cubicBezTo>
                    <a:pt x="634" y="284"/>
                    <a:pt x="630" y="275"/>
                    <a:pt x="623" y="266"/>
                  </a:cubicBezTo>
                  <a:cubicBezTo>
                    <a:pt x="620" y="261"/>
                    <a:pt x="616" y="257"/>
                    <a:pt x="612" y="254"/>
                  </a:cubicBezTo>
                  <a:cubicBezTo>
                    <a:pt x="627" y="229"/>
                    <a:pt x="627" y="197"/>
                    <a:pt x="609" y="172"/>
                  </a:cubicBezTo>
                  <a:cubicBezTo>
                    <a:pt x="585" y="140"/>
                    <a:pt x="539" y="133"/>
                    <a:pt x="507" y="157"/>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393" name="Freeform 76">
              <a:extLst>
                <a:ext uri="{FF2B5EF4-FFF2-40B4-BE49-F238E27FC236}">
                  <a16:creationId xmlns:a16="http://schemas.microsoft.com/office/drawing/2014/main" id="{3B3F3528-9E94-41EA-9890-F3E3FF84A135}"/>
                </a:ext>
              </a:extLst>
            </p:cNvPr>
            <p:cNvSpPr>
              <a:spLocks/>
            </p:cNvSpPr>
            <p:nvPr/>
          </p:nvSpPr>
          <p:spPr bwMode="auto">
            <a:xfrm>
              <a:off x="809625" y="1352550"/>
              <a:ext cx="447675" cy="558800"/>
            </a:xfrm>
            <a:custGeom>
              <a:avLst/>
              <a:gdLst>
                <a:gd name="T0" fmla="*/ 446 w 666"/>
                <a:gd name="T1" fmla="*/ 23 h 832"/>
                <a:gd name="T2" fmla="*/ 423 w 666"/>
                <a:gd name="T3" fmla="*/ 51 h 832"/>
                <a:gd name="T4" fmla="*/ 416 w 666"/>
                <a:gd name="T5" fmla="*/ 37 h 832"/>
                <a:gd name="T6" fmla="*/ 325 w 666"/>
                <a:gd name="T7" fmla="*/ 24 h 832"/>
                <a:gd name="T8" fmla="*/ 302 w 666"/>
                <a:gd name="T9" fmla="*/ 58 h 832"/>
                <a:gd name="T10" fmla="*/ 302 w 666"/>
                <a:gd name="T11" fmla="*/ 58 h 832"/>
                <a:gd name="T12" fmla="*/ 195 w 666"/>
                <a:gd name="T13" fmla="*/ 55 h 832"/>
                <a:gd name="T14" fmla="*/ 174 w 666"/>
                <a:gd name="T15" fmla="*/ 89 h 832"/>
                <a:gd name="T16" fmla="*/ 78 w 666"/>
                <a:gd name="T17" fmla="*/ 114 h 832"/>
                <a:gd name="T18" fmla="*/ 54 w 666"/>
                <a:gd name="T19" fmla="*/ 232 h 832"/>
                <a:gd name="T20" fmla="*/ 44 w 666"/>
                <a:gd name="T21" fmla="*/ 240 h 832"/>
                <a:gd name="T22" fmla="*/ 39 w 666"/>
                <a:gd name="T23" fmla="*/ 387 h 832"/>
                <a:gd name="T24" fmla="*/ 186 w 666"/>
                <a:gd name="T25" fmla="*/ 392 h 832"/>
                <a:gd name="T26" fmla="*/ 188 w 666"/>
                <a:gd name="T27" fmla="*/ 390 h 832"/>
                <a:gd name="T28" fmla="*/ 214 w 666"/>
                <a:gd name="T29" fmla="*/ 442 h 832"/>
                <a:gd name="T30" fmla="*/ 282 w 666"/>
                <a:gd name="T31" fmla="*/ 474 h 832"/>
                <a:gd name="T32" fmla="*/ 292 w 666"/>
                <a:gd name="T33" fmla="*/ 492 h 832"/>
                <a:gd name="T34" fmla="*/ 419 w 666"/>
                <a:gd name="T35" fmla="*/ 512 h 832"/>
                <a:gd name="T36" fmla="*/ 445 w 666"/>
                <a:gd name="T37" fmla="*/ 482 h 832"/>
                <a:gd name="T38" fmla="*/ 502 w 666"/>
                <a:gd name="T39" fmla="*/ 586 h 832"/>
                <a:gd name="T40" fmla="*/ 580 w 666"/>
                <a:gd name="T41" fmla="*/ 832 h 832"/>
                <a:gd name="T42" fmla="*/ 602 w 666"/>
                <a:gd name="T43" fmla="*/ 799 h 832"/>
                <a:gd name="T44" fmla="*/ 628 w 666"/>
                <a:gd name="T45" fmla="*/ 501 h 832"/>
                <a:gd name="T46" fmla="*/ 605 w 666"/>
                <a:gd name="T47" fmla="*/ 413 h 832"/>
                <a:gd name="T48" fmla="*/ 634 w 666"/>
                <a:gd name="T49" fmla="*/ 396 h 832"/>
                <a:gd name="T50" fmla="*/ 638 w 666"/>
                <a:gd name="T51" fmla="*/ 290 h 832"/>
                <a:gd name="T52" fmla="*/ 617 w 666"/>
                <a:gd name="T53" fmla="*/ 275 h 832"/>
                <a:gd name="T54" fmla="*/ 609 w 666"/>
                <a:gd name="T55" fmla="*/ 182 h 832"/>
                <a:gd name="T56" fmla="*/ 574 w 666"/>
                <a:gd name="T57" fmla="*/ 161 h 832"/>
                <a:gd name="T58" fmla="*/ 563 w 666"/>
                <a:gd name="T59" fmla="*/ 133 h 832"/>
                <a:gd name="T60" fmla="*/ 551 w 666"/>
                <a:gd name="T61" fmla="*/ 121 h 832"/>
                <a:gd name="T62" fmla="*/ 548 w 666"/>
                <a:gd name="T63" fmla="*/ 39 h 832"/>
                <a:gd name="T64" fmla="*/ 446 w 666"/>
                <a:gd name="T65" fmla="*/ 23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6" h="832">
                  <a:moveTo>
                    <a:pt x="446" y="23"/>
                  </a:moveTo>
                  <a:cubicBezTo>
                    <a:pt x="436" y="31"/>
                    <a:pt x="428" y="41"/>
                    <a:pt x="423" y="51"/>
                  </a:cubicBezTo>
                  <a:cubicBezTo>
                    <a:pt x="421" y="46"/>
                    <a:pt x="419" y="42"/>
                    <a:pt x="416" y="37"/>
                  </a:cubicBezTo>
                  <a:cubicBezTo>
                    <a:pt x="395" y="9"/>
                    <a:pt x="354" y="2"/>
                    <a:pt x="325" y="24"/>
                  </a:cubicBezTo>
                  <a:cubicBezTo>
                    <a:pt x="313" y="33"/>
                    <a:pt x="305" y="45"/>
                    <a:pt x="302" y="58"/>
                  </a:cubicBezTo>
                  <a:cubicBezTo>
                    <a:pt x="302" y="58"/>
                    <a:pt x="302" y="58"/>
                    <a:pt x="302" y="58"/>
                  </a:cubicBezTo>
                  <a:cubicBezTo>
                    <a:pt x="273" y="28"/>
                    <a:pt x="225" y="26"/>
                    <a:pt x="195" y="55"/>
                  </a:cubicBezTo>
                  <a:cubicBezTo>
                    <a:pt x="185" y="64"/>
                    <a:pt x="178" y="76"/>
                    <a:pt x="174" y="89"/>
                  </a:cubicBezTo>
                  <a:cubicBezTo>
                    <a:pt x="141" y="80"/>
                    <a:pt x="105" y="88"/>
                    <a:pt x="78" y="114"/>
                  </a:cubicBezTo>
                  <a:cubicBezTo>
                    <a:pt x="45" y="145"/>
                    <a:pt x="36" y="193"/>
                    <a:pt x="54" y="232"/>
                  </a:cubicBezTo>
                  <a:cubicBezTo>
                    <a:pt x="51" y="235"/>
                    <a:pt x="47" y="237"/>
                    <a:pt x="44" y="240"/>
                  </a:cubicBezTo>
                  <a:cubicBezTo>
                    <a:pt x="2" y="280"/>
                    <a:pt x="0" y="345"/>
                    <a:pt x="39" y="387"/>
                  </a:cubicBezTo>
                  <a:cubicBezTo>
                    <a:pt x="78" y="429"/>
                    <a:pt x="144" y="432"/>
                    <a:pt x="186" y="392"/>
                  </a:cubicBezTo>
                  <a:cubicBezTo>
                    <a:pt x="187" y="392"/>
                    <a:pt x="188" y="391"/>
                    <a:pt x="188" y="390"/>
                  </a:cubicBezTo>
                  <a:cubicBezTo>
                    <a:pt x="192" y="409"/>
                    <a:pt x="200" y="427"/>
                    <a:pt x="214" y="442"/>
                  </a:cubicBezTo>
                  <a:cubicBezTo>
                    <a:pt x="233" y="461"/>
                    <a:pt x="257" y="472"/>
                    <a:pt x="282" y="474"/>
                  </a:cubicBezTo>
                  <a:cubicBezTo>
                    <a:pt x="285" y="480"/>
                    <a:pt x="288" y="487"/>
                    <a:pt x="292" y="492"/>
                  </a:cubicBezTo>
                  <a:cubicBezTo>
                    <a:pt x="322" y="533"/>
                    <a:pt x="379" y="541"/>
                    <a:pt x="419" y="512"/>
                  </a:cubicBezTo>
                  <a:cubicBezTo>
                    <a:pt x="430" y="504"/>
                    <a:pt x="439" y="493"/>
                    <a:pt x="445" y="482"/>
                  </a:cubicBezTo>
                  <a:cubicBezTo>
                    <a:pt x="475" y="509"/>
                    <a:pt x="507" y="540"/>
                    <a:pt x="502" y="586"/>
                  </a:cubicBezTo>
                  <a:cubicBezTo>
                    <a:pt x="496" y="639"/>
                    <a:pt x="465" y="771"/>
                    <a:pt x="580" y="832"/>
                  </a:cubicBezTo>
                  <a:lnTo>
                    <a:pt x="602" y="799"/>
                  </a:lnTo>
                  <a:cubicBezTo>
                    <a:pt x="517" y="731"/>
                    <a:pt x="628" y="569"/>
                    <a:pt x="628" y="501"/>
                  </a:cubicBezTo>
                  <a:cubicBezTo>
                    <a:pt x="628" y="466"/>
                    <a:pt x="620" y="436"/>
                    <a:pt x="605" y="413"/>
                  </a:cubicBezTo>
                  <a:cubicBezTo>
                    <a:pt x="616" y="410"/>
                    <a:pt x="625" y="404"/>
                    <a:pt x="634" y="396"/>
                  </a:cubicBezTo>
                  <a:cubicBezTo>
                    <a:pt x="664" y="368"/>
                    <a:pt x="666" y="320"/>
                    <a:pt x="638" y="290"/>
                  </a:cubicBezTo>
                  <a:cubicBezTo>
                    <a:pt x="632" y="283"/>
                    <a:pt x="625" y="278"/>
                    <a:pt x="617" y="275"/>
                  </a:cubicBezTo>
                  <a:cubicBezTo>
                    <a:pt x="636" y="246"/>
                    <a:pt x="633" y="208"/>
                    <a:pt x="609" y="182"/>
                  </a:cubicBezTo>
                  <a:cubicBezTo>
                    <a:pt x="599" y="172"/>
                    <a:pt x="587" y="165"/>
                    <a:pt x="574" y="161"/>
                  </a:cubicBezTo>
                  <a:cubicBezTo>
                    <a:pt x="573" y="151"/>
                    <a:pt x="569" y="141"/>
                    <a:pt x="563" y="133"/>
                  </a:cubicBezTo>
                  <a:cubicBezTo>
                    <a:pt x="559" y="128"/>
                    <a:pt x="555" y="124"/>
                    <a:pt x="551" y="121"/>
                  </a:cubicBezTo>
                  <a:cubicBezTo>
                    <a:pt x="566" y="96"/>
                    <a:pt x="566" y="64"/>
                    <a:pt x="548" y="39"/>
                  </a:cubicBezTo>
                  <a:cubicBezTo>
                    <a:pt x="524" y="6"/>
                    <a:pt x="478" y="0"/>
                    <a:pt x="446" y="23"/>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394" name="Freeform 77">
              <a:extLst>
                <a:ext uri="{FF2B5EF4-FFF2-40B4-BE49-F238E27FC236}">
                  <a16:creationId xmlns:a16="http://schemas.microsoft.com/office/drawing/2014/main" id="{2B011BE8-FEBB-4027-82D3-DFDCC5314BB9}"/>
                </a:ext>
              </a:extLst>
            </p:cNvPr>
            <p:cNvSpPr>
              <a:spLocks/>
            </p:cNvSpPr>
            <p:nvPr/>
          </p:nvSpPr>
          <p:spPr bwMode="auto">
            <a:xfrm>
              <a:off x="1165225" y="979488"/>
              <a:ext cx="473075" cy="596900"/>
            </a:xfrm>
            <a:custGeom>
              <a:avLst/>
              <a:gdLst>
                <a:gd name="T0" fmla="*/ 415 w 705"/>
                <a:gd name="T1" fmla="*/ 90 h 886"/>
                <a:gd name="T2" fmla="*/ 331 w 705"/>
                <a:gd name="T3" fmla="*/ 74 h 886"/>
                <a:gd name="T4" fmla="*/ 80 w 705"/>
                <a:gd name="T5" fmla="*/ 67 h 886"/>
                <a:gd name="T6" fmla="*/ 50 w 705"/>
                <a:gd name="T7" fmla="*/ 289 h 886"/>
                <a:gd name="T8" fmla="*/ 44 w 705"/>
                <a:gd name="T9" fmla="*/ 294 h 886"/>
                <a:gd name="T10" fmla="*/ 39 w 705"/>
                <a:gd name="T11" fmla="*/ 441 h 886"/>
                <a:gd name="T12" fmla="*/ 186 w 705"/>
                <a:gd name="T13" fmla="*/ 446 h 886"/>
                <a:gd name="T14" fmla="*/ 188 w 705"/>
                <a:gd name="T15" fmla="*/ 444 h 886"/>
                <a:gd name="T16" fmla="*/ 214 w 705"/>
                <a:gd name="T17" fmla="*/ 495 h 886"/>
                <a:gd name="T18" fmla="*/ 282 w 705"/>
                <a:gd name="T19" fmla="*/ 528 h 886"/>
                <a:gd name="T20" fmla="*/ 292 w 705"/>
                <a:gd name="T21" fmla="*/ 546 h 886"/>
                <a:gd name="T22" fmla="*/ 419 w 705"/>
                <a:gd name="T23" fmla="*/ 565 h 886"/>
                <a:gd name="T24" fmla="*/ 445 w 705"/>
                <a:gd name="T25" fmla="*/ 536 h 886"/>
                <a:gd name="T26" fmla="*/ 502 w 705"/>
                <a:gd name="T27" fmla="*/ 639 h 886"/>
                <a:gd name="T28" fmla="*/ 580 w 705"/>
                <a:gd name="T29" fmla="*/ 886 h 886"/>
                <a:gd name="T30" fmla="*/ 602 w 705"/>
                <a:gd name="T31" fmla="*/ 853 h 886"/>
                <a:gd name="T32" fmla="*/ 628 w 705"/>
                <a:gd name="T33" fmla="*/ 554 h 886"/>
                <a:gd name="T34" fmla="*/ 605 w 705"/>
                <a:gd name="T35" fmla="*/ 466 h 886"/>
                <a:gd name="T36" fmla="*/ 634 w 705"/>
                <a:gd name="T37" fmla="*/ 450 h 886"/>
                <a:gd name="T38" fmla="*/ 638 w 705"/>
                <a:gd name="T39" fmla="*/ 343 h 886"/>
                <a:gd name="T40" fmla="*/ 633 w 705"/>
                <a:gd name="T41" fmla="*/ 339 h 886"/>
                <a:gd name="T42" fmla="*/ 634 w 705"/>
                <a:gd name="T43" fmla="*/ 338 h 886"/>
                <a:gd name="T44" fmla="*/ 642 w 705"/>
                <a:gd name="T45" fmla="*/ 104 h 886"/>
                <a:gd name="T46" fmla="*/ 415 w 705"/>
                <a:gd name="T47" fmla="*/ 9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05" h="886">
                  <a:moveTo>
                    <a:pt x="415" y="90"/>
                  </a:moveTo>
                  <a:cubicBezTo>
                    <a:pt x="395" y="64"/>
                    <a:pt x="359" y="57"/>
                    <a:pt x="331" y="74"/>
                  </a:cubicBezTo>
                  <a:cubicBezTo>
                    <a:pt x="263" y="3"/>
                    <a:pt x="152" y="0"/>
                    <a:pt x="80" y="67"/>
                  </a:cubicBezTo>
                  <a:cubicBezTo>
                    <a:pt x="17" y="126"/>
                    <a:pt x="7" y="219"/>
                    <a:pt x="50" y="289"/>
                  </a:cubicBezTo>
                  <a:cubicBezTo>
                    <a:pt x="48" y="291"/>
                    <a:pt x="46" y="292"/>
                    <a:pt x="44" y="294"/>
                  </a:cubicBezTo>
                  <a:cubicBezTo>
                    <a:pt x="2" y="333"/>
                    <a:pt x="0" y="399"/>
                    <a:pt x="39" y="441"/>
                  </a:cubicBezTo>
                  <a:cubicBezTo>
                    <a:pt x="78" y="483"/>
                    <a:pt x="144" y="485"/>
                    <a:pt x="186" y="446"/>
                  </a:cubicBezTo>
                  <a:cubicBezTo>
                    <a:pt x="187" y="445"/>
                    <a:pt x="188" y="445"/>
                    <a:pt x="188" y="444"/>
                  </a:cubicBezTo>
                  <a:cubicBezTo>
                    <a:pt x="192" y="462"/>
                    <a:pt x="200" y="480"/>
                    <a:pt x="214" y="495"/>
                  </a:cubicBezTo>
                  <a:cubicBezTo>
                    <a:pt x="233" y="515"/>
                    <a:pt x="257" y="526"/>
                    <a:pt x="282" y="528"/>
                  </a:cubicBezTo>
                  <a:cubicBezTo>
                    <a:pt x="285" y="534"/>
                    <a:pt x="288" y="540"/>
                    <a:pt x="292" y="546"/>
                  </a:cubicBezTo>
                  <a:cubicBezTo>
                    <a:pt x="322" y="586"/>
                    <a:pt x="379" y="595"/>
                    <a:pt x="419" y="565"/>
                  </a:cubicBezTo>
                  <a:cubicBezTo>
                    <a:pt x="430" y="557"/>
                    <a:pt x="439" y="547"/>
                    <a:pt x="445" y="536"/>
                  </a:cubicBezTo>
                  <a:cubicBezTo>
                    <a:pt x="476" y="563"/>
                    <a:pt x="507" y="594"/>
                    <a:pt x="502" y="639"/>
                  </a:cubicBezTo>
                  <a:cubicBezTo>
                    <a:pt x="496" y="693"/>
                    <a:pt x="465" y="825"/>
                    <a:pt x="580" y="886"/>
                  </a:cubicBezTo>
                  <a:lnTo>
                    <a:pt x="602" y="853"/>
                  </a:lnTo>
                  <a:cubicBezTo>
                    <a:pt x="517" y="784"/>
                    <a:pt x="628" y="623"/>
                    <a:pt x="628" y="554"/>
                  </a:cubicBezTo>
                  <a:cubicBezTo>
                    <a:pt x="628" y="519"/>
                    <a:pt x="620" y="490"/>
                    <a:pt x="605" y="466"/>
                  </a:cubicBezTo>
                  <a:cubicBezTo>
                    <a:pt x="616" y="463"/>
                    <a:pt x="626" y="458"/>
                    <a:pt x="634" y="450"/>
                  </a:cubicBezTo>
                  <a:cubicBezTo>
                    <a:pt x="665" y="421"/>
                    <a:pt x="666" y="374"/>
                    <a:pt x="638" y="343"/>
                  </a:cubicBezTo>
                  <a:cubicBezTo>
                    <a:pt x="636" y="342"/>
                    <a:pt x="634" y="340"/>
                    <a:pt x="633" y="339"/>
                  </a:cubicBezTo>
                  <a:cubicBezTo>
                    <a:pt x="633" y="339"/>
                    <a:pt x="634" y="338"/>
                    <a:pt x="634" y="338"/>
                  </a:cubicBezTo>
                  <a:cubicBezTo>
                    <a:pt x="701" y="275"/>
                    <a:pt x="705" y="171"/>
                    <a:pt x="642" y="104"/>
                  </a:cubicBezTo>
                  <a:cubicBezTo>
                    <a:pt x="582" y="39"/>
                    <a:pt x="482" y="34"/>
                    <a:pt x="415" y="90"/>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395" name="Freeform 78">
              <a:extLst>
                <a:ext uri="{FF2B5EF4-FFF2-40B4-BE49-F238E27FC236}">
                  <a16:creationId xmlns:a16="http://schemas.microsoft.com/office/drawing/2014/main" id="{6A3D59DD-A63B-4580-93E2-5597DD975DEC}"/>
                </a:ext>
              </a:extLst>
            </p:cNvPr>
            <p:cNvSpPr>
              <a:spLocks/>
            </p:cNvSpPr>
            <p:nvPr/>
          </p:nvSpPr>
          <p:spPr bwMode="auto">
            <a:xfrm>
              <a:off x="1189038" y="1885950"/>
              <a:ext cx="425450" cy="447675"/>
            </a:xfrm>
            <a:custGeom>
              <a:avLst/>
              <a:gdLst>
                <a:gd name="T0" fmla="*/ 3 w 634"/>
                <a:gd name="T1" fmla="*/ 115 h 665"/>
                <a:gd name="T2" fmla="*/ 501 w 634"/>
                <a:gd name="T3" fmla="*/ 665 h 665"/>
                <a:gd name="T4" fmla="*/ 634 w 634"/>
                <a:gd name="T5" fmla="*/ 539 h 665"/>
                <a:gd name="T6" fmla="*/ 123 w 634"/>
                <a:gd name="T7" fmla="*/ 4 h 665"/>
                <a:gd name="T8" fmla="*/ 112 w 634"/>
                <a:gd name="T9" fmla="*/ 3 h 665"/>
                <a:gd name="T10" fmla="*/ 3 w 634"/>
                <a:gd name="T11" fmla="*/ 105 h 665"/>
                <a:gd name="T12" fmla="*/ 3 w 634"/>
                <a:gd name="T13" fmla="*/ 115 h 665"/>
              </a:gdLst>
              <a:ahLst/>
              <a:cxnLst>
                <a:cxn ang="0">
                  <a:pos x="T0" y="T1"/>
                </a:cxn>
                <a:cxn ang="0">
                  <a:pos x="T2" y="T3"/>
                </a:cxn>
                <a:cxn ang="0">
                  <a:pos x="T4" y="T5"/>
                </a:cxn>
                <a:cxn ang="0">
                  <a:pos x="T6" y="T7"/>
                </a:cxn>
                <a:cxn ang="0">
                  <a:pos x="T8" y="T9"/>
                </a:cxn>
                <a:cxn ang="0">
                  <a:pos x="T10" y="T11"/>
                </a:cxn>
                <a:cxn ang="0">
                  <a:pos x="T12" y="T13"/>
                </a:cxn>
              </a:cxnLst>
              <a:rect l="0" t="0" r="r" b="b"/>
              <a:pathLst>
                <a:path w="634" h="665">
                  <a:moveTo>
                    <a:pt x="3" y="115"/>
                  </a:moveTo>
                  <a:lnTo>
                    <a:pt x="501" y="665"/>
                  </a:lnTo>
                  <a:lnTo>
                    <a:pt x="634" y="539"/>
                  </a:lnTo>
                  <a:lnTo>
                    <a:pt x="123" y="4"/>
                  </a:lnTo>
                  <a:cubicBezTo>
                    <a:pt x="120" y="1"/>
                    <a:pt x="115" y="0"/>
                    <a:pt x="112" y="3"/>
                  </a:cubicBezTo>
                  <a:lnTo>
                    <a:pt x="3" y="105"/>
                  </a:lnTo>
                  <a:cubicBezTo>
                    <a:pt x="0" y="108"/>
                    <a:pt x="0" y="112"/>
                    <a:pt x="3" y="115"/>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96" name="Freeform 79">
              <a:extLst>
                <a:ext uri="{FF2B5EF4-FFF2-40B4-BE49-F238E27FC236}">
                  <a16:creationId xmlns:a16="http://schemas.microsoft.com/office/drawing/2014/main" id="{A0EC7F8F-FC83-4018-A055-E76A6DD37CED}"/>
                </a:ext>
              </a:extLst>
            </p:cNvPr>
            <p:cNvSpPr>
              <a:spLocks/>
            </p:cNvSpPr>
            <p:nvPr/>
          </p:nvSpPr>
          <p:spPr bwMode="auto">
            <a:xfrm>
              <a:off x="1160463" y="1854200"/>
              <a:ext cx="96838" cy="95250"/>
            </a:xfrm>
            <a:custGeom>
              <a:avLst/>
              <a:gdLst>
                <a:gd name="T0" fmla="*/ 143 w 146"/>
                <a:gd name="T1" fmla="*/ 38 h 142"/>
                <a:gd name="T2" fmla="*/ 144 w 146"/>
                <a:gd name="T3" fmla="*/ 28 h 142"/>
                <a:gd name="T4" fmla="*/ 126 w 146"/>
                <a:gd name="T5" fmla="*/ 9 h 142"/>
                <a:gd name="T6" fmla="*/ 113 w 146"/>
                <a:gd name="T7" fmla="*/ 1 h 142"/>
                <a:gd name="T8" fmla="*/ 105 w 146"/>
                <a:gd name="T9" fmla="*/ 0 h 142"/>
                <a:gd name="T10" fmla="*/ 92 w 146"/>
                <a:gd name="T11" fmla="*/ 7 h 142"/>
                <a:gd name="T12" fmla="*/ 8 w 146"/>
                <a:gd name="T13" fmla="*/ 86 h 142"/>
                <a:gd name="T14" fmla="*/ 0 w 146"/>
                <a:gd name="T15" fmla="*/ 98 h 142"/>
                <a:gd name="T16" fmla="*/ 0 w 146"/>
                <a:gd name="T17" fmla="*/ 107 h 142"/>
                <a:gd name="T18" fmla="*/ 7 w 146"/>
                <a:gd name="T19" fmla="*/ 119 h 142"/>
                <a:gd name="T20" fmla="*/ 25 w 146"/>
                <a:gd name="T21" fmla="*/ 139 h 142"/>
                <a:gd name="T22" fmla="*/ 35 w 146"/>
                <a:gd name="T23" fmla="*/ 139 h 142"/>
                <a:gd name="T24" fmla="*/ 143 w 146"/>
                <a:gd name="T25" fmla="*/ 3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142">
                  <a:moveTo>
                    <a:pt x="143" y="38"/>
                  </a:moveTo>
                  <a:cubicBezTo>
                    <a:pt x="146" y="35"/>
                    <a:pt x="146" y="31"/>
                    <a:pt x="144" y="28"/>
                  </a:cubicBezTo>
                  <a:lnTo>
                    <a:pt x="126" y="9"/>
                  </a:lnTo>
                  <a:cubicBezTo>
                    <a:pt x="123" y="6"/>
                    <a:pt x="117" y="2"/>
                    <a:pt x="113" y="1"/>
                  </a:cubicBezTo>
                  <a:lnTo>
                    <a:pt x="105" y="0"/>
                  </a:lnTo>
                  <a:cubicBezTo>
                    <a:pt x="101" y="1"/>
                    <a:pt x="95" y="4"/>
                    <a:pt x="92" y="7"/>
                  </a:cubicBezTo>
                  <a:lnTo>
                    <a:pt x="8" y="86"/>
                  </a:lnTo>
                  <a:cubicBezTo>
                    <a:pt x="5" y="88"/>
                    <a:pt x="1" y="94"/>
                    <a:pt x="0" y="98"/>
                  </a:cubicBezTo>
                  <a:lnTo>
                    <a:pt x="0" y="107"/>
                  </a:lnTo>
                  <a:cubicBezTo>
                    <a:pt x="1" y="111"/>
                    <a:pt x="5" y="116"/>
                    <a:pt x="7" y="119"/>
                  </a:cubicBezTo>
                  <a:lnTo>
                    <a:pt x="25" y="139"/>
                  </a:lnTo>
                  <a:cubicBezTo>
                    <a:pt x="27" y="142"/>
                    <a:pt x="32" y="142"/>
                    <a:pt x="35" y="139"/>
                  </a:cubicBezTo>
                  <a:lnTo>
                    <a:pt x="143" y="38"/>
                  </a:ln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97" name="Freeform 80">
              <a:extLst>
                <a:ext uri="{FF2B5EF4-FFF2-40B4-BE49-F238E27FC236}">
                  <a16:creationId xmlns:a16="http://schemas.microsoft.com/office/drawing/2014/main" id="{15776900-E69E-4E2B-8020-29D7BF5DBD5F}"/>
                </a:ext>
              </a:extLst>
            </p:cNvPr>
            <p:cNvSpPr>
              <a:spLocks/>
            </p:cNvSpPr>
            <p:nvPr/>
          </p:nvSpPr>
          <p:spPr bwMode="auto">
            <a:xfrm>
              <a:off x="1366838" y="1720850"/>
              <a:ext cx="425450" cy="446088"/>
            </a:xfrm>
            <a:custGeom>
              <a:avLst/>
              <a:gdLst>
                <a:gd name="T0" fmla="*/ 3 w 634"/>
                <a:gd name="T1" fmla="*/ 115 h 664"/>
                <a:gd name="T2" fmla="*/ 501 w 634"/>
                <a:gd name="T3" fmla="*/ 664 h 664"/>
                <a:gd name="T4" fmla="*/ 634 w 634"/>
                <a:gd name="T5" fmla="*/ 538 h 664"/>
                <a:gd name="T6" fmla="*/ 123 w 634"/>
                <a:gd name="T7" fmla="*/ 3 h 664"/>
                <a:gd name="T8" fmla="*/ 112 w 634"/>
                <a:gd name="T9" fmla="*/ 3 h 664"/>
                <a:gd name="T10" fmla="*/ 3 w 634"/>
                <a:gd name="T11" fmla="*/ 104 h 664"/>
                <a:gd name="T12" fmla="*/ 3 w 634"/>
                <a:gd name="T13" fmla="*/ 115 h 664"/>
              </a:gdLst>
              <a:ahLst/>
              <a:cxnLst>
                <a:cxn ang="0">
                  <a:pos x="T0" y="T1"/>
                </a:cxn>
                <a:cxn ang="0">
                  <a:pos x="T2" y="T3"/>
                </a:cxn>
                <a:cxn ang="0">
                  <a:pos x="T4" y="T5"/>
                </a:cxn>
                <a:cxn ang="0">
                  <a:pos x="T6" y="T7"/>
                </a:cxn>
                <a:cxn ang="0">
                  <a:pos x="T8" y="T9"/>
                </a:cxn>
                <a:cxn ang="0">
                  <a:pos x="T10" y="T11"/>
                </a:cxn>
                <a:cxn ang="0">
                  <a:pos x="T12" y="T13"/>
                </a:cxn>
              </a:cxnLst>
              <a:rect l="0" t="0" r="r" b="b"/>
              <a:pathLst>
                <a:path w="634" h="664">
                  <a:moveTo>
                    <a:pt x="3" y="115"/>
                  </a:moveTo>
                  <a:lnTo>
                    <a:pt x="501" y="664"/>
                  </a:lnTo>
                  <a:lnTo>
                    <a:pt x="634" y="538"/>
                  </a:lnTo>
                  <a:lnTo>
                    <a:pt x="123" y="3"/>
                  </a:lnTo>
                  <a:cubicBezTo>
                    <a:pt x="120" y="0"/>
                    <a:pt x="115" y="0"/>
                    <a:pt x="112" y="3"/>
                  </a:cubicBezTo>
                  <a:lnTo>
                    <a:pt x="3" y="104"/>
                  </a:lnTo>
                  <a:cubicBezTo>
                    <a:pt x="0" y="107"/>
                    <a:pt x="0" y="112"/>
                    <a:pt x="3" y="115"/>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98" name="Freeform 81">
              <a:extLst>
                <a:ext uri="{FF2B5EF4-FFF2-40B4-BE49-F238E27FC236}">
                  <a16:creationId xmlns:a16="http://schemas.microsoft.com/office/drawing/2014/main" id="{4CBD5227-AA95-46E2-BDDE-FD32D6BEFF28}"/>
                </a:ext>
              </a:extLst>
            </p:cNvPr>
            <p:cNvSpPr>
              <a:spLocks/>
            </p:cNvSpPr>
            <p:nvPr/>
          </p:nvSpPr>
          <p:spPr bwMode="auto">
            <a:xfrm>
              <a:off x="1336675" y="1687513"/>
              <a:ext cx="98425" cy="95250"/>
            </a:xfrm>
            <a:custGeom>
              <a:avLst/>
              <a:gdLst>
                <a:gd name="T0" fmla="*/ 144 w 147"/>
                <a:gd name="T1" fmla="*/ 38 h 142"/>
                <a:gd name="T2" fmla="*/ 144 w 147"/>
                <a:gd name="T3" fmla="*/ 28 h 142"/>
                <a:gd name="T4" fmla="*/ 126 w 147"/>
                <a:gd name="T5" fmla="*/ 9 h 142"/>
                <a:gd name="T6" fmla="*/ 114 w 147"/>
                <a:gd name="T7" fmla="*/ 1 h 142"/>
                <a:gd name="T8" fmla="*/ 105 w 147"/>
                <a:gd name="T9" fmla="*/ 0 h 142"/>
                <a:gd name="T10" fmla="*/ 93 w 147"/>
                <a:gd name="T11" fmla="*/ 8 h 142"/>
                <a:gd name="T12" fmla="*/ 9 w 147"/>
                <a:gd name="T13" fmla="*/ 86 h 142"/>
                <a:gd name="T14" fmla="*/ 0 w 147"/>
                <a:gd name="T15" fmla="*/ 98 h 142"/>
                <a:gd name="T16" fmla="*/ 1 w 147"/>
                <a:gd name="T17" fmla="*/ 107 h 142"/>
                <a:gd name="T18" fmla="*/ 8 w 147"/>
                <a:gd name="T19" fmla="*/ 120 h 142"/>
                <a:gd name="T20" fmla="*/ 25 w 147"/>
                <a:gd name="T21" fmla="*/ 139 h 142"/>
                <a:gd name="T22" fmla="*/ 36 w 147"/>
                <a:gd name="T23" fmla="*/ 139 h 142"/>
                <a:gd name="T24" fmla="*/ 144 w 147"/>
                <a:gd name="T25" fmla="*/ 3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42">
                  <a:moveTo>
                    <a:pt x="144" y="38"/>
                  </a:moveTo>
                  <a:cubicBezTo>
                    <a:pt x="147" y="36"/>
                    <a:pt x="147" y="31"/>
                    <a:pt x="144" y="28"/>
                  </a:cubicBezTo>
                  <a:lnTo>
                    <a:pt x="126" y="9"/>
                  </a:lnTo>
                  <a:cubicBezTo>
                    <a:pt x="123" y="7"/>
                    <a:pt x="118" y="3"/>
                    <a:pt x="114" y="1"/>
                  </a:cubicBezTo>
                  <a:lnTo>
                    <a:pt x="105" y="0"/>
                  </a:lnTo>
                  <a:cubicBezTo>
                    <a:pt x="101" y="1"/>
                    <a:pt x="96" y="5"/>
                    <a:pt x="93" y="8"/>
                  </a:cubicBezTo>
                  <a:lnTo>
                    <a:pt x="9" y="86"/>
                  </a:lnTo>
                  <a:cubicBezTo>
                    <a:pt x="6" y="89"/>
                    <a:pt x="2" y="94"/>
                    <a:pt x="0" y="98"/>
                  </a:cubicBezTo>
                  <a:lnTo>
                    <a:pt x="1" y="107"/>
                  </a:lnTo>
                  <a:cubicBezTo>
                    <a:pt x="2" y="111"/>
                    <a:pt x="6" y="117"/>
                    <a:pt x="8" y="120"/>
                  </a:cubicBezTo>
                  <a:lnTo>
                    <a:pt x="25" y="139"/>
                  </a:lnTo>
                  <a:cubicBezTo>
                    <a:pt x="28" y="142"/>
                    <a:pt x="33" y="142"/>
                    <a:pt x="36" y="139"/>
                  </a:cubicBezTo>
                  <a:lnTo>
                    <a:pt x="144" y="38"/>
                  </a:ln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99" name="Freeform 82">
              <a:extLst>
                <a:ext uri="{FF2B5EF4-FFF2-40B4-BE49-F238E27FC236}">
                  <a16:creationId xmlns:a16="http://schemas.microsoft.com/office/drawing/2014/main" id="{6312F0A7-8E35-4364-925C-CF7133A24765}"/>
                </a:ext>
              </a:extLst>
            </p:cNvPr>
            <p:cNvSpPr>
              <a:spLocks/>
            </p:cNvSpPr>
            <p:nvPr/>
          </p:nvSpPr>
          <p:spPr bwMode="auto">
            <a:xfrm>
              <a:off x="1544638" y="1554163"/>
              <a:ext cx="425450" cy="447675"/>
            </a:xfrm>
            <a:custGeom>
              <a:avLst/>
              <a:gdLst>
                <a:gd name="T0" fmla="*/ 2 w 634"/>
                <a:gd name="T1" fmla="*/ 115 h 665"/>
                <a:gd name="T2" fmla="*/ 501 w 634"/>
                <a:gd name="T3" fmla="*/ 665 h 665"/>
                <a:gd name="T4" fmla="*/ 634 w 634"/>
                <a:gd name="T5" fmla="*/ 538 h 665"/>
                <a:gd name="T6" fmla="*/ 122 w 634"/>
                <a:gd name="T7" fmla="*/ 3 h 665"/>
                <a:gd name="T8" fmla="*/ 112 w 634"/>
                <a:gd name="T9" fmla="*/ 3 h 665"/>
                <a:gd name="T10" fmla="*/ 3 w 634"/>
                <a:gd name="T11" fmla="*/ 104 h 665"/>
                <a:gd name="T12" fmla="*/ 2 w 634"/>
                <a:gd name="T13" fmla="*/ 115 h 665"/>
              </a:gdLst>
              <a:ahLst/>
              <a:cxnLst>
                <a:cxn ang="0">
                  <a:pos x="T0" y="T1"/>
                </a:cxn>
                <a:cxn ang="0">
                  <a:pos x="T2" y="T3"/>
                </a:cxn>
                <a:cxn ang="0">
                  <a:pos x="T4" y="T5"/>
                </a:cxn>
                <a:cxn ang="0">
                  <a:pos x="T6" y="T7"/>
                </a:cxn>
                <a:cxn ang="0">
                  <a:pos x="T8" y="T9"/>
                </a:cxn>
                <a:cxn ang="0">
                  <a:pos x="T10" y="T11"/>
                </a:cxn>
                <a:cxn ang="0">
                  <a:pos x="T12" y="T13"/>
                </a:cxn>
              </a:cxnLst>
              <a:rect l="0" t="0" r="r" b="b"/>
              <a:pathLst>
                <a:path w="634" h="665">
                  <a:moveTo>
                    <a:pt x="2" y="115"/>
                  </a:moveTo>
                  <a:lnTo>
                    <a:pt x="501" y="665"/>
                  </a:lnTo>
                  <a:lnTo>
                    <a:pt x="634" y="538"/>
                  </a:lnTo>
                  <a:lnTo>
                    <a:pt x="122" y="3"/>
                  </a:lnTo>
                  <a:cubicBezTo>
                    <a:pt x="120" y="0"/>
                    <a:pt x="115" y="0"/>
                    <a:pt x="112" y="3"/>
                  </a:cubicBezTo>
                  <a:lnTo>
                    <a:pt x="3" y="104"/>
                  </a:lnTo>
                  <a:cubicBezTo>
                    <a:pt x="0" y="107"/>
                    <a:pt x="0" y="112"/>
                    <a:pt x="2" y="115"/>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00" name="Freeform 83">
              <a:extLst>
                <a:ext uri="{FF2B5EF4-FFF2-40B4-BE49-F238E27FC236}">
                  <a16:creationId xmlns:a16="http://schemas.microsoft.com/office/drawing/2014/main" id="{EC855FC7-7C2A-4909-ADE1-853FAFECDCEF}"/>
                </a:ext>
              </a:extLst>
            </p:cNvPr>
            <p:cNvSpPr>
              <a:spLocks/>
            </p:cNvSpPr>
            <p:nvPr/>
          </p:nvSpPr>
          <p:spPr bwMode="auto">
            <a:xfrm>
              <a:off x="1514475" y="1522413"/>
              <a:ext cx="98425" cy="95250"/>
            </a:xfrm>
            <a:custGeom>
              <a:avLst/>
              <a:gdLst>
                <a:gd name="T0" fmla="*/ 144 w 147"/>
                <a:gd name="T1" fmla="*/ 39 h 142"/>
                <a:gd name="T2" fmla="*/ 144 w 147"/>
                <a:gd name="T3" fmla="*/ 28 h 142"/>
                <a:gd name="T4" fmla="*/ 126 w 147"/>
                <a:gd name="T5" fmla="*/ 10 h 142"/>
                <a:gd name="T6" fmla="*/ 114 w 147"/>
                <a:gd name="T7" fmla="*/ 1 h 142"/>
                <a:gd name="T8" fmla="*/ 105 w 147"/>
                <a:gd name="T9" fmla="*/ 0 h 142"/>
                <a:gd name="T10" fmla="*/ 92 w 147"/>
                <a:gd name="T11" fmla="*/ 8 h 142"/>
                <a:gd name="T12" fmla="*/ 9 w 147"/>
                <a:gd name="T13" fmla="*/ 86 h 142"/>
                <a:gd name="T14" fmla="*/ 0 w 147"/>
                <a:gd name="T15" fmla="*/ 98 h 142"/>
                <a:gd name="T16" fmla="*/ 1 w 147"/>
                <a:gd name="T17" fmla="*/ 107 h 142"/>
                <a:gd name="T18" fmla="*/ 8 w 147"/>
                <a:gd name="T19" fmla="*/ 120 h 142"/>
                <a:gd name="T20" fmla="*/ 25 w 147"/>
                <a:gd name="T21" fmla="*/ 139 h 142"/>
                <a:gd name="T22" fmla="*/ 36 w 147"/>
                <a:gd name="T23" fmla="*/ 140 h 142"/>
                <a:gd name="T24" fmla="*/ 144 w 147"/>
                <a:gd name="T25" fmla="*/ 39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42">
                  <a:moveTo>
                    <a:pt x="144" y="39"/>
                  </a:moveTo>
                  <a:cubicBezTo>
                    <a:pt x="147" y="36"/>
                    <a:pt x="147" y="31"/>
                    <a:pt x="144" y="28"/>
                  </a:cubicBezTo>
                  <a:lnTo>
                    <a:pt x="126" y="10"/>
                  </a:lnTo>
                  <a:cubicBezTo>
                    <a:pt x="123" y="7"/>
                    <a:pt x="118" y="3"/>
                    <a:pt x="114" y="1"/>
                  </a:cubicBezTo>
                  <a:lnTo>
                    <a:pt x="105" y="0"/>
                  </a:lnTo>
                  <a:cubicBezTo>
                    <a:pt x="101" y="2"/>
                    <a:pt x="96" y="5"/>
                    <a:pt x="92" y="8"/>
                  </a:cubicBezTo>
                  <a:lnTo>
                    <a:pt x="9" y="86"/>
                  </a:lnTo>
                  <a:cubicBezTo>
                    <a:pt x="5" y="89"/>
                    <a:pt x="2" y="94"/>
                    <a:pt x="0" y="98"/>
                  </a:cubicBezTo>
                  <a:lnTo>
                    <a:pt x="1" y="107"/>
                  </a:lnTo>
                  <a:cubicBezTo>
                    <a:pt x="2" y="111"/>
                    <a:pt x="5" y="117"/>
                    <a:pt x="8" y="120"/>
                  </a:cubicBezTo>
                  <a:lnTo>
                    <a:pt x="25" y="139"/>
                  </a:lnTo>
                  <a:cubicBezTo>
                    <a:pt x="28" y="142"/>
                    <a:pt x="33" y="142"/>
                    <a:pt x="36" y="140"/>
                  </a:cubicBezTo>
                  <a:lnTo>
                    <a:pt x="144" y="39"/>
                  </a:ln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01" name="Freeform 84">
              <a:extLst>
                <a:ext uri="{FF2B5EF4-FFF2-40B4-BE49-F238E27FC236}">
                  <a16:creationId xmlns:a16="http://schemas.microsoft.com/office/drawing/2014/main" id="{C9D33883-BBF7-4136-B6E1-C5151F71BED1}"/>
                </a:ext>
              </a:extLst>
            </p:cNvPr>
            <p:cNvSpPr>
              <a:spLocks/>
            </p:cNvSpPr>
            <p:nvPr/>
          </p:nvSpPr>
          <p:spPr bwMode="auto">
            <a:xfrm>
              <a:off x="1387475" y="1778000"/>
              <a:ext cx="946150" cy="941388"/>
            </a:xfrm>
            <a:custGeom>
              <a:avLst/>
              <a:gdLst>
                <a:gd name="T0" fmla="*/ 596 w 596"/>
                <a:gd name="T1" fmla="*/ 243 h 593"/>
                <a:gd name="T2" fmla="*/ 226 w 596"/>
                <a:gd name="T3" fmla="*/ 593 h 593"/>
                <a:gd name="T4" fmla="*/ 0 w 596"/>
                <a:gd name="T5" fmla="*/ 350 h 593"/>
                <a:gd name="T6" fmla="*/ 369 w 596"/>
                <a:gd name="T7" fmla="*/ 0 h 593"/>
                <a:gd name="T8" fmla="*/ 596 w 596"/>
                <a:gd name="T9" fmla="*/ 243 h 593"/>
              </a:gdLst>
              <a:ahLst/>
              <a:cxnLst>
                <a:cxn ang="0">
                  <a:pos x="T0" y="T1"/>
                </a:cxn>
                <a:cxn ang="0">
                  <a:pos x="T2" y="T3"/>
                </a:cxn>
                <a:cxn ang="0">
                  <a:pos x="T4" y="T5"/>
                </a:cxn>
                <a:cxn ang="0">
                  <a:pos x="T6" y="T7"/>
                </a:cxn>
                <a:cxn ang="0">
                  <a:pos x="T8" y="T9"/>
                </a:cxn>
              </a:cxnLst>
              <a:rect l="0" t="0" r="r" b="b"/>
              <a:pathLst>
                <a:path w="596" h="593">
                  <a:moveTo>
                    <a:pt x="596" y="243"/>
                  </a:moveTo>
                  <a:lnTo>
                    <a:pt x="226" y="593"/>
                  </a:lnTo>
                  <a:lnTo>
                    <a:pt x="0" y="350"/>
                  </a:lnTo>
                  <a:lnTo>
                    <a:pt x="369" y="0"/>
                  </a:lnTo>
                  <a:lnTo>
                    <a:pt x="596" y="243"/>
                  </a:lnTo>
                  <a:close/>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02" name="Freeform 85">
              <a:extLst>
                <a:ext uri="{FF2B5EF4-FFF2-40B4-BE49-F238E27FC236}">
                  <a16:creationId xmlns:a16="http://schemas.microsoft.com/office/drawing/2014/main" id="{6F0CA7D4-4CC3-4895-85EB-E95D65182BB4}"/>
                </a:ext>
              </a:extLst>
            </p:cNvPr>
            <p:cNvSpPr>
              <a:spLocks/>
            </p:cNvSpPr>
            <p:nvPr/>
          </p:nvSpPr>
          <p:spPr bwMode="auto">
            <a:xfrm>
              <a:off x="1519238" y="2295525"/>
              <a:ext cx="134938" cy="134938"/>
            </a:xfrm>
            <a:custGeom>
              <a:avLst/>
              <a:gdLst>
                <a:gd name="T0" fmla="*/ 85 w 85"/>
                <a:gd name="T1" fmla="*/ 56 h 85"/>
                <a:gd name="T2" fmla="*/ 55 w 85"/>
                <a:gd name="T3" fmla="*/ 85 h 85"/>
                <a:gd name="T4" fmla="*/ 0 w 85"/>
                <a:gd name="T5" fmla="*/ 28 h 85"/>
                <a:gd name="T6" fmla="*/ 30 w 85"/>
                <a:gd name="T7" fmla="*/ 0 h 85"/>
                <a:gd name="T8" fmla="*/ 85 w 85"/>
                <a:gd name="T9" fmla="*/ 56 h 85"/>
              </a:gdLst>
              <a:ahLst/>
              <a:cxnLst>
                <a:cxn ang="0">
                  <a:pos x="T0" y="T1"/>
                </a:cxn>
                <a:cxn ang="0">
                  <a:pos x="T2" y="T3"/>
                </a:cxn>
                <a:cxn ang="0">
                  <a:pos x="T4" y="T5"/>
                </a:cxn>
                <a:cxn ang="0">
                  <a:pos x="T6" y="T7"/>
                </a:cxn>
                <a:cxn ang="0">
                  <a:pos x="T8" y="T9"/>
                </a:cxn>
              </a:cxnLst>
              <a:rect l="0" t="0" r="r" b="b"/>
              <a:pathLst>
                <a:path w="85" h="85">
                  <a:moveTo>
                    <a:pt x="85" y="56"/>
                  </a:moveTo>
                  <a:lnTo>
                    <a:pt x="55" y="85"/>
                  </a:lnTo>
                  <a:lnTo>
                    <a:pt x="0" y="28"/>
                  </a:lnTo>
                  <a:lnTo>
                    <a:pt x="30" y="0"/>
                  </a:lnTo>
                  <a:lnTo>
                    <a:pt x="85" y="56"/>
                  </a:lnTo>
                  <a:close/>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03" name="Freeform 86">
              <a:extLst>
                <a:ext uri="{FF2B5EF4-FFF2-40B4-BE49-F238E27FC236}">
                  <a16:creationId xmlns:a16="http://schemas.microsoft.com/office/drawing/2014/main" id="{1F198D1D-4C7D-4426-9466-4B5C79C956BA}"/>
                </a:ext>
              </a:extLst>
            </p:cNvPr>
            <p:cNvSpPr>
              <a:spLocks/>
            </p:cNvSpPr>
            <p:nvPr/>
          </p:nvSpPr>
          <p:spPr bwMode="auto">
            <a:xfrm>
              <a:off x="1598613" y="2220913"/>
              <a:ext cx="134938" cy="136525"/>
            </a:xfrm>
            <a:custGeom>
              <a:avLst/>
              <a:gdLst>
                <a:gd name="T0" fmla="*/ 85 w 85"/>
                <a:gd name="T1" fmla="*/ 57 h 86"/>
                <a:gd name="T2" fmla="*/ 55 w 85"/>
                <a:gd name="T3" fmla="*/ 86 h 86"/>
                <a:gd name="T4" fmla="*/ 0 w 85"/>
                <a:gd name="T5" fmla="*/ 29 h 86"/>
                <a:gd name="T6" fmla="*/ 30 w 85"/>
                <a:gd name="T7" fmla="*/ 0 h 86"/>
                <a:gd name="T8" fmla="*/ 85 w 85"/>
                <a:gd name="T9" fmla="*/ 57 h 86"/>
              </a:gdLst>
              <a:ahLst/>
              <a:cxnLst>
                <a:cxn ang="0">
                  <a:pos x="T0" y="T1"/>
                </a:cxn>
                <a:cxn ang="0">
                  <a:pos x="T2" y="T3"/>
                </a:cxn>
                <a:cxn ang="0">
                  <a:pos x="T4" y="T5"/>
                </a:cxn>
                <a:cxn ang="0">
                  <a:pos x="T6" y="T7"/>
                </a:cxn>
                <a:cxn ang="0">
                  <a:pos x="T8" y="T9"/>
                </a:cxn>
              </a:cxnLst>
              <a:rect l="0" t="0" r="r" b="b"/>
              <a:pathLst>
                <a:path w="85" h="86">
                  <a:moveTo>
                    <a:pt x="85" y="57"/>
                  </a:moveTo>
                  <a:lnTo>
                    <a:pt x="55" y="86"/>
                  </a:lnTo>
                  <a:lnTo>
                    <a:pt x="0" y="29"/>
                  </a:lnTo>
                  <a:lnTo>
                    <a:pt x="30" y="0"/>
                  </a:lnTo>
                  <a:lnTo>
                    <a:pt x="85" y="57"/>
                  </a:lnTo>
                  <a:close/>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04" name="Freeform 87">
              <a:extLst>
                <a:ext uri="{FF2B5EF4-FFF2-40B4-BE49-F238E27FC236}">
                  <a16:creationId xmlns:a16="http://schemas.microsoft.com/office/drawing/2014/main" id="{5C0B80BB-8412-4C73-995E-A96BAB27D357}"/>
                </a:ext>
              </a:extLst>
            </p:cNvPr>
            <p:cNvSpPr>
              <a:spLocks/>
            </p:cNvSpPr>
            <p:nvPr/>
          </p:nvSpPr>
          <p:spPr bwMode="auto">
            <a:xfrm>
              <a:off x="1677988" y="2147888"/>
              <a:ext cx="134938" cy="136525"/>
            </a:xfrm>
            <a:custGeom>
              <a:avLst/>
              <a:gdLst>
                <a:gd name="T0" fmla="*/ 85 w 85"/>
                <a:gd name="T1" fmla="*/ 57 h 86"/>
                <a:gd name="T2" fmla="*/ 55 w 85"/>
                <a:gd name="T3" fmla="*/ 86 h 86"/>
                <a:gd name="T4" fmla="*/ 0 w 85"/>
                <a:gd name="T5" fmla="*/ 29 h 86"/>
                <a:gd name="T6" fmla="*/ 30 w 85"/>
                <a:gd name="T7" fmla="*/ 0 h 86"/>
                <a:gd name="T8" fmla="*/ 85 w 85"/>
                <a:gd name="T9" fmla="*/ 57 h 86"/>
              </a:gdLst>
              <a:ahLst/>
              <a:cxnLst>
                <a:cxn ang="0">
                  <a:pos x="T0" y="T1"/>
                </a:cxn>
                <a:cxn ang="0">
                  <a:pos x="T2" y="T3"/>
                </a:cxn>
                <a:cxn ang="0">
                  <a:pos x="T4" y="T5"/>
                </a:cxn>
                <a:cxn ang="0">
                  <a:pos x="T6" y="T7"/>
                </a:cxn>
                <a:cxn ang="0">
                  <a:pos x="T8" y="T9"/>
                </a:cxn>
              </a:cxnLst>
              <a:rect l="0" t="0" r="r" b="b"/>
              <a:pathLst>
                <a:path w="85" h="86">
                  <a:moveTo>
                    <a:pt x="85" y="57"/>
                  </a:moveTo>
                  <a:lnTo>
                    <a:pt x="55" y="86"/>
                  </a:lnTo>
                  <a:lnTo>
                    <a:pt x="0" y="29"/>
                  </a:lnTo>
                  <a:lnTo>
                    <a:pt x="30" y="0"/>
                  </a:lnTo>
                  <a:lnTo>
                    <a:pt x="85" y="57"/>
                  </a:lnTo>
                  <a:close/>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05" name="Freeform 88">
              <a:extLst>
                <a:ext uri="{FF2B5EF4-FFF2-40B4-BE49-F238E27FC236}">
                  <a16:creationId xmlns:a16="http://schemas.microsoft.com/office/drawing/2014/main" id="{CC4609EB-C7AE-4B11-9B47-40AEA2AF8427}"/>
                </a:ext>
              </a:extLst>
            </p:cNvPr>
            <p:cNvSpPr>
              <a:spLocks/>
            </p:cNvSpPr>
            <p:nvPr/>
          </p:nvSpPr>
          <p:spPr bwMode="auto">
            <a:xfrm>
              <a:off x="1757363" y="2074863"/>
              <a:ext cx="134938" cy="136525"/>
            </a:xfrm>
            <a:custGeom>
              <a:avLst/>
              <a:gdLst>
                <a:gd name="T0" fmla="*/ 85 w 85"/>
                <a:gd name="T1" fmla="*/ 57 h 86"/>
                <a:gd name="T2" fmla="*/ 55 w 85"/>
                <a:gd name="T3" fmla="*/ 86 h 86"/>
                <a:gd name="T4" fmla="*/ 0 w 85"/>
                <a:gd name="T5" fmla="*/ 29 h 86"/>
                <a:gd name="T6" fmla="*/ 30 w 85"/>
                <a:gd name="T7" fmla="*/ 0 h 86"/>
                <a:gd name="T8" fmla="*/ 85 w 85"/>
                <a:gd name="T9" fmla="*/ 57 h 86"/>
              </a:gdLst>
              <a:ahLst/>
              <a:cxnLst>
                <a:cxn ang="0">
                  <a:pos x="T0" y="T1"/>
                </a:cxn>
                <a:cxn ang="0">
                  <a:pos x="T2" y="T3"/>
                </a:cxn>
                <a:cxn ang="0">
                  <a:pos x="T4" y="T5"/>
                </a:cxn>
                <a:cxn ang="0">
                  <a:pos x="T6" y="T7"/>
                </a:cxn>
                <a:cxn ang="0">
                  <a:pos x="T8" y="T9"/>
                </a:cxn>
              </a:cxnLst>
              <a:rect l="0" t="0" r="r" b="b"/>
              <a:pathLst>
                <a:path w="85" h="86">
                  <a:moveTo>
                    <a:pt x="85" y="57"/>
                  </a:moveTo>
                  <a:lnTo>
                    <a:pt x="55" y="86"/>
                  </a:lnTo>
                  <a:lnTo>
                    <a:pt x="0" y="29"/>
                  </a:lnTo>
                  <a:lnTo>
                    <a:pt x="30" y="0"/>
                  </a:lnTo>
                  <a:lnTo>
                    <a:pt x="85" y="57"/>
                  </a:lnTo>
                  <a:close/>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06" name="Freeform 89">
              <a:extLst>
                <a:ext uri="{FF2B5EF4-FFF2-40B4-BE49-F238E27FC236}">
                  <a16:creationId xmlns:a16="http://schemas.microsoft.com/office/drawing/2014/main" id="{F9C5077B-08F2-4A33-AB8B-7DEC2B19F4A1}"/>
                </a:ext>
              </a:extLst>
            </p:cNvPr>
            <p:cNvSpPr>
              <a:spLocks/>
            </p:cNvSpPr>
            <p:nvPr/>
          </p:nvSpPr>
          <p:spPr bwMode="auto">
            <a:xfrm>
              <a:off x="1836738" y="2001838"/>
              <a:ext cx="134938" cy="136525"/>
            </a:xfrm>
            <a:custGeom>
              <a:avLst/>
              <a:gdLst>
                <a:gd name="T0" fmla="*/ 85 w 85"/>
                <a:gd name="T1" fmla="*/ 57 h 86"/>
                <a:gd name="T2" fmla="*/ 55 w 85"/>
                <a:gd name="T3" fmla="*/ 86 h 86"/>
                <a:gd name="T4" fmla="*/ 0 w 85"/>
                <a:gd name="T5" fmla="*/ 29 h 86"/>
                <a:gd name="T6" fmla="*/ 30 w 85"/>
                <a:gd name="T7" fmla="*/ 0 h 86"/>
                <a:gd name="T8" fmla="*/ 85 w 85"/>
                <a:gd name="T9" fmla="*/ 57 h 86"/>
              </a:gdLst>
              <a:ahLst/>
              <a:cxnLst>
                <a:cxn ang="0">
                  <a:pos x="T0" y="T1"/>
                </a:cxn>
                <a:cxn ang="0">
                  <a:pos x="T2" y="T3"/>
                </a:cxn>
                <a:cxn ang="0">
                  <a:pos x="T4" y="T5"/>
                </a:cxn>
                <a:cxn ang="0">
                  <a:pos x="T6" y="T7"/>
                </a:cxn>
                <a:cxn ang="0">
                  <a:pos x="T8" y="T9"/>
                </a:cxn>
              </a:cxnLst>
              <a:rect l="0" t="0" r="r" b="b"/>
              <a:pathLst>
                <a:path w="85" h="86">
                  <a:moveTo>
                    <a:pt x="85" y="57"/>
                  </a:moveTo>
                  <a:lnTo>
                    <a:pt x="55" y="86"/>
                  </a:lnTo>
                  <a:lnTo>
                    <a:pt x="0" y="29"/>
                  </a:lnTo>
                  <a:lnTo>
                    <a:pt x="30" y="0"/>
                  </a:lnTo>
                  <a:lnTo>
                    <a:pt x="85" y="57"/>
                  </a:lnTo>
                  <a:close/>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07" name="Freeform 90">
              <a:extLst>
                <a:ext uri="{FF2B5EF4-FFF2-40B4-BE49-F238E27FC236}">
                  <a16:creationId xmlns:a16="http://schemas.microsoft.com/office/drawing/2014/main" id="{7AC160FF-E994-45FB-8726-CA64641EF240}"/>
                </a:ext>
              </a:extLst>
            </p:cNvPr>
            <p:cNvSpPr>
              <a:spLocks/>
            </p:cNvSpPr>
            <p:nvPr/>
          </p:nvSpPr>
          <p:spPr bwMode="auto">
            <a:xfrm>
              <a:off x="1916113" y="1928813"/>
              <a:ext cx="134938" cy="136525"/>
            </a:xfrm>
            <a:custGeom>
              <a:avLst/>
              <a:gdLst>
                <a:gd name="T0" fmla="*/ 85 w 85"/>
                <a:gd name="T1" fmla="*/ 57 h 86"/>
                <a:gd name="T2" fmla="*/ 55 w 85"/>
                <a:gd name="T3" fmla="*/ 86 h 86"/>
                <a:gd name="T4" fmla="*/ 0 w 85"/>
                <a:gd name="T5" fmla="*/ 29 h 86"/>
                <a:gd name="T6" fmla="*/ 30 w 85"/>
                <a:gd name="T7" fmla="*/ 0 h 86"/>
                <a:gd name="T8" fmla="*/ 85 w 85"/>
                <a:gd name="T9" fmla="*/ 57 h 86"/>
              </a:gdLst>
              <a:ahLst/>
              <a:cxnLst>
                <a:cxn ang="0">
                  <a:pos x="T0" y="T1"/>
                </a:cxn>
                <a:cxn ang="0">
                  <a:pos x="T2" y="T3"/>
                </a:cxn>
                <a:cxn ang="0">
                  <a:pos x="T4" y="T5"/>
                </a:cxn>
                <a:cxn ang="0">
                  <a:pos x="T6" y="T7"/>
                </a:cxn>
                <a:cxn ang="0">
                  <a:pos x="T8" y="T9"/>
                </a:cxn>
              </a:cxnLst>
              <a:rect l="0" t="0" r="r" b="b"/>
              <a:pathLst>
                <a:path w="85" h="86">
                  <a:moveTo>
                    <a:pt x="85" y="57"/>
                  </a:moveTo>
                  <a:lnTo>
                    <a:pt x="55" y="86"/>
                  </a:lnTo>
                  <a:lnTo>
                    <a:pt x="0" y="29"/>
                  </a:lnTo>
                  <a:lnTo>
                    <a:pt x="30" y="0"/>
                  </a:lnTo>
                  <a:lnTo>
                    <a:pt x="85" y="57"/>
                  </a:lnTo>
                  <a:close/>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08" name="Freeform 91">
              <a:extLst>
                <a:ext uri="{FF2B5EF4-FFF2-40B4-BE49-F238E27FC236}">
                  <a16:creationId xmlns:a16="http://schemas.microsoft.com/office/drawing/2014/main" id="{9F91AB8B-D91B-460D-B219-4281F4209641}"/>
                </a:ext>
              </a:extLst>
            </p:cNvPr>
            <p:cNvSpPr>
              <a:spLocks/>
            </p:cNvSpPr>
            <p:nvPr/>
          </p:nvSpPr>
          <p:spPr bwMode="auto">
            <a:xfrm>
              <a:off x="149225" y="2590800"/>
              <a:ext cx="484188" cy="476250"/>
            </a:xfrm>
            <a:custGeom>
              <a:avLst/>
              <a:gdLst>
                <a:gd name="T0" fmla="*/ 311 w 721"/>
                <a:gd name="T1" fmla="*/ 18 h 708"/>
                <a:gd name="T2" fmla="*/ 214 w 721"/>
                <a:gd name="T3" fmla="*/ 51 h 708"/>
                <a:gd name="T4" fmla="*/ 206 w 721"/>
                <a:gd name="T5" fmla="*/ 86 h 708"/>
                <a:gd name="T6" fmla="*/ 193 w 721"/>
                <a:gd name="T7" fmla="*/ 77 h 708"/>
                <a:gd name="T8" fmla="*/ 107 w 721"/>
                <a:gd name="T9" fmla="*/ 106 h 708"/>
                <a:gd name="T10" fmla="*/ 103 w 721"/>
                <a:gd name="T11" fmla="*/ 156 h 708"/>
                <a:gd name="T12" fmla="*/ 18 w 721"/>
                <a:gd name="T13" fmla="*/ 196 h 708"/>
                <a:gd name="T14" fmla="*/ 53 w 721"/>
                <a:gd name="T15" fmla="*/ 298 h 708"/>
                <a:gd name="T16" fmla="*/ 106 w 721"/>
                <a:gd name="T17" fmla="*/ 304 h 708"/>
                <a:gd name="T18" fmla="*/ 147 w 721"/>
                <a:gd name="T19" fmla="*/ 381 h 708"/>
                <a:gd name="T20" fmla="*/ 154 w 721"/>
                <a:gd name="T21" fmla="*/ 384 h 708"/>
                <a:gd name="T22" fmla="*/ 152 w 721"/>
                <a:gd name="T23" fmla="*/ 386 h 708"/>
                <a:gd name="T24" fmla="*/ 184 w 721"/>
                <a:gd name="T25" fmla="*/ 481 h 708"/>
                <a:gd name="T26" fmla="*/ 245 w 721"/>
                <a:gd name="T27" fmla="*/ 482 h 708"/>
                <a:gd name="T28" fmla="*/ 292 w 721"/>
                <a:gd name="T29" fmla="*/ 538 h 708"/>
                <a:gd name="T30" fmla="*/ 413 w 721"/>
                <a:gd name="T31" fmla="*/ 497 h 708"/>
                <a:gd name="T32" fmla="*/ 423 w 721"/>
                <a:gd name="T33" fmla="*/ 459 h 708"/>
                <a:gd name="T34" fmla="*/ 521 w 721"/>
                <a:gd name="T35" fmla="*/ 525 h 708"/>
                <a:gd name="T36" fmla="*/ 703 w 721"/>
                <a:gd name="T37" fmla="*/ 708 h 708"/>
                <a:gd name="T38" fmla="*/ 721 w 721"/>
                <a:gd name="T39" fmla="*/ 674 h 708"/>
                <a:gd name="T40" fmla="*/ 594 w 721"/>
                <a:gd name="T41" fmla="*/ 392 h 708"/>
                <a:gd name="T42" fmla="*/ 495 w 721"/>
                <a:gd name="T43" fmla="*/ 310 h 708"/>
                <a:gd name="T44" fmla="*/ 458 w 721"/>
                <a:gd name="T45" fmla="*/ 244 h 708"/>
                <a:gd name="T46" fmla="*/ 417 w 721"/>
                <a:gd name="T47" fmla="*/ 238 h 708"/>
                <a:gd name="T48" fmla="*/ 390 w 721"/>
                <a:gd name="T49" fmla="*/ 198 h 708"/>
                <a:gd name="T50" fmla="*/ 398 w 721"/>
                <a:gd name="T51" fmla="*/ 186 h 708"/>
                <a:gd name="T52" fmla="*/ 367 w 721"/>
                <a:gd name="T53" fmla="*/ 95 h 708"/>
                <a:gd name="T54" fmla="*/ 351 w 721"/>
                <a:gd name="T55" fmla="*/ 89 h 708"/>
                <a:gd name="T56" fmla="*/ 311 w 721"/>
                <a:gd name="T57" fmla="*/ 18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1" h="708">
                  <a:moveTo>
                    <a:pt x="311" y="18"/>
                  </a:moveTo>
                  <a:cubicBezTo>
                    <a:pt x="275" y="0"/>
                    <a:pt x="231" y="15"/>
                    <a:pt x="214" y="51"/>
                  </a:cubicBezTo>
                  <a:cubicBezTo>
                    <a:pt x="208" y="62"/>
                    <a:pt x="206" y="74"/>
                    <a:pt x="206" y="86"/>
                  </a:cubicBezTo>
                  <a:cubicBezTo>
                    <a:pt x="202" y="82"/>
                    <a:pt x="198" y="79"/>
                    <a:pt x="193" y="77"/>
                  </a:cubicBezTo>
                  <a:cubicBezTo>
                    <a:pt x="161" y="61"/>
                    <a:pt x="122" y="74"/>
                    <a:pt x="107" y="106"/>
                  </a:cubicBezTo>
                  <a:cubicBezTo>
                    <a:pt x="99" y="122"/>
                    <a:pt x="98" y="140"/>
                    <a:pt x="103" y="156"/>
                  </a:cubicBezTo>
                  <a:cubicBezTo>
                    <a:pt x="70" y="149"/>
                    <a:pt x="34" y="164"/>
                    <a:pt x="18" y="196"/>
                  </a:cubicBezTo>
                  <a:cubicBezTo>
                    <a:pt x="0" y="234"/>
                    <a:pt x="15" y="280"/>
                    <a:pt x="53" y="298"/>
                  </a:cubicBezTo>
                  <a:cubicBezTo>
                    <a:pt x="70" y="307"/>
                    <a:pt x="89" y="308"/>
                    <a:pt x="106" y="304"/>
                  </a:cubicBezTo>
                  <a:cubicBezTo>
                    <a:pt x="102" y="335"/>
                    <a:pt x="117" y="367"/>
                    <a:pt x="147" y="381"/>
                  </a:cubicBezTo>
                  <a:cubicBezTo>
                    <a:pt x="149" y="382"/>
                    <a:pt x="151" y="383"/>
                    <a:pt x="154" y="384"/>
                  </a:cubicBezTo>
                  <a:cubicBezTo>
                    <a:pt x="153" y="384"/>
                    <a:pt x="153" y="385"/>
                    <a:pt x="152" y="386"/>
                  </a:cubicBezTo>
                  <a:cubicBezTo>
                    <a:pt x="135" y="421"/>
                    <a:pt x="149" y="464"/>
                    <a:pt x="184" y="481"/>
                  </a:cubicBezTo>
                  <a:cubicBezTo>
                    <a:pt x="204" y="491"/>
                    <a:pt x="226" y="491"/>
                    <a:pt x="245" y="482"/>
                  </a:cubicBezTo>
                  <a:cubicBezTo>
                    <a:pt x="252" y="506"/>
                    <a:pt x="268" y="526"/>
                    <a:pt x="292" y="538"/>
                  </a:cubicBezTo>
                  <a:cubicBezTo>
                    <a:pt x="337" y="560"/>
                    <a:pt x="391" y="542"/>
                    <a:pt x="413" y="497"/>
                  </a:cubicBezTo>
                  <a:cubicBezTo>
                    <a:pt x="420" y="485"/>
                    <a:pt x="422" y="472"/>
                    <a:pt x="423" y="459"/>
                  </a:cubicBezTo>
                  <a:cubicBezTo>
                    <a:pt x="462" y="469"/>
                    <a:pt x="504" y="483"/>
                    <a:pt x="521" y="525"/>
                  </a:cubicBezTo>
                  <a:cubicBezTo>
                    <a:pt x="540" y="575"/>
                    <a:pt x="573" y="707"/>
                    <a:pt x="703" y="708"/>
                  </a:cubicBezTo>
                  <a:lnTo>
                    <a:pt x="721" y="674"/>
                  </a:lnTo>
                  <a:cubicBezTo>
                    <a:pt x="613" y="652"/>
                    <a:pt x="626" y="452"/>
                    <a:pt x="594" y="392"/>
                  </a:cubicBezTo>
                  <a:cubicBezTo>
                    <a:pt x="570" y="346"/>
                    <a:pt x="537" y="317"/>
                    <a:pt x="495" y="310"/>
                  </a:cubicBezTo>
                  <a:cubicBezTo>
                    <a:pt x="497" y="283"/>
                    <a:pt x="483" y="257"/>
                    <a:pt x="458" y="244"/>
                  </a:cubicBezTo>
                  <a:cubicBezTo>
                    <a:pt x="445" y="238"/>
                    <a:pt x="430" y="236"/>
                    <a:pt x="417" y="238"/>
                  </a:cubicBezTo>
                  <a:cubicBezTo>
                    <a:pt x="415" y="222"/>
                    <a:pt x="405" y="207"/>
                    <a:pt x="390" y="198"/>
                  </a:cubicBezTo>
                  <a:cubicBezTo>
                    <a:pt x="393" y="195"/>
                    <a:pt x="396" y="190"/>
                    <a:pt x="398" y="186"/>
                  </a:cubicBezTo>
                  <a:cubicBezTo>
                    <a:pt x="415" y="152"/>
                    <a:pt x="401" y="111"/>
                    <a:pt x="367" y="95"/>
                  </a:cubicBezTo>
                  <a:cubicBezTo>
                    <a:pt x="362" y="92"/>
                    <a:pt x="357" y="90"/>
                    <a:pt x="351" y="89"/>
                  </a:cubicBezTo>
                  <a:cubicBezTo>
                    <a:pt x="354" y="60"/>
                    <a:pt x="339" y="32"/>
                    <a:pt x="311" y="18"/>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409" name="Freeform 92">
              <a:extLst>
                <a:ext uri="{FF2B5EF4-FFF2-40B4-BE49-F238E27FC236}">
                  <a16:creationId xmlns:a16="http://schemas.microsoft.com/office/drawing/2014/main" id="{CF229227-CBCB-48CD-A21B-B2D9D917C2CA}"/>
                </a:ext>
              </a:extLst>
            </p:cNvPr>
            <p:cNvSpPr>
              <a:spLocks/>
            </p:cNvSpPr>
            <p:nvPr/>
          </p:nvSpPr>
          <p:spPr bwMode="auto">
            <a:xfrm>
              <a:off x="231775" y="2422525"/>
              <a:ext cx="484188" cy="476250"/>
            </a:xfrm>
            <a:custGeom>
              <a:avLst/>
              <a:gdLst>
                <a:gd name="T0" fmla="*/ 312 w 720"/>
                <a:gd name="T1" fmla="*/ 18 h 709"/>
                <a:gd name="T2" fmla="*/ 214 w 720"/>
                <a:gd name="T3" fmla="*/ 51 h 709"/>
                <a:gd name="T4" fmla="*/ 207 w 720"/>
                <a:gd name="T5" fmla="*/ 86 h 709"/>
                <a:gd name="T6" fmla="*/ 194 w 720"/>
                <a:gd name="T7" fmla="*/ 77 h 709"/>
                <a:gd name="T8" fmla="*/ 107 w 720"/>
                <a:gd name="T9" fmla="*/ 106 h 709"/>
                <a:gd name="T10" fmla="*/ 104 w 720"/>
                <a:gd name="T11" fmla="*/ 156 h 709"/>
                <a:gd name="T12" fmla="*/ 19 w 720"/>
                <a:gd name="T13" fmla="*/ 196 h 709"/>
                <a:gd name="T14" fmla="*/ 53 w 720"/>
                <a:gd name="T15" fmla="*/ 298 h 709"/>
                <a:gd name="T16" fmla="*/ 106 w 720"/>
                <a:gd name="T17" fmla="*/ 304 h 709"/>
                <a:gd name="T18" fmla="*/ 148 w 720"/>
                <a:gd name="T19" fmla="*/ 381 h 709"/>
                <a:gd name="T20" fmla="*/ 154 w 720"/>
                <a:gd name="T21" fmla="*/ 384 h 709"/>
                <a:gd name="T22" fmla="*/ 153 w 720"/>
                <a:gd name="T23" fmla="*/ 386 h 709"/>
                <a:gd name="T24" fmla="*/ 185 w 720"/>
                <a:gd name="T25" fmla="*/ 481 h 709"/>
                <a:gd name="T26" fmla="*/ 246 w 720"/>
                <a:gd name="T27" fmla="*/ 482 h 709"/>
                <a:gd name="T28" fmla="*/ 292 w 720"/>
                <a:gd name="T29" fmla="*/ 538 h 709"/>
                <a:gd name="T30" fmla="*/ 414 w 720"/>
                <a:gd name="T31" fmla="*/ 497 h 709"/>
                <a:gd name="T32" fmla="*/ 423 w 720"/>
                <a:gd name="T33" fmla="*/ 459 h 709"/>
                <a:gd name="T34" fmla="*/ 521 w 720"/>
                <a:gd name="T35" fmla="*/ 525 h 709"/>
                <a:gd name="T36" fmla="*/ 703 w 720"/>
                <a:gd name="T37" fmla="*/ 709 h 709"/>
                <a:gd name="T38" fmla="*/ 720 w 720"/>
                <a:gd name="T39" fmla="*/ 673 h 709"/>
                <a:gd name="T40" fmla="*/ 595 w 720"/>
                <a:gd name="T41" fmla="*/ 392 h 709"/>
                <a:gd name="T42" fmla="*/ 496 w 720"/>
                <a:gd name="T43" fmla="*/ 310 h 709"/>
                <a:gd name="T44" fmla="*/ 458 w 720"/>
                <a:gd name="T45" fmla="*/ 244 h 709"/>
                <a:gd name="T46" fmla="*/ 418 w 720"/>
                <a:gd name="T47" fmla="*/ 238 h 709"/>
                <a:gd name="T48" fmla="*/ 390 w 720"/>
                <a:gd name="T49" fmla="*/ 198 h 709"/>
                <a:gd name="T50" fmla="*/ 398 w 720"/>
                <a:gd name="T51" fmla="*/ 186 h 709"/>
                <a:gd name="T52" fmla="*/ 368 w 720"/>
                <a:gd name="T53" fmla="*/ 95 h 709"/>
                <a:gd name="T54" fmla="*/ 352 w 720"/>
                <a:gd name="T55" fmla="*/ 89 h 709"/>
                <a:gd name="T56" fmla="*/ 312 w 720"/>
                <a:gd name="T57" fmla="*/ 18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0" h="709">
                  <a:moveTo>
                    <a:pt x="312" y="18"/>
                  </a:moveTo>
                  <a:cubicBezTo>
                    <a:pt x="276" y="0"/>
                    <a:pt x="232" y="15"/>
                    <a:pt x="214" y="51"/>
                  </a:cubicBezTo>
                  <a:cubicBezTo>
                    <a:pt x="208" y="62"/>
                    <a:pt x="206" y="74"/>
                    <a:pt x="207" y="86"/>
                  </a:cubicBezTo>
                  <a:cubicBezTo>
                    <a:pt x="203" y="83"/>
                    <a:pt x="199" y="79"/>
                    <a:pt x="194" y="77"/>
                  </a:cubicBezTo>
                  <a:cubicBezTo>
                    <a:pt x="162" y="61"/>
                    <a:pt x="123" y="74"/>
                    <a:pt x="107" y="106"/>
                  </a:cubicBezTo>
                  <a:cubicBezTo>
                    <a:pt x="99" y="122"/>
                    <a:pt x="98" y="140"/>
                    <a:pt x="104" y="156"/>
                  </a:cubicBezTo>
                  <a:cubicBezTo>
                    <a:pt x="70" y="149"/>
                    <a:pt x="35" y="164"/>
                    <a:pt x="19" y="196"/>
                  </a:cubicBezTo>
                  <a:cubicBezTo>
                    <a:pt x="0" y="234"/>
                    <a:pt x="16" y="280"/>
                    <a:pt x="53" y="298"/>
                  </a:cubicBezTo>
                  <a:cubicBezTo>
                    <a:pt x="70" y="307"/>
                    <a:pt x="89" y="308"/>
                    <a:pt x="106" y="304"/>
                  </a:cubicBezTo>
                  <a:cubicBezTo>
                    <a:pt x="102" y="335"/>
                    <a:pt x="118" y="367"/>
                    <a:pt x="148" y="381"/>
                  </a:cubicBezTo>
                  <a:cubicBezTo>
                    <a:pt x="150" y="382"/>
                    <a:pt x="152" y="383"/>
                    <a:pt x="154" y="384"/>
                  </a:cubicBezTo>
                  <a:cubicBezTo>
                    <a:pt x="154" y="385"/>
                    <a:pt x="153" y="385"/>
                    <a:pt x="153" y="386"/>
                  </a:cubicBezTo>
                  <a:cubicBezTo>
                    <a:pt x="135" y="421"/>
                    <a:pt x="150" y="464"/>
                    <a:pt x="185" y="481"/>
                  </a:cubicBezTo>
                  <a:cubicBezTo>
                    <a:pt x="205" y="491"/>
                    <a:pt x="227" y="491"/>
                    <a:pt x="246" y="482"/>
                  </a:cubicBezTo>
                  <a:cubicBezTo>
                    <a:pt x="252" y="506"/>
                    <a:pt x="269" y="527"/>
                    <a:pt x="292" y="538"/>
                  </a:cubicBezTo>
                  <a:cubicBezTo>
                    <a:pt x="337" y="561"/>
                    <a:pt x="392" y="542"/>
                    <a:pt x="414" y="497"/>
                  </a:cubicBezTo>
                  <a:cubicBezTo>
                    <a:pt x="420" y="485"/>
                    <a:pt x="423" y="472"/>
                    <a:pt x="423" y="459"/>
                  </a:cubicBezTo>
                  <a:cubicBezTo>
                    <a:pt x="463" y="469"/>
                    <a:pt x="505" y="483"/>
                    <a:pt x="521" y="525"/>
                  </a:cubicBezTo>
                  <a:cubicBezTo>
                    <a:pt x="541" y="576"/>
                    <a:pt x="574" y="707"/>
                    <a:pt x="703" y="709"/>
                  </a:cubicBezTo>
                  <a:lnTo>
                    <a:pt x="720" y="673"/>
                  </a:lnTo>
                  <a:cubicBezTo>
                    <a:pt x="613" y="651"/>
                    <a:pt x="626" y="452"/>
                    <a:pt x="595" y="392"/>
                  </a:cubicBezTo>
                  <a:cubicBezTo>
                    <a:pt x="571" y="346"/>
                    <a:pt x="537" y="317"/>
                    <a:pt x="496" y="310"/>
                  </a:cubicBezTo>
                  <a:cubicBezTo>
                    <a:pt x="498" y="284"/>
                    <a:pt x="484" y="257"/>
                    <a:pt x="458" y="244"/>
                  </a:cubicBezTo>
                  <a:cubicBezTo>
                    <a:pt x="445" y="238"/>
                    <a:pt x="431" y="236"/>
                    <a:pt x="418" y="238"/>
                  </a:cubicBezTo>
                  <a:cubicBezTo>
                    <a:pt x="415" y="222"/>
                    <a:pt x="406" y="207"/>
                    <a:pt x="390" y="198"/>
                  </a:cubicBezTo>
                  <a:cubicBezTo>
                    <a:pt x="393" y="195"/>
                    <a:pt x="396" y="190"/>
                    <a:pt x="398" y="186"/>
                  </a:cubicBezTo>
                  <a:cubicBezTo>
                    <a:pt x="415" y="152"/>
                    <a:pt x="401" y="111"/>
                    <a:pt x="368" y="95"/>
                  </a:cubicBezTo>
                  <a:cubicBezTo>
                    <a:pt x="363" y="92"/>
                    <a:pt x="357" y="90"/>
                    <a:pt x="352" y="89"/>
                  </a:cubicBezTo>
                  <a:cubicBezTo>
                    <a:pt x="354" y="60"/>
                    <a:pt x="339" y="32"/>
                    <a:pt x="312" y="18"/>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410" name="Freeform 93">
              <a:extLst>
                <a:ext uri="{FF2B5EF4-FFF2-40B4-BE49-F238E27FC236}">
                  <a16:creationId xmlns:a16="http://schemas.microsoft.com/office/drawing/2014/main" id="{BF9C5AC8-F5F2-4507-AF30-3D57EBD1D06B}"/>
                </a:ext>
              </a:extLst>
            </p:cNvPr>
            <p:cNvSpPr>
              <a:spLocks/>
            </p:cNvSpPr>
            <p:nvPr/>
          </p:nvSpPr>
          <p:spPr bwMode="auto">
            <a:xfrm>
              <a:off x="1144588" y="3365500"/>
              <a:ext cx="209550" cy="239713"/>
            </a:xfrm>
            <a:custGeom>
              <a:avLst/>
              <a:gdLst>
                <a:gd name="T0" fmla="*/ 90 w 313"/>
                <a:gd name="T1" fmla="*/ 202 h 357"/>
                <a:gd name="T2" fmla="*/ 76 w 313"/>
                <a:gd name="T3" fmla="*/ 158 h 357"/>
                <a:gd name="T4" fmla="*/ 143 w 313"/>
                <a:gd name="T5" fmla="*/ 23 h 357"/>
                <a:gd name="T6" fmla="*/ 99 w 313"/>
                <a:gd name="T7" fmla="*/ 0 h 357"/>
                <a:gd name="T8" fmla="*/ 31 w 313"/>
                <a:gd name="T9" fmla="*/ 136 h 357"/>
                <a:gd name="T10" fmla="*/ 68 w 313"/>
                <a:gd name="T11" fmla="*/ 247 h 357"/>
                <a:gd name="T12" fmla="*/ 291 w 313"/>
                <a:gd name="T13" fmla="*/ 357 h 357"/>
                <a:gd name="T14" fmla="*/ 313 w 313"/>
                <a:gd name="T15" fmla="*/ 313 h 357"/>
                <a:gd name="T16" fmla="*/ 90 w 313"/>
                <a:gd name="T17" fmla="*/ 20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3" h="357">
                  <a:moveTo>
                    <a:pt x="90" y="202"/>
                  </a:moveTo>
                  <a:cubicBezTo>
                    <a:pt x="79" y="196"/>
                    <a:pt x="64" y="182"/>
                    <a:pt x="76" y="158"/>
                  </a:cubicBezTo>
                  <a:cubicBezTo>
                    <a:pt x="90" y="130"/>
                    <a:pt x="143" y="23"/>
                    <a:pt x="143" y="23"/>
                  </a:cubicBezTo>
                  <a:lnTo>
                    <a:pt x="99" y="0"/>
                  </a:lnTo>
                  <a:cubicBezTo>
                    <a:pt x="99" y="0"/>
                    <a:pt x="44" y="107"/>
                    <a:pt x="31" y="136"/>
                  </a:cubicBezTo>
                  <a:cubicBezTo>
                    <a:pt x="0" y="202"/>
                    <a:pt x="39" y="232"/>
                    <a:pt x="68" y="247"/>
                  </a:cubicBezTo>
                  <a:cubicBezTo>
                    <a:pt x="124" y="275"/>
                    <a:pt x="291" y="357"/>
                    <a:pt x="291" y="357"/>
                  </a:cubicBezTo>
                  <a:lnTo>
                    <a:pt x="313" y="313"/>
                  </a:lnTo>
                  <a:cubicBezTo>
                    <a:pt x="313" y="313"/>
                    <a:pt x="146" y="230"/>
                    <a:pt x="90" y="202"/>
                  </a:cubicBez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11" name="Freeform 94">
              <a:extLst>
                <a:ext uri="{FF2B5EF4-FFF2-40B4-BE49-F238E27FC236}">
                  <a16:creationId xmlns:a16="http://schemas.microsoft.com/office/drawing/2014/main" id="{C2356BB1-6DA4-416F-A4FF-8616B2B2DFA2}"/>
                </a:ext>
              </a:extLst>
            </p:cNvPr>
            <p:cNvSpPr>
              <a:spLocks/>
            </p:cNvSpPr>
            <p:nvPr/>
          </p:nvSpPr>
          <p:spPr bwMode="auto">
            <a:xfrm>
              <a:off x="844550" y="3068638"/>
              <a:ext cx="525463" cy="257175"/>
            </a:xfrm>
            <a:custGeom>
              <a:avLst/>
              <a:gdLst>
                <a:gd name="T0" fmla="*/ 155 w 783"/>
                <a:gd name="T1" fmla="*/ 25 h 381"/>
                <a:gd name="T2" fmla="*/ 44 w 783"/>
                <a:gd name="T3" fmla="*/ 62 h 381"/>
                <a:gd name="T4" fmla="*/ 0 w 783"/>
                <a:gd name="T5" fmla="*/ 152 h 381"/>
                <a:gd name="T6" fmla="*/ 44 w 783"/>
                <a:gd name="T7" fmla="*/ 174 h 381"/>
                <a:gd name="T8" fmla="*/ 85 w 783"/>
                <a:gd name="T9" fmla="*/ 93 h 381"/>
                <a:gd name="T10" fmla="*/ 146 w 783"/>
                <a:gd name="T11" fmla="*/ 76 h 381"/>
                <a:gd name="T12" fmla="*/ 760 w 783"/>
                <a:gd name="T13" fmla="*/ 381 h 381"/>
                <a:gd name="T14" fmla="*/ 783 w 783"/>
                <a:gd name="T15" fmla="*/ 336 h 381"/>
                <a:gd name="T16" fmla="*/ 155 w 783"/>
                <a:gd name="T17" fmla="*/ 2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3" h="381">
                  <a:moveTo>
                    <a:pt x="155" y="25"/>
                  </a:moveTo>
                  <a:cubicBezTo>
                    <a:pt x="106" y="0"/>
                    <a:pt x="67" y="16"/>
                    <a:pt x="44" y="62"/>
                  </a:cubicBezTo>
                  <a:cubicBezTo>
                    <a:pt x="33" y="84"/>
                    <a:pt x="0" y="152"/>
                    <a:pt x="0" y="152"/>
                  </a:cubicBezTo>
                  <a:lnTo>
                    <a:pt x="44" y="174"/>
                  </a:lnTo>
                  <a:cubicBezTo>
                    <a:pt x="44" y="174"/>
                    <a:pt x="72" y="119"/>
                    <a:pt x="85" y="93"/>
                  </a:cubicBezTo>
                  <a:cubicBezTo>
                    <a:pt x="98" y="67"/>
                    <a:pt x="116" y="62"/>
                    <a:pt x="146" y="76"/>
                  </a:cubicBezTo>
                  <a:cubicBezTo>
                    <a:pt x="307" y="155"/>
                    <a:pt x="760" y="381"/>
                    <a:pt x="760" y="381"/>
                  </a:cubicBezTo>
                  <a:lnTo>
                    <a:pt x="783" y="336"/>
                  </a:lnTo>
                  <a:cubicBezTo>
                    <a:pt x="783" y="336"/>
                    <a:pt x="306" y="99"/>
                    <a:pt x="155" y="25"/>
                  </a:cubicBez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12" name="Freeform 95">
              <a:extLst>
                <a:ext uri="{FF2B5EF4-FFF2-40B4-BE49-F238E27FC236}">
                  <a16:creationId xmlns:a16="http://schemas.microsoft.com/office/drawing/2014/main" id="{B1A0A13F-ADDE-451F-939D-CD0B94452FDD}"/>
                </a:ext>
              </a:extLst>
            </p:cNvPr>
            <p:cNvSpPr>
              <a:spLocks/>
            </p:cNvSpPr>
            <p:nvPr/>
          </p:nvSpPr>
          <p:spPr bwMode="auto">
            <a:xfrm>
              <a:off x="650875" y="3055938"/>
              <a:ext cx="750888" cy="412750"/>
            </a:xfrm>
            <a:custGeom>
              <a:avLst/>
              <a:gdLst>
                <a:gd name="T0" fmla="*/ 473 w 473"/>
                <a:gd name="T1" fmla="*/ 226 h 260"/>
                <a:gd name="T2" fmla="*/ 456 w 473"/>
                <a:gd name="T3" fmla="*/ 260 h 260"/>
                <a:gd name="T4" fmla="*/ 0 w 473"/>
                <a:gd name="T5" fmla="*/ 33 h 260"/>
                <a:gd name="T6" fmla="*/ 16 w 473"/>
                <a:gd name="T7" fmla="*/ 0 h 260"/>
                <a:gd name="T8" fmla="*/ 473 w 473"/>
                <a:gd name="T9" fmla="*/ 226 h 260"/>
              </a:gdLst>
              <a:ahLst/>
              <a:cxnLst>
                <a:cxn ang="0">
                  <a:pos x="T0" y="T1"/>
                </a:cxn>
                <a:cxn ang="0">
                  <a:pos x="T2" y="T3"/>
                </a:cxn>
                <a:cxn ang="0">
                  <a:pos x="T4" y="T5"/>
                </a:cxn>
                <a:cxn ang="0">
                  <a:pos x="T6" y="T7"/>
                </a:cxn>
                <a:cxn ang="0">
                  <a:pos x="T8" y="T9"/>
                </a:cxn>
              </a:cxnLst>
              <a:rect l="0" t="0" r="r" b="b"/>
              <a:pathLst>
                <a:path w="473" h="260">
                  <a:moveTo>
                    <a:pt x="473" y="226"/>
                  </a:moveTo>
                  <a:lnTo>
                    <a:pt x="456" y="260"/>
                  </a:lnTo>
                  <a:lnTo>
                    <a:pt x="0" y="33"/>
                  </a:lnTo>
                  <a:lnTo>
                    <a:pt x="16" y="0"/>
                  </a:lnTo>
                  <a:lnTo>
                    <a:pt x="473" y="226"/>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13" name="Freeform 96">
              <a:extLst>
                <a:ext uri="{FF2B5EF4-FFF2-40B4-BE49-F238E27FC236}">
                  <a16:creationId xmlns:a16="http://schemas.microsoft.com/office/drawing/2014/main" id="{492535FE-C6A3-4923-86A3-A4AE8A3E207E}"/>
                </a:ext>
              </a:extLst>
            </p:cNvPr>
            <p:cNvSpPr>
              <a:spLocks/>
            </p:cNvSpPr>
            <p:nvPr/>
          </p:nvSpPr>
          <p:spPr bwMode="auto">
            <a:xfrm>
              <a:off x="593725" y="3019425"/>
              <a:ext cx="80963" cy="96838"/>
            </a:xfrm>
            <a:custGeom>
              <a:avLst/>
              <a:gdLst>
                <a:gd name="T0" fmla="*/ 112 w 120"/>
                <a:gd name="T1" fmla="*/ 26 h 144"/>
                <a:gd name="T2" fmla="*/ 118 w 120"/>
                <a:gd name="T3" fmla="*/ 42 h 144"/>
                <a:gd name="T4" fmla="*/ 71 w 120"/>
                <a:gd name="T5" fmla="*/ 136 h 144"/>
                <a:gd name="T6" fmla="*/ 56 w 120"/>
                <a:gd name="T7" fmla="*/ 141 h 144"/>
                <a:gd name="T8" fmla="*/ 8 w 120"/>
                <a:gd name="T9" fmla="*/ 118 h 144"/>
                <a:gd name="T10" fmla="*/ 3 w 120"/>
                <a:gd name="T11" fmla="*/ 102 h 144"/>
                <a:gd name="T12" fmla="*/ 50 w 120"/>
                <a:gd name="T13" fmla="*/ 8 h 144"/>
                <a:gd name="T14" fmla="*/ 65 w 120"/>
                <a:gd name="T15" fmla="*/ 3 h 144"/>
                <a:gd name="T16" fmla="*/ 112 w 120"/>
                <a:gd name="T17" fmla="*/ 2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44">
                  <a:moveTo>
                    <a:pt x="112" y="26"/>
                  </a:moveTo>
                  <a:cubicBezTo>
                    <a:pt x="118" y="29"/>
                    <a:pt x="120" y="36"/>
                    <a:pt x="118" y="42"/>
                  </a:cubicBezTo>
                  <a:lnTo>
                    <a:pt x="71" y="136"/>
                  </a:lnTo>
                  <a:cubicBezTo>
                    <a:pt x="68" y="142"/>
                    <a:pt x="61" y="144"/>
                    <a:pt x="56" y="141"/>
                  </a:cubicBezTo>
                  <a:lnTo>
                    <a:pt x="8" y="118"/>
                  </a:lnTo>
                  <a:cubicBezTo>
                    <a:pt x="2" y="115"/>
                    <a:pt x="0" y="108"/>
                    <a:pt x="3" y="102"/>
                  </a:cubicBezTo>
                  <a:lnTo>
                    <a:pt x="50" y="8"/>
                  </a:lnTo>
                  <a:cubicBezTo>
                    <a:pt x="52" y="2"/>
                    <a:pt x="59" y="0"/>
                    <a:pt x="65" y="3"/>
                  </a:cubicBezTo>
                  <a:lnTo>
                    <a:pt x="112" y="26"/>
                  </a:ln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14" name="Freeform 97">
              <a:extLst>
                <a:ext uri="{FF2B5EF4-FFF2-40B4-BE49-F238E27FC236}">
                  <a16:creationId xmlns:a16="http://schemas.microsoft.com/office/drawing/2014/main" id="{763B75BD-AEFC-4D3D-A729-590A2912B4A1}"/>
                </a:ext>
              </a:extLst>
            </p:cNvPr>
            <p:cNvSpPr>
              <a:spLocks/>
            </p:cNvSpPr>
            <p:nvPr/>
          </p:nvSpPr>
          <p:spPr bwMode="auto">
            <a:xfrm>
              <a:off x="923925" y="2908300"/>
              <a:ext cx="525463" cy="255588"/>
            </a:xfrm>
            <a:custGeom>
              <a:avLst/>
              <a:gdLst>
                <a:gd name="T0" fmla="*/ 156 w 783"/>
                <a:gd name="T1" fmla="*/ 25 h 381"/>
                <a:gd name="T2" fmla="*/ 45 w 783"/>
                <a:gd name="T3" fmla="*/ 62 h 381"/>
                <a:gd name="T4" fmla="*/ 0 w 783"/>
                <a:gd name="T5" fmla="*/ 152 h 381"/>
                <a:gd name="T6" fmla="*/ 45 w 783"/>
                <a:gd name="T7" fmla="*/ 174 h 381"/>
                <a:gd name="T8" fmla="*/ 86 w 783"/>
                <a:gd name="T9" fmla="*/ 93 h 381"/>
                <a:gd name="T10" fmla="*/ 147 w 783"/>
                <a:gd name="T11" fmla="*/ 77 h 381"/>
                <a:gd name="T12" fmla="*/ 761 w 783"/>
                <a:gd name="T13" fmla="*/ 381 h 381"/>
                <a:gd name="T14" fmla="*/ 783 w 783"/>
                <a:gd name="T15" fmla="*/ 336 h 381"/>
                <a:gd name="T16" fmla="*/ 156 w 783"/>
                <a:gd name="T17" fmla="*/ 25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3" h="381">
                  <a:moveTo>
                    <a:pt x="156" y="25"/>
                  </a:moveTo>
                  <a:cubicBezTo>
                    <a:pt x="106" y="0"/>
                    <a:pt x="67" y="16"/>
                    <a:pt x="45" y="62"/>
                  </a:cubicBezTo>
                  <a:cubicBezTo>
                    <a:pt x="34" y="85"/>
                    <a:pt x="0" y="152"/>
                    <a:pt x="0" y="152"/>
                  </a:cubicBezTo>
                  <a:lnTo>
                    <a:pt x="45" y="174"/>
                  </a:lnTo>
                  <a:cubicBezTo>
                    <a:pt x="45" y="174"/>
                    <a:pt x="73" y="119"/>
                    <a:pt x="86" y="93"/>
                  </a:cubicBezTo>
                  <a:cubicBezTo>
                    <a:pt x="99" y="67"/>
                    <a:pt x="117" y="62"/>
                    <a:pt x="147" y="77"/>
                  </a:cubicBezTo>
                  <a:cubicBezTo>
                    <a:pt x="307" y="156"/>
                    <a:pt x="761" y="381"/>
                    <a:pt x="761" y="381"/>
                  </a:cubicBezTo>
                  <a:lnTo>
                    <a:pt x="783" y="336"/>
                  </a:lnTo>
                  <a:cubicBezTo>
                    <a:pt x="783" y="336"/>
                    <a:pt x="306" y="99"/>
                    <a:pt x="156" y="25"/>
                  </a:cubicBez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15" name="Freeform 98">
              <a:extLst>
                <a:ext uri="{FF2B5EF4-FFF2-40B4-BE49-F238E27FC236}">
                  <a16:creationId xmlns:a16="http://schemas.microsoft.com/office/drawing/2014/main" id="{AB312D62-ABBB-4151-958B-48603FD22194}"/>
                </a:ext>
              </a:extLst>
            </p:cNvPr>
            <p:cNvSpPr>
              <a:spLocks/>
            </p:cNvSpPr>
            <p:nvPr/>
          </p:nvSpPr>
          <p:spPr bwMode="auto">
            <a:xfrm>
              <a:off x="733425" y="2886075"/>
              <a:ext cx="723900" cy="398463"/>
            </a:xfrm>
            <a:custGeom>
              <a:avLst/>
              <a:gdLst>
                <a:gd name="T0" fmla="*/ 456 w 456"/>
                <a:gd name="T1" fmla="*/ 217 h 251"/>
                <a:gd name="T2" fmla="*/ 439 w 456"/>
                <a:gd name="T3" fmla="*/ 251 h 251"/>
                <a:gd name="T4" fmla="*/ 0 w 456"/>
                <a:gd name="T5" fmla="*/ 34 h 251"/>
                <a:gd name="T6" fmla="*/ 17 w 456"/>
                <a:gd name="T7" fmla="*/ 0 h 251"/>
                <a:gd name="T8" fmla="*/ 456 w 456"/>
                <a:gd name="T9" fmla="*/ 217 h 251"/>
              </a:gdLst>
              <a:ahLst/>
              <a:cxnLst>
                <a:cxn ang="0">
                  <a:pos x="T0" y="T1"/>
                </a:cxn>
                <a:cxn ang="0">
                  <a:pos x="T2" y="T3"/>
                </a:cxn>
                <a:cxn ang="0">
                  <a:pos x="T4" y="T5"/>
                </a:cxn>
                <a:cxn ang="0">
                  <a:pos x="T6" y="T7"/>
                </a:cxn>
                <a:cxn ang="0">
                  <a:pos x="T8" y="T9"/>
                </a:cxn>
              </a:cxnLst>
              <a:rect l="0" t="0" r="r" b="b"/>
              <a:pathLst>
                <a:path w="456" h="251">
                  <a:moveTo>
                    <a:pt x="456" y="217"/>
                  </a:moveTo>
                  <a:lnTo>
                    <a:pt x="439" y="251"/>
                  </a:lnTo>
                  <a:lnTo>
                    <a:pt x="0" y="34"/>
                  </a:lnTo>
                  <a:lnTo>
                    <a:pt x="17" y="0"/>
                  </a:lnTo>
                  <a:lnTo>
                    <a:pt x="456" y="217"/>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16" name="Freeform 99">
              <a:extLst>
                <a:ext uri="{FF2B5EF4-FFF2-40B4-BE49-F238E27FC236}">
                  <a16:creationId xmlns:a16="http://schemas.microsoft.com/office/drawing/2014/main" id="{A72B4522-6612-424E-89CB-BCE27692315E}"/>
                </a:ext>
              </a:extLst>
            </p:cNvPr>
            <p:cNvSpPr>
              <a:spLocks/>
            </p:cNvSpPr>
            <p:nvPr/>
          </p:nvSpPr>
          <p:spPr bwMode="auto">
            <a:xfrm>
              <a:off x="677863" y="2851150"/>
              <a:ext cx="80963" cy="96838"/>
            </a:xfrm>
            <a:custGeom>
              <a:avLst/>
              <a:gdLst>
                <a:gd name="T0" fmla="*/ 112 w 120"/>
                <a:gd name="T1" fmla="*/ 26 h 144"/>
                <a:gd name="T2" fmla="*/ 117 w 120"/>
                <a:gd name="T3" fmla="*/ 42 h 144"/>
                <a:gd name="T4" fmla="*/ 71 w 120"/>
                <a:gd name="T5" fmla="*/ 136 h 144"/>
                <a:gd name="T6" fmla="*/ 55 w 120"/>
                <a:gd name="T7" fmla="*/ 141 h 144"/>
                <a:gd name="T8" fmla="*/ 8 w 120"/>
                <a:gd name="T9" fmla="*/ 118 h 144"/>
                <a:gd name="T10" fmla="*/ 2 w 120"/>
                <a:gd name="T11" fmla="*/ 102 h 144"/>
                <a:gd name="T12" fmla="*/ 49 w 120"/>
                <a:gd name="T13" fmla="*/ 8 h 144"/>
                <a:gd name="T14" fmla="*/ 65 w 120"/>
                <a:gd name="T15" fmla="*/ 3 h 144"/>
                <a:gd name="T16" fmla="*/ 112 w 120"/>
                <a:gd name="T17" fmla="*/ 2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44">
                  <a:moveTo>
                    <a:pt x="112" y="26"/>
                  </a:moveTo>
                  <a:cubicBezTo>
                    <a:pt x="118" y="29"/>
                    <a:pt x="120" y="36"/>
                    <a:pt x="117" y="42"/>
                  </a:cubicBezTo>
                  <a:lnTo>
                    <a:pt x="71" y="136"/>
                  </a:lnTo>
                  <a:cubicBezTo>
                    <a:pt x="68" y="142"/>
                    <a:pt x="61" y="144"/>
                    <a:pt x="55" y="141"/>
                  </a:cubicBezTo>
                  <a:lnTo>
                    <a:pt x="8" y="118"/>
                  </a:lnTo>
                  <a:cubicBezTo>
                    <a:pt x="2" y="115"/>
                    <a:pt x="0" y="108"/>
                    <a:pt x="2" y="102"/>
                  </a:cubicBezTo>
                  <a:lnTo>
                    <a:pt x="49" y="8"/>
                  </a:lnTo>
                  <a:cubicBezTo>
                    <a:pt x="52" y="2"/>
                    <a:pt x="59" y="0"/>
                    <a:pt x="65" y="3"/>
                  </a:cubicBezTo>
                  <a:lnTo>
                    <a:pt x="112" y="26"/>
                  </a:ln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17" name="Freeform 100">
              <a:extLst>
                <a:ext uri="{FF2B5EF4-FFF2-40B4-BE49-F238E27FC236}">
                  <a16:creationId xmlns:a16="http://schemas.microsoft.com/office/drawing/2014/main" id="{258F3403-A52B-4805-AEED-5F5DF8F3EB96}"/>
                </a:ext>
              </a:extLst>
            </p:cNvPr>
            <p:cNvSpPr>
              <a:spLocks/>
            </p:cNvSpPr>
            <p:nvPr/>
          </p:nvSpPr>
          <p:spPr bwMode="auto">
            <a:xfrm>
              <a:off x="1023938" y="2492375"/>
              <a:ext cx="719138" cy="869950"/>
            </a:xfrm>
            <a:custGeom>
              <a:avLst/>
              <a:gdLst>
                <a:gd name="T0" fmla="*/ 453 w 453"/>
                <a:gd name="T1" fmla="*/ 121 h 548"/>
                <a:gd name="T2" fmla="*/ 241 w 453"/>
                <a:gd name="T3" fmla="*/ 548 h 548"/>
                <a:gd name="T4" fmla="*/ 0 w 453"/>
                <a:gd name="T5" fmla="*/ 427 h 548"/>
                <a:gd name="T6" fmla="*/ 73 w 453"/>
                <a:gd name="T7" fmla="*/ 200 h 548"/>
                <a:gd name="T8" fmla="*/ 211 w 453"/>
                <a:gd name="T9" fmla="*/ 0 h 548"/>
                <a:gd name="T10" fmla="*/ 453 w 453"/>
                <a:gd name="T11" fmla="*/ 121 h 548"/>
              </a:gdLst>
              <a:ahLst/>
              <a:cxnLst>
                <a:cxn ang="0">
                  <a:pos x="T0" y="T1"/>
                </a:cxn>
                <a:cxn ang="0">
                  <a:pos x="T2" y="T3"/>
                </a:cxn>
                <a:cxn ang="0">
                  <a:pos x="T4" y="T5"/>
                </a:cxn>
                <a:cxn ang="0">
                  <a:pos x="T6" y="T7"/>
                </a:cxn>
                <a:cxn ang="0">
                  <a:pos x="T8" y="T9"/>
                </a:cxn>
                <a:cxn ang="0">
                  <a:pos x="T10" y="T11"/>
                </a:cxn>
              </a:cxnLst>
              <a:rect l="0" t="0" r="r" b="b"/>
              <a:pathLst>
                <a:path w="453" h="548">
                  <a:moveTo>
                    <a:pt x="453" y="121"/>
                  </a:moveTo>
                  <a:lnTo>
                    <a:pt x="241" y="548"/>
                  </a:lnTo>
                  <a:lnTo>
                    <a:pt x="0" y="427"/>
                  </a:lnTo>
                  <a:lnTo>
                    <a:pt x="73" y="200"/>
                  </a:lnTo>
                  <a:lnTo>
                    <a:pt x="211" y="0"/>
                  </a:lnTo>
                  <a:lnTo>
                    <a:pt x="453" y="121"/>
                  </a:lnTo>
                  <a:close/>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18" name="Freeform 101">
              <a:extLst>
                <a:ext uri="{FF2B5EF4-FFF2-40B4-BE49-F238E27FC236}">
                  <a16:creationId xmlns:a16="http://schemas.microsoft.com/office/drawing/2014/main" id="{AEA69EFF-F1C7-43EF-A4FA-E03FD72C57BD}"/>
                </a:ext>
              </a:extLst>
            </p:cNvPr>
            <p:cNvSpPr>
              <a:spLocks/>
            </p:cNvSpPr>
            <p:nvPr/>
          </p:nvSpPr>
          <p:spPr bwMode="auto">
            <a:xfrm>
              <a:off x="1230313" y="2544763"/>
              <a:ext cx="160338" cy="293688"/>
            </a:xfrm>
            <a:custGeom>
              <a:avLst/>
              <a:gdLst>
                <a:gd name="T0" fmla="*/ 101 w 101"/>
                <a:gd name="T1" fmla="*/ 6 h 185"/>
                <a:gd name="T2" fmla="*/ 13 w 101"/>
                <a:gd name="T3" fmla="*/ 185 h 185"/>
                <a:gd name="T4" fmla="*/ 0 w 101"/>
                <a:gd name="T5" fmla="*/ 178 h 185"/>
                <a:gd name="T6" fmla="*/ 89 w 101"/>
                <a:gd name="T7" fmla="*/ 0 h 185"/>
                <a:gd name="T8" fmla="*/ 101 w 101"/>
                <a:gd name="T9" fmla="*/ 6 h 185"/>
              </a:gdLst>
              <a:ahLst/>
              <a:cxnLst>
                <a:cxn ang="0">
                  <a:pos x="T0" y="T1"/>
                </a:cxn>
                <a:cxn ang="0">
                  <a:pos x="T2" y="T3"/>
                </a:cxn>
                <a:cxn ang="0">
                  <a:pos x="T4" y="T5"/>
                </a:cxn>
                <a:cxn ang="0">
                  <a:pos x="T6" y="T7"/>
                </a:cxn>
                <a:cxn ang="0">
                  <a:pos x="T8" y="T9"/>
                </a:cxn>
              </a:cxnLst>
              <a:rect l="0" t="0" r="r" b="b"/>
              <a:pathLst>
                <a:path w="101" h="185">
                  <a:moveTo>
                    <a:pt x="101" y="6"/>
                  </a:moveTo>
                  <a:lnTo>
                    <a:pt x="13" y="185"/>
                  </a:lnTo>
                  <a:lnTo>
                    <a:pt x="0" y="178"/>
                  </a:lnTo>
                  <a:lnTo>
                    <a:pt x="89" y="0"/>
                  </a:lnTo>
                  <a:lnTo>
                    <a:pt x="101" y="6"/>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19" name="Freeform 102">
              <a:extLst>
                <a:ext uri="{FF2B5EF4-FFF2-40B4-BE49-F238E27FC236}">
                  <a16:creationId xmlns:a16="http://schemas.microsoft.com/office/drawing/2014/main" id="{C7A66749-BF69-4EBE-9EB2-91156840DBC2}"/>
                </a:ext>
              </a:extLst>
            </p:cNvPr>
            <p:cNvSpPr>
              <a:spLocks/>
            </p:cNvSpPr>
            <p:nvPr/>
          </p:nvSpPr>
          <p:spPr bwMode="auto">
            <a:xfrm>
              <a:off x="1266825" y="2562225"/>
              <a:ext cx="160338" cy="293688"/>
            </a:xfrm>
            <a:custGeom>
              <a:avLst/>
              <a:gdLst>
                <a:gd name="T0" fmla="*/ 101 w 101"/>
                <a:gd name="T1" fmla="*/ 6 h 185"/>
                <a:gd name="T2" fmla="*/ 13 w 101"/>
                <a:gd name="T3" fmla="*/ 185 h 185"/>
                <a:gd name="T4" fmla="*/ 0 w 101"/>
                <a:gd name="T5" fmla="*/ 179 h 185"/>
                <a:gd name="T6" fmla="*/ 89 w 101"/>
                <a:gd name="T7" fmla="*/ 0 h 185"/>
                <a:gd name="T8" fmla="*/ 101 w 101"/>
                <a:gd name="T9" fmla="*/ 6 h 185"/>
              </a:gdLst>
              <a:ahLst/>
              <a:cxnLst>
                <a:cxn ang="0">
                  <a:pos x="T0" y="T1"/>
                </a:cxn>
                <a:cxn ang="0">
                  <a:pos x="T2" y="T3"/>
                </a:cxn>
                <a:cxn ang="0">
                  <a:pos x="T4" y="T5"/>
                </a:cxn>
                <a:cxn ang="0">
                  <a:pos x="T6" y="T7"/>
                </a:cxn>
                <a:cxn ang="0">
                  <a:pos x="T8" y="T9"/>
                </a:cxn>
              </a:cxnLst>
              <a:rect l="0" t="0" r="r" b="b"/>
              <a:pathLst>
                <a:path w="101" h="185">
                  <a:moveTo>
                    <a:pt x="101" y="6"/>
                  </a:moveTo>
                  <a:lnTo>
                    <a:pt x="13" y="185"/>
                  </a:lnTo>
                  <a:lnTo>
                    <a:pt x="0" y="179"/>
                  </a:lnTo>
                  <a:lnTo>
                    <a:pt x="89" y="0"/>
                  </a:lnTo>
                  <a:lnTo>
                    <a:pt x="101" y="6"/>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20" name="Freeform 103">
              <a:extLst>
                <a:ext uri="{FF2B5EF4-FFF2-40B4-BE49-F238E27FC236}">
                  <a16:creationId xmlns:a16="http://schemas.microsoft.com/office/drawing/2014/main" id="{DD21DF80-1A80-4C27-892E-8FCC5FBC81AD}"/>
                </a:ext>
              </a:extLst>
            </p:cNvPr>
            <p:cNvSpPr>
              <a:spLocks/>
            </p:cNvSpPr>
            <p:nvPr/>
          </p:nvSpPr>
          <p:spPr bwMode="auto">
            <a:xfrm>
              <a:off x="1303338" y="2579688"/>
              <a:ext cx="160338" cy="293688"/>
            </a:xfrm>
            <a:custGeom>
              <a:avLst/>
              <a:gdLst>
                <a:gd name="T0" fmla="*/ 101 w 101"/>
                <a:gd name="T1" fmla="*/ 7 h 185"/>
                <a:gd name="T2" fmla="*/ 13 w 101"/>
                <a:gd name="T3" fmla="*/ 185 h 185"/>
                <a:gd name="T4" fmla="*/ 0 w 101"/>
                <a:gd name="T5" fmla="*/ 179 h 185"/>
                <a:gd name="T6" fmla="*/ 89 w 101"/>
                <a:gd name="T7" fmla="*/ 0 h 185"/>
                <a:gd name="T8" fmla="*/ 101 w 101"/>
                <a:gd name="T9" fmla="*/ 7 h 185"/>
              </a:gdLst>
              <a:ahLst/>
              <a:cxnLst>
                <a:cxn ang="0">
                  <a:pos x="T0" y="T1"/>
                </a:cxn>
                <a:cxn ang="0">
                  <a:pos x="T2" y="T3"/>
                </a:cxn>
                <a:cxn ang="0">
                  <a:pos x="T4" y="T5"/>
                </a:cxn>
                <a:cxn ang="0">
                  <a:pos x="T6" y="T7"/>
                </a:cxn>
                <a:cxn ang="0">
                  <a:pos x="T8" y="T9"/>
                </a:cxn>
              </a:cxnLst>
              <a:rect l="0" t="0" r="r" b="b"/>
              <a:pathLst>
                <a:path w="101" h="185">
                  <a:moveTo>
                    <a:pt x="101" y="7"/>
                  </a:moveTo>
                  <a:lnTo>
                    <a:pt x="13" y="185"/>
                  </a:lnTo>
                  <a:lnTo>
                    <a:pt x="0" y="179"/>
                  </a:lnTo>
                  <a:lnTo>
                    <a:pt x="89" y="0"/>
                  </a:lnTo>
                  <a:lnTo>
                    <a:pt x="101" y="7"/>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21" name="Freeform 104">
              <a:extLst>
                <a:ext uri="{FF2B5EF4-FFF2-40B4-BE49-F238E27FC236}">
                  <a16:creationId xmlns:a16="http://schemas.microsoft.com/office/drawing/2014/main" id="{6FC83541-E436-4E47-BA4C-0F5BE43A1D80}"/>
                </a:ext>
              </a:extLst>
            </p:cNvPr>
            <p:cNvSpPr>
              <a:spLocks/>
            </p:cNvSpPr>
            <p:nvPr/>
          </p:nvSpPr>
          <p:spPr bwMode="auto">
            <a:xfrm>
              <a:off x="1339850" y="2598738"/>
              <a:ext cx="161925" cy="293688"/>
            </a:xfrm>
            <a:custGeom>
              <a:avLst/>
              <a:gdLst>
                <a:gd name="T0" fmla="*/ 102 w 102"/>
                <a:gd name="T1" fmla="*/ 6 h 185"/>
                <a:gd name="T2" fmla="*/ 13 w 102"/>
                <a:gd name="T3" fmla="*/ 185 h 185"/>
                <a:gd name="T4" fmla="*/ 0 w 102"/>
                <a:gd name="T5" fmla="*/ 179 h 185"/>
                <a:gd name="T6" fmla="*/ 89 w 102"/>
                <a:gd name="T7" fmla="*/ 0 h 185"/>
                <a:gd name="T8" fmla="*/ 102 w 102"/>
                <a:gd name="T9" fmla="*/ 6 h 185"/>
              </a:gdLst>
              <a:ahLst/>
              <a:cxnLst>
                <a:cxn ang="0">
                  <a:pos x="T0" y="T1"/>
                </a:cxn>
                <a:cxn ang="0">
                  <a:pos x="T2" y="T3"/>
                </a:cxn>
                <a:cxn ang="0">
                  <a:pos x="T4" y="T5"/>
                </a:cxn>
                <a:cxn ang="0">
                  <a:pos x="T6" y="T7"/>
                </a:cxn>
                <a:cxn ang="0">
                  <a:pos x="T8" y="T9"/>
                </a:cxn>
              </a:cxnLst>
              <a:rect l="0" t="0" r="r" b="b"/>
              <a:pathLst>
                <a:path w="102" h="185">
                  <a:moveTo>
                    <a:pt x="102" y="6"/>
                  </a:moveTo>
                  <a:lnTo>
                    <a:pt x="13" y="185"/>
                  </a:lnTo>
                  <a:lnTo>
                    <a:pt x="0" y="179"/>
                  </a:lnTo>
                  <a:lnTo>
                    <a:pt x="89" y="0"/>
                  </a:lnTo>
                  <a:lnTo>
                    <a:pt x="102" y="6"/>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22" name="Freeform 105">
              <a:extLst>
                <a:ext uri="{FF2B5EF4-FFF2-40B4-BE49-F238E27FC236}">
                  <a16:creationId xmlns:a16="http://schemas.microsoft.com/office/drawing/2014/main" id="{251C3425-3FA1-49DA-92D6-63CC099997D0}"/>
                </a:ext>
              </a:extLst>
            </p:cNvPr>
            <p:cNvSpPr>
              <a:spLocks/>
            </p:cNvSpPr>
            <p:nvPr/>
          </p:nvSpPr>
          <p:spPr bwMode="auto">
            <a:xfrm>
              <a:off x="1376363" y="2616200"/>
              <a:ext cx="160338" cy="293688"/>
            </a:xfrm>
            <a:custGeom>
              <a:avLst/>
              <a:gdLst>
                <a:gd name="T0" fmla="*/ 101 w 101"/>
                <a:gd name="T1" fmla="*/ 7 h 185"/>
                <a:gd name="T2" fmla="*/ 13 w 101"/>
                <a:gd name="T3" fmla="*/ 185 h 185"/>
                <a:gd name="T4" fmla="*/ 0 w 101"/>
                <a:gd name="T5" fmla="*/ 179 h 185"/>
                <a:gd name="T6" fmla="*/ 89 w 101"/>
                <a:gd name="T7" fmla="*/ 0 h 185"/>
                <a:gd name="T8" fmla="*/ 101 w 101"/>
                <a:gd name="T9" fmla="*/ 7 h 185"/>
              </a:gdLst>
              <a:ahLst/>
              <a:cxnLst>
                <a:cxn ang="0">
                  <a:pos x="T0" y="T1"/>
                </a:cxn>
                <a:cxn ang="0">
                  <a:pos x="T2" y="T3"/>
                </a:cxn>
                <a:cxn ang="0">
                  <a:pos x="T4" y="T5"/>
                </a:cxn>
                <a:cxn ang="0">
                  <a:pos x="T6" y="T7"/>
                </a:cxn>
                <a:cxn ang="0">
                  <a:pos x="T8" y="T9"/>
                </a:cxn>
              </a:cxnLst>
              <a:rect l="0" t="0" r="r" b="b"/>
              <a:pathLst>
                <a:path w="101" h="185">
                  <a:moveTo>
                    <a:pt x="101" y="7"/>
                  </a:moveTo>
                  <a:lnTo>
                    <a:pt x="13" y="185"/>
                  </a:lnTo>
                  <a:lnTo>
                    <a:pt x="0" y="179"/>
                  </a:lnTo>
                  <a:lnTo>
                    <a:pt x="89" y="0"/>
                  </a:lnTo>
                  <a:lnTo>
                    <a:pt x="101" y="7"/>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23" name="Freeform 106">
              <a:extLst>
                <a:ext uri="{FF2B5EF4-FFF2-40B4-BE49-F238E27FC236}">
                  <a16:creationId xmlns:a16="http://schemas.microsoft.com/office/drawing/2014/main" id="{286D32A3-7347-4B95-A3CD-51174BE18CE5}"/>
                </a:ext>
              </a:extLst>
            </p:cNvPr>
            <p:cNvSpPr>
              <a:spLocks/>
            </p:cNvSpPr>
            <p:nvPr/>
          </p:nvSpPr>
          <p:spPr bwMode="auto">
            <a:xfrm>
              <a:off x="1412875" y="2635250"/>
              <a:ext cx="160338" cy="293688"/>
            </a:xfrm>
            <a:custGeom>
              <a:avLst/>
              <a:gdLst>
                <a:gd name="T0" fmla="*/ 101 w 101"/>
                <a:gd name="T1" fmla="*/ 6 h 185"/>
                <a:gd name="T2" fmla="*/ 13 w 101"/>
                <a:gd name="T3" fmla="*/ 185 h 185"/>
                <a:gd name="T4" fmla="*/ 0 w 101"/>
                <a:gd name="T5" fmla="*/ 178 h 185"/>
                <a:gd name="T6" fmla="*/ 89 w 101"/>
                <a:gd name="T7" fmla="*/ 0 h 185"/>
                <a:gd name="T8" fmla="*/ 101 w 101"/>
                <a:gd name="T9" fmla="*/ 6 h 185"/>
              </a:gdLst>
              <a:ahLst/>
              <a:cxnLst>
                <a:cxn ang="0">
                  <a:pos x="T0" y="T1"/>
                </a:cxn>
                <a:cxn ang="0">
                  <a:pos x="T2" y="T3"/>
                </a:cxn>
                <a:cxn ang="0">
                  <a:pos x="T4" y="T5"/>
                </a:cxn>
                <a:cxn ang="0">
                  <a:pos x="T6" y="T7"/>
                </a:cxn>
                <a:cxn ang="0">
                  <a:pos x="T8" y="T9"/>
                </a:cxn>
              </a:cxnLst>
              <a:rect l="0" t="0" r="r" b="b"/>
              <a:pathLst>
                <a:path w="101" h="185">
                  <a:moveTo>
                    <a:pt x="101" y="6"/>
                  </a:moveTo>
                  <a:lnTo>
                    <a:pt x="13" y="185"/>
                  </a:lnTo>
                  <a:lnTo>
                    <a:pt x="0" y="178"/>
                  </a:lnTo>
                  <a:lnTo>
                    <a:pt x="89" y="0"/>
                  </a:lnTo>
                  <a:lnTo>
                    <a:pt x="101" y="6"/>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24" name="Freeform 107">
              <a:extLst>
                <a:ext uri="{FF2B5EF4-FFF2-40B4-BE49-F238E27FC236}">
                  <a16:creationId xmlns:a16="http://schemas.microsoft.com/office/drawing/2014/main" id="{66D270EA-0246-415D-9BB3-5744F7ADBE7C}"/>
                </a:ext>
              </a:extLst>
            </p:cNvPr>
            <p:cNvSpPr>
              <a:spLocks/>
            </p:cNvSpPr>
            <p:nvPr/>
          </p:nvSpPr>
          <p:spPr bwMode="auto">
            <a:xfrm>
              <a:off x="1449388" y="2652713"/>
              <a:ext cx="160338" cy="293688"/>
            </a:xfrm>
            <a:custGeom>
              <a:avLst/>
              <a:gdLst>
                <a:gd name="T0" fmla="*/ 101 w 101"/>
                <a:gd name="T1" fmla="*/ 7 h 185"/>
                <a:gd name="T2" fmla="*/ 13 w 101"/>
                <a:gd name="T3" fmla="*/ 185 h 185"/>
                <a:gd name="T4" fmla="*/ 0 w 101"/>
                <a:gd name="T5" fmla="*/ 179 h 185"/>
                <a:gd name="T6" fmla="*/ 89 w 101"/>
                <a:gd name="T7" fmla="*/ 0 h 185"/>
                <a:gd name="T8" fmla="*/ 101 w 101"/>
                <a:gd name="T9" fmla="*/ 7 h 185"/>
              </a:gdLst>
              <a:ahLst/>
              <a:cxnLst>
                <a:cxn ang="0">
                  <a:pos x="T0" y="T1"/>
                </a:cxn>
                <a:cxn ang="0">
                  <a:pos x="T2" y="T3"/>
                </a:cxn>
                <a:cxn ang="0">
                  <a:pos x="T4" y="T5"/>
                </a:cxn>
                <a:cxn ang="0">
                  <a:pos x="T6" y="T7"/>
                </a:cxn>
                <a:cxn ang="0">
                  <a:pos x="T8" y="T9"/>
                </a:cxn>
              </a:cxnLst>
              <a:rect l="0" t="0" r="r" b="b"/>
              <a:pathLst>
                <a:path w="101" h="185">
                  <a:moveTo>
                    <a:pt x="101" y="7"/>
                  </a:moveTo>
                  <a:lnTo>
                    <a:pt x="13" y="185"/>
                  </a:lnTo>
                  <a:lnTo>
                    <a:pt x="0" y="179"/>
                  </a:lnTo>
                  <a:lnTo>
                    <a:pt x="89" y="0"/>
                  </a:lnTo>
                  <a:lnTo>
                    <a:pt x="101" y="7"/>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25" name="Freeform 108">
              <a:extLst>
                <a:ext uri="{FF2B5EF4-FFF2-40B4-BE49-F238E27FC236}">
                  <a16:creationId xmlns:a16="http://schemas.microsoft.com/office/drawing/2014/main" id="{1945826D-62B0-4E79-B7CF-17D4633F82EA}"/>
                </a:ext>
              </a:extLst>
            </p:cNvPr>
            <p:cNvSpPr>
              <a:spLocks/>
            </p:cNvSpPr>
            <p:nvPr/>
          </p:nvSpPr>
          <p:spPr bwMode="auto">
            <a:xfrm>
              <a:off x="1485900" y="2671763"/>
              <a:ext cx="160338" cy="293688"/>
            </a:xfrm>
            <a:custGeom>
              <a:avLst/>
              <a:gdLst>
                <a:gd name="T0" fmla="*/ 101 w 101"/>
                <a:gd name="T1" fmla="*/ 6 h 185"/>
                <a:gd name="T2" fmla="*/ 13 w 101"/>
                <a:gd name="T3" fmla="*/ 185 h 185"/>
                <a:gd name="T4" fmla="*/ 0 w 101"/>
                <a:gd name="T5" fmla="*/ 178 h 185"/>
                <a:gd name="T6" fmla="*/ 89 w 101"/>
                <a:gd name="T7" fmla="*/ 0 h 185"/>
                <a:gd name="T8" fmla="*/ 101 w 101"/>
                <a:gd name="T9" fmla="*/ 6 h 185"/>
              </a:gdLst>
              <a:ahLst/>
              <a:cxnLst>
                <a:cxn ang="0">
                  <a:pos x="T0" y="T1"/>
                </a:cxn>
                <a:cxn ang="0">
                  <a:pos x="T2" y="T3"/>
                </a:cxn>
                <a:cxn ang="0">
                  <a:pos x="T4" y="T5"/>
                </a:cxn>
                <a:cxn ang="0">
                  <a:pos x="T6" y="T7"/>
                </a:cxn>
                <a:cxn ang="0">
                  <a:pos x="T8" y="T9"/>
                </a:cxn>
              </a:cxnLst>
              <a:rect l="0" t="0" r="r" b="b"/>
              <a:pathLst>
                <a:path w="101" h="185">
                  <a:moveTo>
                    <a:pt x="101" y="6"/>
                  </a:moveTo>
                  <a:lnTo>
                    <a:pt x="13" y="185"/>
                  </a:lnTo>
                  <a:lnTo>
                    <a:pt x="0" y="178"/>
                  </a:lnTo>
                  <a:lnTo>
                    <a:pt x="89" y="0"/>
                  </a:lnTo>
                  <a:lnTo>
                    <a:pt x="101" y="6"/>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26" name="Freeform 109">
              <a:extLst>
                <a:ext uri="{FF2B5EF4-FFF2-40B4-BE49-F238E27FC236}">
                  <a16:creationId xmlns:a16="http://schemas.microsoft.com/office/drawing/2014/main" id="{B6DF2D7D-104E-4C7F-81FE-64EB84B92674}"/>
                </a:ext>
              </a:extLst>
            </p:cNvPr>
            <p:cNvSpPr>
              <a:spLocks/>
            </p:cNvSpPr>
            <p:nvPr/>
          </p:nvSpPr>
          <p:spPr bwMode="auto">
            <a:xfrm>
              <a:off x="1071563" y="2865438"/>
              <a:ext cx="160338" cy="292100"/>
            </a:xfrm>
            <a:custGeom>
              <a:avLst/>
              <a:gdLst>
                <a:gd name="T0" fmla="*/ 101 w 101"/>
                <a:gd name="T1" fmla="*/ 5 h 184"/>
                <a:gd name="T2" fmla="*/ 12 w 101"/>
                <a:gd name="T3" fmla="*/ 184 h 184"/>
                <a:gd name="T4" fmla="*/ 0 w 101"/>
                <a:gd name="T5" fmla="*/ 178 h 184"/>
                <a:gd name="T6" fmla="*/ 88 w 101"/>
                <a:gd name="T7" fmla="*/ 0 h 184"/>
                <a:gd name="T8" fmla="*/ 101 w 101"/>
                <a:gd name="T9" fmla="*/ 5 h 184"/>
              </a:gdLst>
              <a:ahLst/>
              <a:cxnLst>
                <a:cxn ang="0">
                  <a:pos x="T0" y="T1"/>
                </a:cxn>
                <a:cxn ang="0">
                  <a:pos x="T2" y="T3"/>
                </a:cxn>
                <a:cxn ang="0">
                  <a:pos x="T4" y="T5"/>
                </a:cxn>
                <a:cxn ang="0">
                  <a:pos x="T6" y="T7"/>
                </a:cxn>
                <a:cxn ang="0">
                  <a:pos x="T8" y="T9"/>
                </a:cxn>
              </a:cxnLst>
              <a:rect l="0" t="0" r="r" b="b"/>
              <a:pathLst>
                <a:path w="101" h="184">
                  <a:moveTo>
                    <a:pt x="101" y="5"/>
                  </a:moveTo>
                  <a:lnTo>
                    <a:pt x="12" y="184"/>
                  </a:lnTo>
                  <a:lnTo>
                    <a:pt x="0" y="178"/>
                  </a:lnTo>
                  <a:lnTo>
                    <a:pt x="88" y="0"/>
                  </a:lnTo>
                  <a:lnTo>
                    <a:pt x="101" y="5"/>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27" name="Freeform 110">
              <a:extLst>
                <a:ext uri="{FF2B5EF4-FFF2-40B4-BE49-F238E27FC236}">
                  <a16:creationId xmlns:a16="http://schemas.microsoft.com/office/drawing/2014/main" id="{2B694455-1BD3-4939-AB24-6A9F2E834812}"/>
                </a:ext>
              </a:extLst>
            </p:cNvPr>
            <p:cNvSpPr>
              <a:spLocks/>
            </p:cNvSpPr>
            <p:nvPr/>
          </p:nvSpPr>
          <p:spPr bwMode="auto">
            <a:xfrm>
              <a:off x="1108075" y="2882900"/>
              <a:ext cx="160338" cy="293688"/>
            </a:xfrm>
            <a:custGeom>
              <a:avLst/>
              <a:gdLst>
                <a:gd name="T0" fmla="*/ 101 w 101"/>
                <a:gd name="T1" fmla="*/ 6 h 185"/>
                <a:gd name="T2" fmla="*/ 12 w 101"/>
                <a:gd name="T3" fmla="*/ 185 h 185"/>
                <a:gd name="T4" fmla="*/ 0 w 101"/>
                <a:gd name="T5" fmla="*/ 178 h 185"/>
                <a:gd name="T6" fmla="*/ 88 w 101"/>
                <a:gd name="T7" fmla="*/ 0 h 185"/>
                <a:gd name="T8" fmla="*/ 101 w 101"/>
                <a:gd name="T9" fmla="*/ 6 h 185"/>
              </a:gdLst>
              <a:ahLst/>
              <a:cxnLst>
                <a:cxn ang="0">
                  <a:pos x="T0" y="T1"/>
                </a:cxn>
                <a:cxn ang="0">
                  <a:pos x="T2" y="T3"/>
                </a:cxn>
                <a:cxn ang="0">
                  <a:pos x="T4" y="T5"/>
                </a:cxn>
                <a:cxn ang="0">
                  <a:pos x="T6" y="T7"/>
                </a:cxn>
                <a:cxn ang="0">
                  <a:pos x="T8" y="T9"/>
                </a:cxn>
              </a:cxnLst>
              <a:rect l="0" t="0" r="r" b="b"/>
              <a:pathLst>
                <a:path w="101" h="185">
                  <a:moveTo>
                    <a:pt x="101" y="6"/>
                  </a:moveTo>
                  <a:lnTo>
                    <a:pt x="12" y="185"/>
                  </a:lnTo>
                  <a:lnTo>
                    <a:pt x="0" y="178"/>
                  </a:lnTo>
                  <a:lnTo>
                    <a:pt x="88" y="0"/>
                  </a:lnTo>
                  <a:lnTo>
                    <a:pt x="101" y="6"/>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28" name="Freeform 111">
              <a:extLst>
                <a:ext uri="{FF2B5EF4-FFF2-40B4-BE49-F238E27FC236}">
                  <a16:creationId xmlns:a16="http://schemas.microsoft.com/office/drawing/2014/main" id="{2509D6EB-850A-4274-959E-62E0A28F5F04}"/>
                </a:ext>
              </a:extLst>
            </p:cNvPr>
            <p:cNvSpPr>
              <a:spLocks/>
            </p:cNvSpPr>
            <p:nvPr/>
          </p:nvSpPr>
          <p:spPr bwMode="auto">
            <a:xfrm>
              <a:off x="1144588" y="2900363"/>
              <a:ext cx="160338" cy="293688"/>
            </a:xfrm>
            <a:custGeom>
              <a:avLst/>
              <a:gdLst>
                <a:gd name="T0" fmla="*/ 101 w 101"/>
                <a:gd name="T1" fmla="*/ 6 h 185"/>
                <a:gd name="T2" fmla="*/ 12 w 101"/>
                <a:gd name="T3" fmla="*/ 185 h 185"/>
                <a:gd name="T4" fmla="*/ 0 w 101"/>
                <a:gd name="T5" fmla="*/ 179 h 185"/>
                <a:gd name="T6" fmla="*/ 88 w 101"/>
                <a:gd name="T7" fmla="*/ 0 h 185"/>
                <a:gd name="T8" fmla="*/ 101 w 101"/>
                <a:gd name="T9" fmla="*/ 6 h 185"/>
              </a:gdLst>
              <a:ahLst/>
              <a:cxnLst>
                <a:cxn ang="0">
                  <a:pos x="T0" y="T1"/>
                </a:cxn>
                <a:cxn ang="0">
                  <a:pos x="T2" y="T3"/>
                </a:cxn>
                <a:cxn ang="0">
                  <a:pos x="T4" y="T5"/>
                </a:cxn>
                <a:cxn ang="0">
                  <a:pos x="T6" y="T7"/>
                </a:cxn>
                <a:cxn ang="0">
                  <a:pos x="T8" y="T9"/>
                </a:cxn>
              </a:cxnLst>
              <a:rect l="0" t="0" r="r" b="b"/>
              <a:pathLst>
                <a:path w="101" h="185">
                  <a:moveTo>
                    <a:pt x="101" y="6"/>
                  </a:moveTo>
                  <a:lnTo>
                    <a:pt x="12" y="185"/>
                  </a:lnTo>
                  <a:lnTo>
                    <a:pt x="0" y="179"/>
                  </a:lnTo>
                  <a:lnTo>
                    <a:pt x="88" y="0"/>
                  </a:lnTo>
                  <a:lnTo>
                    <a:pt x="101" y="6"/>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29" name="Freeform 112">
              <a:extLst>
                <a:ext uri="{FF2B5EF4-FFF2-40B4-BE49-F238E27FC236}">
                  <a16:creationId xmlns:a16="http://schemas.microsoft.com/office/drawing/2014/main" id="{21A99A3A-B7A5-459B-B6F9-8BB5B0B03E59}"/>
                </a:ext>
              </a:extLst>
            </p:cNvPr>
            <p:cNvSpPr>
              <a:spLocks/>
            </p:cNvSpPr>
            <p:nvPr/>
          </p:nvSpPr>
          <p:spPr bwMode="auto">
            <a:xfrm>
              <a:off x="1181100" y="2919413"/>
              <a:ext cx="160338" cy="292100"/>
            </a:xfrm>
            <a:custGeom>
              <a:avLst/>
              <a:gdLst>
                <a:gd name="T0" fmla="*/ 101 w 101"/>
                <a:gd name="T1" fmla="*/ 6 h 184"/>
                <a:gd name="T2" fmla="*/ 12 w 101"/>
                <a:gd name="T3" fmla="*/ 184 h 184"/>
                <a:gd name="T4" fmla="*/ 0 w 101"/>
                <a:gd name="T5" fmla="*/ 178 h 184"/>
                <a:gd name="T6" fmla="*/ 89 w 101"/>
                <a:gd name="T7" fmla="*/ 0 h 184"/>
                <a:gd name="T8" fmla="*/ 101 w 101"/>
                <a:gd name="T9" fmla="*/ 6 h 184"/>
              </a:gdLst>
              <a:ahLst/>
              <a:cxnLst>
                <a:cxn ang="0">
                  <a:pos x="T0" y="T1"/>
                </a:cxn>
                <a:cxn ang="0">
                  <a:pos x="T2" y="T3"/>
                </a:cxn>
                <a:cxn ang="0">
                  <a:pos x="T4" y="T5"/>
                </a:cxn>
                <a:cxn ang="0">
                  <a:pos x="T6" y="T7"/>
                </a:cxn>
                <a:cxn ang="0">
                  <a:pos x="T8" y="T9"/>
                </a:cxn>
              </a:cxnLst>
              <a:rect l="0" t="0" r="r" b="b"/>
              <a:pathLst>
                <a:path w="101" h="184">
                  <a:moveTo>
                    <a:pt x="101" y="6"/>
                  </a:moveTo>
                  <a:lnTo>
                    <a:pt x="12" y="184"/>
                  </a:lnTo>
                  <a:lnTo>
                    <a:pt x="0" y="178"/>
                  </a:lnTo>
                  <a:lnTo>
                    <a:pt x="89" y="0"/>
                  </a:lnTo>
                  <a:lnTo>
                    <a:pt x="101" y="6"/>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30" name="Freeform 113">
              <a:extLst>
                <a:ext uri="{FF2B5EF4-FFF2-40B4-BE49-F238E27FC236}">
                  <a16:creationId xmlns:a16="http://schemas.microsoft.com/office/drawing/2014/main" id="{ACDF188D-9ADD-4BFE-BC8C-9DF826CE6818}"/>
                </a:ext>
              </a:extLst>
            </p:cNvPr>
            <p:cNvSpPr>
              <a:spLocks/>
            </p:cNvSpPr>
            <p:nvPr/>
          </p:nvSpPr>
          <p:spPr bwMode="auto">
            <a:xfrm>
              <a:off x="1217613" y="2936875"/>
              <a:ext cx="160338" cy="293688"/>
            </a:xfrm>
            <a:custGeom>
              <a:avLst/>
              <a:gdLst>
                <a:gd name="T0" fmla="*/ 101 w 101"/>
                <a:gd name="T1" fmla="*/ 6 h 185"/>
                <a:gd name="T2" fmla="*/ 12 w 101"/>
                <a:gd name="T3" fmla="*/ 185 h 185"/>
                <a:gd name="T4" fmla="*/ 0 w 101"/>
                <a:gd name="T5" fmla="*/ 178 h 185"/>
                <a:gd name="T6" fmla="*/ 88 w 101"/>
                <a:gd name="T7" fmla="*/ 0 h 185"/>
                <a:gd name="T8" fmla="*/ 101 w 101"/>
                <a:gd name="T9" fmla="*/ 6 h 185"/>
              </a:gdLst>
              <a:ahLst/>
              <a:cxnLst>
                <a:cxn ang="0">
                  <a:pos x="T0" y="T1"/>
                </a:cxn>
                <a:cxn ang="0">
                  <a:pos x="T2" y="T3"/>
                </a:cxn>
                <a:cxn ang="0">
                  <a:pos x="T4" y="T5"/>
                </a:cxn>
                <a:cxn ang="0">
                  <a:pos x="T6" y="T7"/>
                </a:cxn>
                <a:cxn ang="0">
                  <a:pos x="T8" y="T9"/>
                </a:cxn>
              </a:cxnLst>
              <a:rect l="0" t="0" r="r" b="b"/>
              <a:pathLst>
                <a:path w="101" h="185">
                  <a:moveTo>
                    <a:pt x="101" y="6"/>
                  </a:moveTo>
                  <a:lnTo>
                    <a:pt x="12" y="185"/>
                  </a:lnTo>
                  <a:lnTo>
                    <a:pt x="0" y="178"/>
                  </a:lnTo>
                  <a:lnTo>
                    <a:pt x="88" y="0"/>
                  </a:lnTo>
                  <a:lnTo>
                    <a:pt x="101" y="6"/>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31" name="Freeform 114">
              <a:extLst>
                <a:ext uri="{FF2B5EF4-FFF2-40B4-BE49-F238E27FC236}">
                  <a16:creationId xmlns:a16="http://schemas.microsoft.com/office/drawing/2014/main" id="{6B750BF7-E199-4180-84C7-295B81465215}"/>
                </a:ext>
              </a:extLst>
            </p:cNvPr>
            <p:cNvSpPr>
              <a:spLocks/>
            </p:cNvSpPr>
            <p:nvPr/>
          </p:nvSpPr>
          <p:spPr bwMode="auto">
            <a:xfrm>
              <a:off x="1254125" y="2955925"/>
              <a:ext cx="160338" cy="292100"/>
            </a:xfrm>
            <a:custGeom>
              <a:avLst/>
              <a:gdLst>
                <a:gd name="T0" fmla="*/ 101 w 101"/>
                <a:gd name="T1" fmla="*/ 6 h 184"/>
                <a:gd name="T2" fmla="*/ 12 w 101"/>
                <a:gd name="T3" fmla="*/ 184 h 184"/>
                <a:gd name="T4" fmla="*/ 0 w 101"/>
                <a:gd name="T5" fmla="*/ 178 h 184"/>
                <a:gd name="T6" fmla="*/ 88 w 101"/>
                <a:gd name="T7" fmla="*/ 0 h 184"/>
                <a:gd name="T8" fmla="*/ 101 w 101"/>
                <a:gd name="T9" fmla="*/ 6 h 184"/>
              </a:gdLst>
              <a:ahLst/>
              <a:cxnLst>
                <a:cxn ang="0">
                  <a:pos x="T0" y="T1"/>
                </a:cxn>
                <a:cxn ang="0">
                  <a:pos x="T2" y="T3"/>
                </a:cxn>
                <a:cxn ang="0">
                  <a:pos x="T4" y="T5"/>
                </a:cxn>
                <a:cxn ang="0">
                  <a:pos x="T6" y="T7"/>
                </a:cxn>
                <a:cxn ang="0">
                  <a:pos x="T8" y="T9"/>
                </a:cxn>
              </a:cxnLst>
              <a:rect l="0" t="0" r="r" b="b"/>
              <a:pathLst>
                <a:path w="101" h="184">
                  <a:moveTo>
                    <a:pt x="101" y="6"/>
                  </a:moveTo>
                  <a:lnTo>
                    <a:pt x="12" y="184"/>
                  </a:lnTo>
                  <a:lnTo>
                    <a:pt x="0" y="178"/>
                  </a:lnTo>
                  <a:lnTo>
                    <a:pt x="88" y="0"/>
                  </a:lnTo>
                  <a:lnTo>
                    <a:pt x="101" y="6"/>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32" name="Freeform 115">
              <a:extLst>
                <a:ext uri="{FF2B5EF4-FFF2-40B4-BE49-F238E27FC236}">
                  <a16:creationId xmlns:a16="http://schemas.microsoft.com/office/drawing/2014/main" id="{16FFF140-7D76-44D2-9D71-8FA79CB01984}"/>
                </a:ext>
              </a:extLst>
            </p:cNvPr>
            <p:cNvSpPr>
              <a:spLocks/>
            </p:cNvSpPr>
            <p:nvPr/>
          </p:nvSpPr>
          <p:spPr bwMode="auto">
            <a:xfrm>
              <a:off x="1290638" y="2973388"/>
              <a:ext cx="160338" cy="293688"/>
            </a:xfrm>
            <a:custGeom>
              <a:avLst/>
              <a:gdLst>
                <a:gd name="T0" fmla="*/ 101 w 101"/>
                <a:gd name="T1" fmla="*/ 6 h 185"/>
                <a:gd name="T2" fmla="*/ 12 w 101"/>
                <a:gd name="T3" fmla="*/ 185 h 185"/>
                <a:gd name="T4" fmla="*/ 0 w 101"/>
                <a:gd name="T5" fmla="*/ 178 h 185"/>
                <a:gd name="T6" fmla="*/ 88 w 101"/>
                <a:gd name="T7" fmla="*/ 0 h 185"/>
                <a:gd name="T8" fmla="*/ 101 w 101"/>
                <a:gd name="T9" fmla="*/ 6 h 185"/>
              </a:gdLst>
              <a:ahLst/>
              <a:cxnLst>
                <a:cxn ang="0">
                  <a:pos x="T0" y="T1"/>
                </a:cxn>
                <a:cxn ang="0">
                  <a:pos x="T2" y="T3"/>
                </a:cxn>
                <a:cxn ang="0">
                  <a:pos x="T4" y="T5"/>
                </a:cxn>
                <a:cxn ang="0">
                  <a:pos x="T6" y="T7"/>
                </a:cxn>
                <a:cxn ang="0">
                  <a:pos x="T8" y="T9"/>
                </a:cxn>
              </a:cxnLst>
              <a:rect l="0" t="0" r="r" b="b"/>
              <a:pathLst>
                <a:path w="101" h="185">
                  <a:moveTo>
                    <a:pt x="101" y="6"/>
                  </a:moveTo>
                  <a:lnTo>
                    <a:pt x="12" y="185"/>
                  </a:lnTo>
                  <a:lnTo>
                    <a:pt x="0" y="178"/>
                  </a:lnTo>
                  <a:lnTo>
                    <a:pt x="88" y="0"/>
                  </a:lnTo>
                  <a:lnTo>
                    <a:pt x="101" y="6"/>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33" name="Freeform 116">
              <a:extLst>
                <a:ext uri="{FF2B5EF4-FFF2-40B4-BE49-F238E27FC236}">
                  <a16:creationId xmlns:a16="http://schemas.microsoft.com/office/drawing/2014/main" id="{EB6921E6-3AC4-4A3C-93C8-880AD9F8DAE2}"/>
                </a:ext>
              </a:extLst>
            </p:cNvPr>
            <p:cNvSpPr>
              <a:spLocks/>
            </p:cNvSpPr>
            <p:nvPr/>
          </p:nvSpPr>
          <p:spPr bwMode="auto">
            <a:xfrm>
              <a:off x="1327150" y="2992438"/>
              <a:ext cx="160338" cy="292100"/>
            </a:xfrm>
            <a:custGeom>
              <a:avLst/>
              <a:gdLst>
                <a:gd name="T0" fmla="*/ 101 w 101"/>
                <a:gd name="T1" fmla="*/ 5 h 184"/>
                <a:gd name="T2" fmla="*/ 12 w 101"/>
                <a:gd name="T3" fmla="*/ 184 h 184"/>
                <a:gd name="T4" fmla="*/ 0 w 101"/>
                <a:gd name="T5" fmla="*/ 178 h 184"/>
                <a:gd name="T6" fmla="*/ 88 w 101"/>
                <a:gd name="T7" fmla="*/ 0 h 184"/>
                <a:gd name="T8" fmla="*/ 101 w 101"/>
                <a:gd name="T9" fmla="*/ 5 h 184"/>
              </a:gdLst>
              <a:ahLst/>
              <a:cxnLst>
                <a:cxn ang="0">
                  <a:pos x="T0" y="T1"/>
                </a:cxn>
                <a:cxn ang="0">
                  <a:pos x="T2" y="T3"/>
                </a:cxn>
                <a:cxn ang="0">
                  <a:pos x="T4" y="T5"/>
                </a:cxn>
                <a:cxn ang="0">
                  <a:pos x="T6" y="T7"/>
                </a:cxn>
                <a:cxn ang="0">
                  <a:pos x="T8" y="T9"/>
                </a:cxn>
              </a:cxnLst>
              <a:rect l="0" t="0" r="r" b="b"/>
              <a:pathLst>
                <a:path w="101" h="184">
                  <a:moveTo>
                    <a:pt x="101" y="5"/>
                  </a:moveTo>
                  <a:lnTo>
                    <a:pt x="12" y="184"/>
                  </a:lnTo>
                  <a:lnTo>
                    <a:pt x="0" y="178"/>
                  </a:lnTo>
                  <a:lnTo>
                    <a:pt x="88" y="0"/>
                  </a:lnTo>
                  <a:lnTo>
                    <a:pt x="101" y="5"/>
                  </a:lnTo>
                  <a:close/>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34" name="Freeform 117">
              <a:extLst>
                <a:ext uri="{FF2B5EF4-FFF2-40B4-BE49-F238E27FC236}">
                  <a16:creationId xmlns:a16="http://schemas.microsoft.com/office/drawing/2014/main" id="{29FD8651-C7BF-4AB7-A2D8-C62F84123557}"/>
                </a:ext>
              </a:extLst>
            </p:cNvPr>
            <p:cNvSpPr>
              <a:spLocks/>
            </p:cNvSpPr>
            <p:nvPr/>
          </p:nvSpPr>
          <p:spPr bwMode="auto">
            <a:xfrm>
              <a:off x="3143250" y="1411288"/>
              <a:ext cx="660400" cy="447675"/>
            </a:xfrm>
            <a:custGeom>
              <a:avLst/>
              <a:gdLst>
                <a:gd name="T0" fmla="*/ 0 w 983"/>
                <a:gd name="T1" fmla="*/ 0 h 666"/>
                <a:gd name="T2" fmla="*/ 66 w 983"/>
                <a:gd name="T3" fmla="*/ 666 h 666"/>
                <a:gd name="T4" fmla="*/ 957 w 983"/>
                <a:gd name="T5" fmla="*/ 666 h 666"/>
                <a:gd name="T6" fmla="*/ 907 w 983"/>
                <a:gd name="T7" fmla="*/ 0 h 666"/>
                <a:gd name="T8" fmla="*/ 0 w 983"/>
                <a:gd name="T9" fmla="*/ 0 h 666"/>
              </a:gdLst>
              <a:ahLst/>
              <a:cxnLst>
                <a:cxn ang="0">
                  <a:pos x="T0" y="T1"/>
                </a:cxn>
                <a:cxn ang="0">
                  <a:pos x="T2" y="T3"/>
                </a:cxn>
                <a:cxn ang="0">
                  <a:pos x="T4" y="T5"/>
                </a:cxn>
                <a:cxn ang="0">
                  <a:pos x="T6" y="T7"/>
                </a:cxn>
                <a:cxn ang="0">
                  <a:pos x="T8" y="T9"/>
                </a:cxn>
              </a:cxnLst>
              <a:rect l="0" t="0" r="r" b="b"/>
              <a:pathLst>
                <a:path w="983" h="666">
                  <a:moveTo>
                    <a:pt x="0" y="0"/>
                  </a:moveTo>
                  <a:cubicBezTo>
                    <a:pt x="60" y="236"/>
                    <a:pt x="65" y="481"/>
                    <a:pt x="66" y="666"/>
                  </a:cubicBezTo>
                  <a:lnTo>
                    <a:pt x="957" y="666"/>
                  </a:lnTo>
                  <a:cubicBezTo>
                    <a:pt x="957" y="569"/>
                    <a:pt x="983" y="266"/>
                    <a:pt x="907" y="0"/>
                  </a:cubicBezTo>
                  <a:lnTo>
                    <a:pt x="0" y="0"/>
                  </a:lnTo>
                </a:path>
              </a:pathLst>
            </a:custGeom>
            <a:solidFill>
              <a:srgbClr val="93CD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35" name="Freeform 118">
              <a:extLst>
                <a:ext uri="{FF2B5EF4-FFF2-40B4-BE49-F238E27FC236}">
                  <a16:creationId xmlns:a16="http://schemas.microsoft.com/office/drawing/2014/main" id="{638AD4C1-7BBC-4878-AD72-EB5801C20802}"/>
                </a:ext>
              </a:extLst>
            </p:cNvPr>
            <p:cNvSpPr>
              <a:spLocks/>
            </p:cNvSpPr>
            <p:nvPr/>
          </p:nvSpPr>
          <p:spPr bwMode="auto">
            <a:xfrm>
              <a:off x="3368675" y="1411288"/>
              <a:ext cx="122238" cy="447675"/>
            </a:xfrm>
            <a:custGeom>
              <a:avLst/>
              <a:gdLst>
                <a:gd name="T0" fmla="*/ 0 w 184"/>
                <a:gd name="T1" fmla="*/ 0 h 666"/>
                <a:gd name="T2" fmla="*/ 170 w 184"/>
                <a:gd name="T3" fmla="*/ 666 h 666"/>
                <a:gd name="T4" fmla="*/ 184 w 184"/>
                <a:gd name="T5" fmla="*/ 666 h 666"/>
                <a:gd name="T6" fmla="*/ 15 w 184"/>
                <a:gd name="T7" fmla="*/ 0 h 666"/>
                <a:gd name="T8" fmla="*/ 0 w 184"/>
                <a:gd name="T9" fmla="*/ 0 h 666"/>
              </a:gdLst>
              <a:ahLst/>
              <a:cxnLst>
                <a:cxn ang="0">
                  <a:pos x="T0" y="T1"/>
                </a:cxn>
                <a:cxn ang="0">
                  <a:pos x="T2" y="T3"/>
                </a:cxn>
                <a:cxn ang="0">
                  <a:pos x="T4" y="T5"/>
                </a:cxn>
                <a:cxn ang="0">
                  <a:pos x="T6" y="T7"/>
                </a:cxn>
                <a:cxn ang="0">
                  <a:pos x="T8" y="T9"/>
                </a:cxn>
              </a:cxnLst>
              <a:rect l="0" t="0" r="r" b="b"/>
              <a:pathLst>
                <a:path w="184" h="666">
                  <a:moveTo>
                    <a:pt x="0" y="0"/>
                  </a:moveTo>
                  <a:cubicBezTo>
                    <a:pt x="82" y="186"/>
                    <a:pt x="139" y="407"/>
                    <a:pt x="170" y="666"/>
                  </a:cubicBezTo>
                  <a:lnTo>
                    <a:pt x="184" y="666"/>
                  </a:lnTo>
                  <a:cubicBezTo>
                    <a:pt x="153" y="407"/>
                    <a:pt x="96" y="187"/>
                    <a:pt x="15"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36" name="Freeform 119">
              <a:extLst>
                <a:ext uri="{FF2B5EF4-FFF2-40B4-BE49-F238E27FC236}">
                  <a16:creationId xmlns:a16="http://schemas.microsoft.com/office/drawing/2014/main" id="{6A6BD067-65CC-4B5E-A8EF-1421B701944B}"/>
                </a:ext>
              </a:extLst>
            </p:cNvPr>
            <p:cNvSpPr>
              <a:spLocks/>
            </p:cNvSpPr>
            <p:nvPr/>
          </p:nvSpPr>
          <p:spPr bwMode="auto">
            <a:xfrm>
              <a:off x="3294063" y="1411288"/>
              <a:ext cx="125413" cy="447675"/>
            </a:xfrm>
            <a:custGeom>
              <a:avLst/>
              <a:gdLst>
                <a:gd name="T0" fmla="*/ 0 w 186"/>
                <a:gd name="T1" fmla="*/ 0 h 666"/>
                <a:gd name="T2" fmla="*/ 173 w 186"/>
                <a:gd name="T3" fmla="*/ 666 h 666"/>
                <a:gd name="T4" fmla="*/ 186 w 186"/>
                <a:gd name="T5" fmla="*/ 666 h 666"/>
                <a:gd name="T6" fmla="*/ 14 w 186"/>
                <a:gd name="T7" fmla="*/ 0 h 666"/>
                <a:gd name="T8" fmla="*/ 0 w 186"/>
                <a:gd name="T9" fmla="*/ 0 h 666"/>
              </a:gdLst>
              <a:ahLst/>
              <a:cxnLst>
                <a:cxn ang="0">
                  <a:pos x="T0" y="T1"/>
                </a:cxn>
                <a:cxn ang="0">
                  <a:pos x="T2" y="T3"/>
                </a:cxn>
                <a:cxn ang="0">
                  <a:pos x="T4" y="T5"/>
                </a:cxn>
                <a:cxn ang="0">
                  <a:pos x="T6" y="T7"/>
                </a:cxn>
                <a:cxn ang="0">
                  <a:pos x="T8" y="T9"/>
                </a:cxn>
              </a:cxnLst>
              <a:rect l="0" t="0" r="r" b="b"/>
              <a:pathLst>
                <a:path w="186" h="666">
                  <a:moveTo>
                    <a:pt x="0" y="0"/>
                  </a:moveTo>
                  <a:cubicBezTo>
                    <a:pt x="82" y="186"/>
                    <a:pt x="141" y="406"/>
                    <a:pt x="173" y="666"/>
                  </a:cubicBezTo>
                  <a:lnTo>
                    <a:pt x="186" y="666"/>
                  </a:lnTo>
                  <a:cubicBezTo>
                    <a:pt x="154" y="407"/>
                    <a:pt x="96" y="187"/>
                    <a:pt x="14"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37" name="Freeform 120">
              <a:extLst>
                <a:ext uri="{FF2B5EF4-FFF2-40B4-BE49-F238E27FC236}">
                  <a16:creationId xmlns:a16="http://schemas.microsoft.com/office/drawing/2014/main" id="{1D7D33A4-920C-44B8-AC36-F5964C89C90D}"/>
                </a:ext>
              </a:extLst>
            </p:cNvPr>
            <p:cNvSpPr>
              <a:spLocks/>
            </p:cNvSpPr>
            <p:nvPr/>
          </p:nvSpPr>
          <p:spPr bwMode="auto">
            <a:xfrm>
              <a:off x="3219450" y="1411288"/>
              <a:ext cx="128588" cy="447675"/>
            </a:xfrm>
            <a:custGeom>
              <a:avLst/>
              <a:gdLst>
                <a:gd name="T0" fmla="*/ 0 w 190"/>
                <a:gd name="T1" fmla="*/ 0 h 666"/>
                <a:gd name="T2" fmla="*/ 177 w 190"/>
                <a:gd name="T3" fmla="*/ 666 h 666"/>
                <a:gd name="T4" fmla="*/ 190 w 190"/>
                <a:gd name="T5" fmla="*/ 666 h 666"/>
                <a:gd name="T6" fmla="*/ 14 w 190"/>
                <a:gd name="T7" fmla="*/ 0 h 666"/>
                <a:gd name="T8" fmla="*/ 0 w 190"/>
                <a:gd name="T9" fmla="*/ 0 h 666"/>
              </a:gdLst>
              <a:ahLst/>
              <a:cxnLst>
                <a:cxn ang="0">
                  <a:pos x="T0" y="T1"/>
                </a:cxn>
                <a:cxn ang="0">
                  <a:pos x="T2" y="T3"/>
                </a:cxn>
                <a:cxn ang="0">
                  <a:pos x="T4" y="T5"/>
                </a:cxn>
                <a:cxn ang="0">
                  <a:pos x="T6" y="T7"/>
                </a:cxn>
                <a:cxn ang="0">
                  <a:pos x="T8" y="T9"/>
                </a:cxn>
              </a:cxnLst>
              <a:rect l="0" t="0" r="r" b="b"/>
              <a:pathLst>
                <a:path w="190" h="666">
                  <a:moveTo>
                    <a:pt x="0" y="0"/>
                  </a:moveTo>
                  <a:cubicBezTo>
                    <a:pt x="84" y="186"/>
                    <a:pt x="143" y="406"/>
                    <a:pt x="177" y="666"/>
                  </a:cubicBezTo>
                  <a:lnTo>
                    <a:pt x="190" y="666"/>
                  </a:lnTo>
                  <a:cubicBezTo>
                    <a:pt x="157" y="407"/>
                    <a:pt x="98" y="186"/>
                    <a:pt x="14"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38" name="Freeform 121">
              <a:extLst>
                <a:ext uri="{FF2B5EF4-FFF2-40B4-BE49-F238E27FC236}">
                  <a16:creationId xmlns:a16="http://schemas.microsoft.com/office/drawing/2014/main" id="{533CE928-D6B1-4C3C-8274-F5A377B7AEF8}"/>
                </a:ext>
              </a:extLst>
            </p:cNvPr>
            <p:cNvSpPr>
              <a:spLocks/>
            </p:cNvSpPr>
            <p:nvPr/>
          </p:nvSpPr>
          <p:spPr bwMode="auto">
            <a:xfrm>
              <a:off x="3330575" y="1411288"/>
              <a:ext cx="125413" cy="447675"/>
            </a:xfrm>
            <a:custGeom>
              <a:avLst/>
              <a:gdLst>
                <a:gd name="T0" fmla="*/ 0 w 185"/>
                <a:gd name="T1" fmla="*/ 0 h 666"/>
                <a:gd name="T2" fmla="*/ 172 w 185"/>
                <a:gd name="T3" fmla="*/ 666 h 666"/>
                <a:gd name="T4" fmla="*/ 185 w 185"/>
                <a:gd name="T5" fmla="*/ 666 h 666"/>
                <a:gd name="T6" fmla="*/ 14 w 185"/>
                <a:gd name="T7" fmla="*/ 0 h 666"/>
                <a:gd name="T8" fmla="*/ 0 w 185"/>
                <a:gd name="T9" fmla="*/ 0 h 666"/>
              </a:gdLst>
              <a:ahLst/>
              <a:cxnLst>
                <a:cxn ang="0">
                  <a:pos x="T0" y="T1"/>
                </a:cxn>
                <a:cxn ang="0">
                  <a:pos x="T2" y="T3"/>
                </a:cxn>
                <a:cxn ang="0">
                  <a:pos x="T4" y="T5"/>
                </a:cxn>
                <a:cxn ang="0">
                  <a:pos x="T6" y="T7"/>
                </a:cxn>
                <a:cxn ang="0">
                  <a:pos x="T8" y="T9"/>
                </a:cxn>
              </a:cxnLst>
              <a:rect l="0" t="0" r="r" b="b"/>
              <a:pathLst>
                <a:path w="185" h="666">
                  <a:moveTo>
                    <a:pt x="0" y="0"/>
                  </a:moveTo>
                  <a:cubicBezTo>
                    <a:pt x="82" y="186"/>
                    <a:pt x="140" y="406"/>
                    <a:pt x="172" y="666"/>
                  </a:cubicBezTo>
                  <a:lnTo>
                    <a:pt x="185" y="666"/>
                  </a:lnTo>
                  <a:cubicBezTo>
                    <a:pt x="154" y="407"/>
                    <a:pt x="96" y="187"/>
                    <a:pt x="14"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39" name="Freeform 122">
              <a:extLst>
                <a:ext uri="{FF2B5EF4-FFF2-40B4-BE49-F238E27FC236}">
                  <a16:creationId xmlns:a16="http://schemas.microsoft.com/office/drawing/2014/main" id="{82238160-C5B3-4329-AB9F-F2CFFDAF8D06}"/>
                </a:ext>
              </a:extLst>
            </p:cNvPr>
            <p:cNvSpPr>
              <a:spLocks/>
            </p:cNvSpPr>
            <p:nvPr/>
          </p:nvSpPr>
          <p:spPr bwMode="auto">
            <a:xfrm>
              <a:off x="3255963" y="1411288"/>
              <a:ext cx="127000" cy="447675"/>
            </a:xfrm>
            <a:custGeom>
              <a:avLst/>
              <a:gdLst>
                <a:gd name="T0" fmla="*/ 0 w 189"/>
                <a:gd name="T1" fmla="*/ 0 h 666"/>
                <a:gd name="T2" fmla="*/ 175 w 189"/>
                <a:gd name="T3" fmla="*/ 666 h 666"/>
                <a:gd name="T4" fmla="*/ 189 w 189"/>
                <a:gd name="T5" fmla="*/ 666 h 666"/>
                <a:gd name="T6" fmla="*/ 15 w 189"/>
                <a:gd name="T7" fmla="*/ 0 h 666"/>
                <a:gd name="T8" fmla="*/ 0 w 189"/>
                <a:gd name="T9" fmla="*/ 0 h 666"/>
              </a:gdLst>
              <a:ahLst/>
              <a:cxnLst>
                <a:cxn ang="0">
                  <a:pos x="T0" y="T1"/>
                </a:cxn>
                <a:cxn ang="0">
                  <a:pos x="T2" y="T3"/>
                </a:cxn>
                <a:cxn ang="0">
                  <a:pos x="T4" y="T5"/>
                </a:cxn>
                <a:cxn ang="0">
                  <a:pos x="T6" y="T7"/>
                </a:cxn>
                <a:cxn ang="0">
                  <a:pos x="T8" y="T9"/>
                </a:cxn>
              </a:cxnLst>
              <a:rect l="0" t="0" r="r" b="b"/>
              <a:pathLst>
                <a:path w="189" h="666">
                  <a:moveTo>
                    <a:pt x="0" y="0"/>
                  </a:moveTo>
                  <a:cubicBezTo>
                    <a:pt x="83" y="186"/>
                    <a:pt x="143" y="406"/>
                    <a:pt x="175" y="666"/>
                  </a:cubicBezTo>
                  <a:lnTo>
                    <a:pt x="189" y="666"/>
                  </a:lnTo>
                  <a:cubicBezTo>
                    <a:pt x="156" y="407"/>
                    <a:pt x="97" y="186"/>
                    <a:pt x="15"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40" name="Freeform 123">
              <a:extLst>
                <a:ext uri="{FF2B5EF4-FFF2-40B4-BE49-F238E27FC236}">
                  <a16:creationId xmlns:a16="http://schemas.microsoft.com/office/drawing/2014/main" id="{58FEB920-A242-45CF-919C-0F61CC6A9C4C}"/>
                </a:ext>
              </a:extLst>
            </p:cNvPr>
            <p:cNvSpPr>
              <a:spLocks/>
            </p:cNvSpPr>
            <p:nvPr/>
          </p:nvSpPr>
          <p:spPr bwMode="auto">
            <a:xfrm>
              <a:off x="3181350" y="1411288"/>
              <a:ext cx="130175" cy="447675"/>
            </a:xfrm>
            <a:custGeom>
              <a:avLst/>
              <a:gdLst>
                <a:gd name="T0" fmla="*/ 0 w 192"/>
                <a:gd name="T1" fmla="*/ 0 h 666"/>
                <a:gd name="T2" fmla="*/ 179 w 192"/>
                <a:gd name="T3" fmla="*/ 666 h 666"/>
                <a:gd name="T4" fmla="*/ 192 w 192"/>
                <a:gd name="T5" fmla="*/ 666 h 666"/>
                <a:gd name="T6" fmla="*/ 15 w 192"/>
                <a:gd name="T7" fmla="*/ 0 h 666"/>
                <a:gd name="T8" fmla="*/ 0 w 192"/>
                <a:gd name="T9" fmla="*/ 0 h 666"/>
              </a:gdLst>
              <a:ahLst/>
              <a:cxnLst>
                <a:cxn ang="0">
                  <a:pos x="T0" y="T1"/>
                </a:cxn>
                <a:cxn ang="0">
                  <a:pos x="T2" y="T3"/>
                </a:cxn>
                <a:cxn ang="0">
                  <a:pos x="T4" y="T5"/>
                </a:cxn>
                <a:cxn ang="0">
                  <a:pos x="T6" y="T7"/>
                </a:cxn>
                <a:cxn ang="0">
                  <a:pos x="T8" y="T9"/>
                </a:cxn>
              </a:cxnLst>
              <a:rect l="0" t="0" r="r" b="b"/>
              <a:pathLst>
                <a:path w="192" h="666">
                  <a:moveTo>
                    <a:pt x="0" y="0"/>
                  </a:moveTo>
                  <a:cubicBezTo>
                    <a:pt x="85" y="186"/>
                    <a:pt x="145" y="406"/>
                    <a:pt x="179" y="666"/>
                  </a:cubicBezTo>
                  <a:lnTo>
                    <a:pt x="192" y="666"/>
                  </a:lnTo>
                  <a:cubicBezTo>
                    <a:pt x="159" y="407"/>
                    <a:pt x="99" y="186"/>
                    <a:pt x="15"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41" name="Freeform 124">
              <a:extLst>
                <a:ext uri="{FF2B5EF4-FFF2-40B4-BE49-F238E27FC236}">
                  <a16:creationId xmlns:a16="http://schemas.microsoft.com/office/drawing/2014/main" id="{F5D132B4-624E-401C-AD61-FD7490EB8A5D}"/>
                </a:ext>
              </a:extLst>
            </p:cNvPr>
            <p:cNvSpPr>
              <a:spLocks/>
            </p:cNvSpPr>
            <p:nvPr/>
          </p:nvSpPr>
          <p:spPr bwMode="auto">
            <a:xfrm>
              <a:off x="3168650" y="1541463"/>
              <a:ext cx="69850" cy="317500"/>
            </a:xfrm>
            <a:custGeom>
              <a:avLst/>
              <a:gdLst>
                <a:gd name="T0" fmla="*/ 9 w 104"/>
                <a:gd name="T1" fmla="*/ 75 h 473"/>
                <a:gd name="T2" fmla="*/ 91 w 104"/>
                <a:gd name="T3" fmla="*/ 473 h 473"/>
                <a:gd name="T4" fmla="*/ 104 w 104"/>
                <a:gd name="T5" fmla="*/ 473 h 473"/>
                <a:gd name="T6" fmla="*/ 0 w 104"/>
                <a:gd name="T7" fmla="*/ 0 h 473"/>
                <a:gd name="T8" fmla="*/ 9 w 104"/>
                <a:gd name="T9" fmla="*/ 75 h 473"/>
              </a:gdLst>
              <a:ahLst/>
              <a:cxnLst>
                <a:cxn ang="0">
                  <a:pos x="T0" y="T1"/>
                </a:cxn>
                <a:cxn ang="0">
                  <a:pos x="T2" y="T3"/>
                </a:cxn>
                <a:cxn ang="0">
                  <a:pos x="T4" y="T5"/>
                </a:cxn>
                <a:cxn ang="0">
                  <a:pos x="T6" y="T7"/>
                </a:cxn>
                <a:cxn ang="0">
                  <a:pos x="T8" y="T9"/>
                </a:cxn>
              </a:cxnLst>
              <a:rect l="0" t="0" r="r" b="b"/>
              <a:pathLst>
                <a:path w="104" h="473">
                  <a:moveTo>
                    <a:pt x="9" y="75"/>
                  </a:moveTo>
                  <a:cubicBezTo>
                    <a:pt x="45" y="195"/>
                    <a:pt x="72" y="329"/>
                    <a:pt x="91" y="473"/>
                  </a:cubicBezTo>
                  <a:lnTo>
                    <a:pt x="104" y="473"/>
                  </a:lnTo>
                  <a:cubicBezTo>
                    <a:pt x="81" y="299"/>
                    <a:pt x="46" y="140"/>
                    <a:pt x="0" y="0"/>
                  </a:cubicBezTo>
                  <a:cubicBezTo>
                    <a:pt x="3" y="25"/>
                    <a:pt x="7" y="50"/>
                    <a:pt x="9" y="75"/>
                  </a:cubicBez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42" name="Freeform 125">
              <a:extLst>
                <a:ext uri="{FF2B5EF4-FFF2-40B4-BE49-F238E27FC236}">
                  <a16:creationId xmlns:a16="http://schemas.microsoft.com/office/drawing/2014/main" id="{ABB1112D-ABDF-4A14-AD51-75CBD954FF2F}"/>
                </a:ext>
              </a:extLst>
            </p:cNvPr>
            <p:cNvSpPr>
              <a:spLocks/>
            </p:cNvSpPr>
            <p:nvPr/>
          </p:nvSpPr>
          <p:spPr bwMode="auto">
            <a:xfrm>
              <a:off x="3186113" y="1728788"/>
              <a:ext cx="19050" cy="130175"/>
            </a:xfrm>
            <a:custGeom>
              <a:avLst/>
              <a:gdLst>
                <a:gd name="T0" fmla="*/ 3 w 30"/>
                <a:gd name="T1" fmla="*/ 92 h 194"/>
                <a:gd name="T2" fmla="*/ 17 w 30"/>
                <a:gd name="T3" fmla="*/ 194 h 194"/>
                <a:gd name="T4" fmla="*/ 30 w 30"/>
                <a:gd name="T5" fmla="*/ 194 h 194"/>
                <a:gd name="T6" fmla="*/ 0 w 30"/>
                <a:gd name="T7" fmla="*/ 0 h 194"/>
                <a:gd name="T8" fmla="*/ 3 w 30"/>
                <a:gd name="T9" fmla="*/ 92 h 194"/>
              </a:gdLst>
              <a:ahLst/>
              <a:cxnLst>
                <a:cxn ang="0">
                  <a:pos x="T0" y="T1"/>
                </a:cxn>
                <a:cxn ang="0">
                  <a:pos x="T2" y="T3"/>
                </a:cxn>
                <a:cxn ang="0">
                  <a:pos x="T4" y="T5"/>
                </a:cxn>
                <a:cxn ang="0">
                  <a:pos x="T6" y="T7"/>
                </a:cxn>
                <a:cxn ang="0">
                  <a:pos x="T8" y="T9"/>
                </a:cxn>
              </a:cxnLst>
              <a:rect l="0" t="0" r="r" b="b"/>
              <a:pathLst>
                <a:path w="30" h="194">
                  <a:moveTo>
                    <a:pt x="3" y="92"/>
                  </a:moveTo>
                  <a:cubicBezTo>
                    <a:pt x="8" y="125"/>
                    <a:pt x="13" y="160"/>
                    <a:pt x="17" y="194"/>
                  </a:cubicBezTo>
                  <a:lnTo>
                    <a:pt x="30" y="194"/>
                  </a:lnTo>
                  <a:cubicBezTo>
                    <a:pt x="22" y="128"/>
                    <a:pt x="12" y="62"/>
                    <a:pt x="0" y="0"/>
                  </a:cubicBezTo>
                  <a:cubicBezTo>
                    <a:pt x="2" y="32"/>
                    <a:pt x="2" y="63"/>
                    <a:pt x="3" y="92"/>
                  </a:cubicBez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43" name="Freeform 126">
              <a:extLst>
                <a:ext uri="{FF2B5EF4-FFF2-40B4-BE49-F238E27FC236}">
                  <a16:creationId xmlns:a16="http://schemas.microsoft.com/office/drawing/2014/main" id="{49B2F4F3-5366-4B67-ABE1-001DB86851DB}"/>
                </a:ext>
              </a:extLst>
            </p:cNvPr>
            <p:cNvSpPr>
              <a:spLocks/>
            </p:cNvSpPr>
            <p:nvPr/>
          </p:nvSpPr>
          <p:spPr bwMode="auto">
            <a:xfrm>
              <a:off x="3144838" y="1411288"/>
              <a:ext cx="128588" cy="447675"/>
            </a:xfrm>
            <a:custGeom>
              <a:avLst/>
              <a:gdLst>
                <a:gd name="T0" fmla="*/ 0 w 193"/>
                <a:gd name="T1" fmla="*/ 0 h 666"/>
                <a:gd name="T2" fmla="*/ 180 w 193"/>
                <a:gd name="T3" fmla="*/ 666 h 666"/>
                <a:gd name="T4" fmla="*/ 193 w 193"/>
                <a:gd name="T5" fmla="*/ 666 h 666"/>
                <a:gd name="T6" fmla="*/ 15 w 193"/>
                <a:gd name="T7" fmla="*/ 0 h 666"/>
                <a:gd name="T8" fmla="*/ 0 w 193"/>
                <a:gd name="T9" fmla="*/ 0 h 666"/>
              </a:gdLst>
              <a:ahLst/>
              <a:cxnLst>
                <a:cxn ang="0">
                  <a:pos x="T0" y="T1"/>
                </a:cxn>
                <a:cxn ang="0">
                  <a:pos x="T2" y="T3"/>
                </a:cxn>
                <a:cxn ang="0">
                  <a:pos x="T4" y="T5"/>
                </a:cxn>
                <a:cxn ang="0">
                  <a:pos x="T6" y="T7"/>
                </a:cxn>
                <a:cxn ang="0">
                  <a:pos x="T8" y="T9"/>
                </a:cxn>
              </a:cxnLst>
              <a:rect l="0" t="0" r="r" b="b"/>
              <a:pathLst>
                <a:path w="193" h="666">
                  <a:moveTo>
                    <a:pt x="0" y="0"/>
                  </a:moveTo>
                  <a:cubicBezTo>
                    <a:pt x="85" y="185"/>
                    <a:pt x="146" y="406"/>
                    <a:pt x="180" y="666"/>
                  </a:cubicBezTo>
                  <a:lnTo>
                    <a:pt x="193" y="666"/>
                  </a:lnTo>
                  <a:cubicBezTo>
                    <a:pt x="159" y="407"/>
                    <a:pt x="99" y="186"/>
                    <a:pt x="15"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44" name="Freeform 127">
              <a:extLst>
                <a:ext uri="{FF2B5EF4-FFF2-40B4-BE49-F238E27FC236}">
                  <a16:creationId xmlns:a16="http://schemas.microsoft.com/office/drawing/2014/main" id="{48CE28D7-5882-454B-804C-B4A51B74F589}"/>
                </a:ext>
              </a:extLst>
            </p:cNvPr>
            <p:cNvSpPr>
              <a:spLocks/>
            </p:cNvSpPr>
            <p:nvPr/>
          </p:nvSpPr>
          <p:spPr bwMode="auto">
            <a:xfrm>
              <a:off x="3629025" y="1411288"/>
              <a:ext cx="115888" cy="447675"/>
            </a:xfrm>
            <a:custGeom>
              <a:avLst/>
              <a:gdLst>
                <a:gd name="T0" fmla="*/ 0 w 172"/>
                <a:gd name="T1" fmla="*/ 0 h 666"/>
                <a:gd name="T2" fmla="*/ 159 w 172"/>
                <a:gd name="T3" fmla="*/ 666 h 666"/>
                <a:gd name="T4" fmla="*/ 172 w 172"/>
                <a:gd name="T5" fmla="*/ 666 h 666"/>
                <a:gd name="T6" fmla="*/ 14 w 172"/>
                <a:gd name="T7" fmla="*/ 0 h 666"/>
                <a:gd name="T8" fmla="*/ 0 w 172"/>
                <a:gd name="T9" fmla="*/ 0 h 666"/>
              </a:gdLst>
              <a:ahLst/>
              <a:cxnLst>
                <a:cxn ang="0">
                  <a:pos x="T0" y="T1"/>
                </a:cxn>
                <a:cxn ang="0">
                  <a:pos x="T2" y="T3"/>
                </a:cxn>
                <a:cxn ang="0">
                  <a:pos x="T4" y="T5"/>
                </a:cxn>
                <a:cxn ang="0">
                  <a:pos x="T6" y="T7"/>
                </a:cxn>
                <a:cxn ang="0">
                  <a:pos x="T8" y="T9"/>
                </a:cxn>
              </a:cxnLst>
              <a:rect l="0" t="0" r="r" b="b"/>
              <a:pathLst>
                <a:path w="172" h="666">
                  <a:moveTo>
                    <a:pt x="0" y="0"/>
                  </a:moveTo>
                  <a:cubicBezTo>
                    <a:pt x="77" y="187"/>
                    <a:pt x="130" y="407"/>
                    <a:pt x="159" y="666"/>
                  </a:cubicBezTo>
                  <a:lnTo>
                    <a:pt x="172" y="666"/>
                  </a:lnTo>
                  <a:cubicBezTo>
                    <a:pt x="144" y="408"/>
                    <a:pt x="90" y="188"/>
                    <a:pt x="14"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45" name="Freeform 128">
              <a:extLst>
                <a:ext uri="{FF2B5EF4-FFF2-40B4-BE49-F238E27FC236}">
                  <a16:creationId xmlns:a16="http://schemas.microsoft.com/office/drawing/2014/main" id="{B675436D-F4BC-4D75-92B5-F5337D941171}"/>
                </a:ext>
              </a:extLst>
            </p:cNvPr>
            <p:cNvSpPr>
              <a:spLocks/>
            </p:cNvSpPr>
            <p:nvPr/>
          </p:nvSpPr>
          <p:spPr bwMode="auto">
            <a:xfrm>
              <a:off x="3590925" y="1411288"/>
              <a:ext cx="117475" cy="447675"/>
            </a:xfrm>
            <a:custGeom>
              <a:avLst/>
              <a:gdLst>
                <a:gd name="T0" fmla="*/ 0 w 173"/>
                <a:gd name="T1" fmla="*/ 0 h 666"/>
                <a:gd name="T2" fmla="*/ 160 w 173"/>
                <a:gd name="T3" fmla="*/ 666 h 666"/>
                <a:gd name="T4" fmla="*/ 173 w 173"/>
                <a:gd name="T5" fmla="*/ 666 h 666"/>
                <a:gd name="T6" fmla="*/ 14 w 173"/>
                <a:gd name="T7" fmla="*/ 0 h 666"/>
                <a:gd name="T8" fmla="*/ 0 w 173"/>
                <a:gd name="T9" fmla="*/ 0 h 666"/>
              </a:gdLst>
              <a:ahLst/>
              <a:cxnLst>
                <a:cxn ang="0">
                  <a:pos x="T0" y="T1"/>
                </a:cxn>
                <a:cxn ang="0">
                  <a:pos x="T2" y="T3"/>
                </a:cxn>
                <a:cxn ang="0">
                  <a:pos x="T4" y="T5"/>
                </a:cxn>
                <a:cxn ang="0">
                  <a:pos x="T6" y="T7"/>
                </a:cxn>
                <a:cxn ang="0">
                  <a:pos x="T8" y="T9"/>
                </a:cxn>
              </a:cxnLst>
              <a:rect l="0" t="0" r="r" b="b"/>
              <a:pathLst>
                <a:path w="173" h="666">
                  <a:moveTo>
                    <a:pt x="0" y="0"/>
                  </a:moveTo>
                  <a:cubicBezTo>
                    <a:pt x="77" y="187"/>
                    <a:pt x="131" y="407"/>
                    <a:pt x="160" y="666"/>
                  </a:cubicBezTo>
                  <a:lnTo>
                    <a:pt x="173" y="666"/>
                  </a:lnTo>
                  <a:cubicBezTo>
                    <a:pt x="145" y="408"/>
                    <a:pt x="91" y="187"/>
                    <a:pt x="14"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46" name="Freeform 129">
              <a:extLst>
                <a:ext uri="{FF2B5EF4-FFF2-40B4-BE49-F238E27FC236}">
                  <a16:creationId xmlns:a16="http://schemas.microsoft.com/office/drawing/2014/main" id="{34B2A9AE-7A17-4987-9215-BFCF2107D169}"/>
                </a:ext>
              </a:extLst>
            </p:cNvPr>
            <p:cNvSpPr>
              <a:spLocks/>
            </p:cNvSpPr>
            <p:nvPr/>
          </p:nvSpPr>
          <p:spPr bwMode="auto">
            <a:xfrm>
              <a:off x="3554413" y="1411288"/>
              <a:ext cx="117475" cy="447675"/>
            </a:xfrm>
            <a:custGeom>
              <a:avLst/>
              <a:gdLst>
                <a:gd name="T0" fmla="*/ 0 w 175"/>
                <a:gd name="T1" fmla="*/ 0 h 666"/>
                <a:gd name="T2" fmla="*/ 162 w 175"/>
                <a:gd name="T3" fmla="*/ 666 h 666"/>
                <a:gd name="T4" fmla="*/ 175 w 175"/>
                <a:gd name="T5" fmla="*/ 666 h 666"/>
                <a:gd name="T6" fmla="*/ 15 w 175"/>
                <a:gd name="T7" fmla="*/ 0 h 666"/>
                <a:gd name="T8" fmla="*/ 0 w 175"/>
                <a:gd name="T9" fmla="*/ 0 h 666"/>
              </a:gdLst>
              <a:ahLst/>
              <a:cxnLst>
                <a:cxn ang="0">
                  <a:pos x="T0" y="T1"/>
                </a:cxn>
                <a:cxn ang="0">
                  <a:pos x="T2" y="T3"/>
                </a:cxn>
                <a:cxn ang="0">
                  <a:pos x="T4" y="T5"/>
                </a:cxn>
                <a:cxn ang="0">
                  <a:pos x="T6" y="T7"/>
                </a:cxn>
                <a:cxn ang="0">
                  <a:pos x="T8" y="T9"/>
                </a:cxn>
              </a:cxnLst>
              <a:rect l="0" t="0" r="r" b="b"/>
              <a:pathLst>
                <a:path w="175" h="666">
                  <a:moveTo>
                    <a:pt x="0" y="0"/>
                  </a:moveTo>
                  <a:cubicBezTo>
                    <a:pt x="78" y="187"/>
                    <a:pt x="133" y="407"/>
                    <a:pt x="162" y="666"/>
                  </a:cubicBezTo>
                  <a:lnTo>
                    <a:pt x="175" y="666"/>
                  </a:lnTo>
                  <a:cubicBezTo>
                    <a:pt x="147" y="408"/>
                    <a:pt x="92" y="187"/>
                    <a:pt x="15"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47" name="Freeform 130">
              <a:extLst>
                <a:ext uri="{FF2B5EF4-FFF2-40B4-BE49-F238E27FC236}">
                  <a16:creationId xmlns:a16="http://schemas.microsoft.com/office/drawing/2014/main" id="{F9FD565B-C72F-45F5-B22B-D76DAFE5D85A}"/>
                </a:ext>
              </a:extLst>
            </p:cNvPr>
            <p:cNvSpPr>
              <a:spLocks/>
            </p:cNvSpPr>
            <p:nvPr/>
          </p:nvSpPr>
          <p:spPr bwMode="auto">
            <a:xfrm>
              <a:off x="3665538" y="1411288"/>
              <a:ext cx="114300" cy="447675"/>
            </a:xfrm>
            <a:custGeom>
              <a:avLst/>
              <a:gdLst>
                <a:gd name="T0" fmla="*/ 0 w 171"/>
                <a:gd name="T1" fmla="*/ 0 h 666"/>
                <a:gd name="T2" fmla="*/ 158 w 171"/>
                <a:gd name="T3" fmla="*/ 666 h 666"/>
                <a:gd name="T4" fmla="*/ 171 w 171"/>
                <a:gd name="T5" fmla="*/ 666 h 666"/>
                <a:gd name="T6" fmla="*/ 15 w 171"/>
                <a:gd name="T7" fmla="*/ 0 h 666"/>
                <a:gd name="T8" fmla="*/ 0 w 171"/>
                <a:gd name="T9" fmla="*/ 0 h 666"/>
              </a:gdLst>
              <a:ahLst/>
              <a:cxnLst>
                <a:cxn ang="0">
                  <a:pos x="T0" y="T1"/>
                </a:cxn>
                <a:cxn ang="0">
                  <a:pos x="T2" y="T3"/>
                </a:cxn>
                <a:cxn ang="0">
                  <a:pos x="T4" y="T5"/>
                </a:cxn>
                <a:cxn ang="0">
                  <a:pos x="T6" y="T7"/>
                </a:cxn>
                <a:cxn ang="0">
                  <a:pos x="T8" y="T9"/>
                </a:cxn>
              </a:cxnLst>
              <a:rect l="0" t="0" r="r" b="b"/>
              <a:pathLst>
                <a:path w="171" h="666">
                  <a:moveTo>
                    <a:pt x="0" y="0"/>
                  </a:moveTo>
                  <a:cubicBezTo>
                    <a:pt x="77" y="187"/>
                    <a:pt x="131" y="408"/>
                    <a:pt x="158" y="666"/>
                  </a:cubicBezTo>
                  <a:lnTo>
                    <a:pt x="171" y="666"/>
                  </a:lnTo>
                  <a:cubicBezTo>
                    <a:pt x="144" y="408"/>
                    <a:pt x="91" y="188"/>
                    <a:pt x="15"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48" name="Freeform 131">
              <a:extLst>
                <a:ext uri="{FF2B5EF4-FFF2-40B4-BE49-F238E27FC236}">
                  <a16:creationId xmlns:a16="http://schemas.microsoft.com/office/drawing/2014/main" id="{B254D4F1-0D2A-4F10-98E7-AD3CEC4BD267}"/>
                </a:ext>
              </a:extLst>
            </p:cNvPr>
            <p:cNvSpPr>
              <a:spLocks/>
            </p:cNvSpPr>
            <p:nvPr/>
          </p:nvSpPr>
          <p:spPr bwMode="auto">
            <a:xfrm>
              <a:off x="3705225" y="1411288"/>
              <a:ext cx="84138" cy="301625"/>
            </a:xfrm>
            <a:custGeom>
              <a:avLst/>
              <a:gdLst>
                <a:gd name="T0" fmla="*/ 14 w 126"/>
                <a:gd name="T1" fmla="*/ 0 h 449"/>
                <a:gd name="T2" fmla="*/ 0 w 126"/>
                <a:gd name="T3" fmla="*/ 0 h 449"/>
                <a:gd name="T4" fmla="*/ 126 w 126"/>
                <a:gd name="T5" fmla="*/ 449 h 449"/>
                <a:gd name="T6" fmla="*/ 124 w 126"/>
                <a:gd name="T7" fmla="*/ 371 h 449"/>
                <a:gd name="T8" fmla="*/ 14 w 126"/>
                <a:gd name="T9" fmla="*/ 0 h 449"/>
              </a:gdLst>
              <a:ahLst/>
              <a:cxnLst>
                <a:cxn ang="0">
                  <a:pos x="T0" y="T1"/>
                </a:cxn>
                <a:cxn ang="0">
                  <a:pos x="T2" y="T3"/>
                </a:cxn>
                <a:cxn ang="0">
                  <a:pos x="T4" y="T5"/>
                </a:cxn>
                <a:cxn ang="0">
                  <a:pos x="T6" y="T7"/>
                </a:cxn>
                <a:cxn ang="0">
                  <a:pos x="T8" y="T9"/>
                </a:cxn>
              </a:cxnLst>
              <a:rect l="0" t="0" r="r" b="b"/>
              <a:pathLst>
                <a:path w="126" h="449">
                  <a:moveTo>
                    <a:pt x="14" y="0"/>
                  </a:moveTo>
                  <a:lnTo>
                    <a:pt x="0" y="0"/>
                  </a:lnTo>
                  <a:cubicBezTo>
                    <a:pt x="53" y="132"/>
                    <a:pt x="96" y="281"/>
                    <a:pt x="126" y="449"/>
                  </a:cubicBezTo>
                  <a:cubicBezTo>
                    <a:pt x="126" y="424"/>
                    <a:pt x="125" y="398"/>
                    <a:pt x="124" y="371"/>
                  </a:cubicBezTo>
                  <a:cubicBezTo>
                    <a:pt x="96" y="235"/>
                    <a:pt x="59" y="112"/>
                    <a:pt x="14" y="0"/>
                  </a:cubicBez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49" name="Freeform 132">
              <a:extLst>
                <a:ext uri="{FF2B5EF4-FFF2-40B4-BE49-F238E27FC236}">
                  <a16:creationId xmlns:a16="http://schemas.microsoft.com/office/drawing/2014/main" id="{CC88AEC2-5E54-4005-98B1-4646EAC2505B}"/>
                </a:ext>
              </a:extLst>
            </p:cNvPr>
            <p:cNvSpPr>
              <a:spLocks/>
            </p:cNvSpPr>
            <p:nvPr/>
          </p:nvSpPr>
          <p:spPr bwMode="auto">
            <a:xfrm>
              <a:off x="3405188" y="1411288"/>
              <a:ext cx="122238" cy="447675"/>
            </a:xfrm>
            <a:custGeom>
              <a:avLst/>
              <a:gdLst>
                <a:gd name="T0" fmla="*/ 0 w 182"/>
                <a:gd name="T1" fmla="*/ 0 h 666"/>
                <a:gd name="T2" fmla="*/ 168 w 182"/>
                <a:gd name="T3" fmla="*/ 666 h 666"/>
                <a:gd name="T4" fmla="*/ 182 w 182"/>
                <a:gd name="T5" fmla="*/ 666 h 666"/>
                <a:gd name="T6" fmla="*/ 14 w 182"/>
                <a:gd name="T7" fmla="*/ 0 h 666"/>
                <a:gd name="T8" fmla="*/ 0 w 182"/>
                <a:gd name="T9" fmla="*/ 0 h 666"/>
              </a:gdLst>
              <a:ahLst/>
              <a:cxnLst>
                <a:cxn ang="0">
                  <a:pos x="T0" y="T1"/>
                </a:cxn>
                <a:cxn ang="0">
                  <a:pos x="T2" y="T3"/>
                </a:cxn>
                <a:cxn ang="0">
                  <a:pos x="T4" y="T5"/>
                </a:cxn>
                <a:cxn ang="0">
                  <a:pos x="T6" y="T7"/>
                </a:cxn>
                <a:cxn ang="0">
                  <a:pos x="T8" y="T9"/>
                </a:cxn>
              </a:cxnLst>
              <a:rect l="0" t="0" r="r" b="b"/>
              <a:pathLst>
                <a:path w="182" h="666">
                  <a:moveTo>
                    <a:pt x="0" y="0"/>
                  </a:moveTo>
                  <a:cubicBezTo>
                    <a:pt x="80" y="186"/>
                    <a:pt x="137" y="407"/>
                    <a:pt x="168" y="666"/>
                  </a:cubicBezTo>
                  <a:lnTo>
                    <a:pt x="182" y="666"/>
                  </a:lnTo>
                  <a:cubicBezTo>
                    <a:pt x="151" y="407"/>
                    <a:pt x="94" y="187"/>
                    <a:pt x="14"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50" name="Freeform 133">
              <a:extLst>
                <a:ext uri="{FF2B5EF4-FFF2-40B4-BE49-F238E27FC236}">
                  <a16:creationId xmlns:a16="http://schemas.microsoft.com/office/drawing/2014/main" id="{5BF44279-DBC9-4966-A891-C6A1FDF1AEA8}"/>
                </a:ext>
              </a:extLst>
            </p:cNvPr>
            <p:cNvSpPr>
              <a:spLocks/>
            </p:cNvSpPr>
            <p:nvPr/>
          </p:nvSpPr>
          <p:spPr bwMode="auto">
            <a:xfrm>
              <a:off x="3443288" y="1411288"/>
              <a:ext cx="120650" cy="447675"/>
            </a:xfrm>
            <a:custGeom>
              <a:avLst/>
              <a:gdLst>
                <a:gd name="T0" fmla="*/ 0 w 180"/>
                <a:gd name="T1" fmla="*/ 0 h 666"/>
                <a:gd name="T2" fmla="*/ 167 w 180"/>
                <a:gd name="T3" fmla="*/ 666 h 666"/>
                <a:gd name="T4" fmla="*/ 180 w 180"/>
                <a:gd name="T5" fmla="*/ 666 h 666"/>
                <a:gd name="T6" fmla="*/ 15 w 180"/>
                <a:gd name="T7" fmla="*/ 0 h 666"/>
                <a:gd name="T8" fmla="*/ 0 w 180"/>
                <a:gd name="T9" fmla="*/ 0 h 666"/>
              </a:gdLst>
              <a:ahLst/>
              <a:cxnLst>
                <a:cxn ang="0">
                  <a:pos x="T0" y="T1"/>
                </a:cxn>
                <a:cxn ang="0">
                  <a:pos x="T2" y="T3"/>
                </a:cxn>
                <a:cxn ang="0">
                  <a:pos x="T4" y="T5"/>
                </a:cxn>
                <a:cxn ang="0">
                  <a:pos x="T6" y="T7"/>
                </a:cxn>
                <a:cxn ang="0">
                  <a:pos x="T8" y="T9"/>
                </a:cxn>
              </a:cxnLst>
              <a:rect l="0" t="0" r="r" b="b"/>
              <a:pathLst>
                <a:path w="180" h="666">
                  <a:moveTo>
                    <a:pt x="0" y="0"/>
                  </a:moveTo>
                  <a:cubicBezTo>
                    <a:pt x="80" y="186"/>
                    <a:pt x="136" y="407"/>
                    <a:pt x="167" y="666"/>
                  </a:cubicBezTo>
                  <a:lnTo>
                    <a:pt x="180" y="666"/>
                  </a:lnTo>
                  <a:cubicBezTo>
                    <a:pt x="150" y="408"/>
                    <a:pt x="94" y="187"/>
                    <a:pt x="15"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51" name="Freeform 134">
              <a:extLst>
                <a:ext uri="{FF2B5EF4-FFF2-40B4-BE49-F238E27FC236}">
                  <a16:creationId xmlns:a16="http://schemas.microsoft.com/office/drawing/2014/main" id="{9CD8A883-CB5C-4C75-B16C-0A05F2CAF4B8}"/>
                </a:ext>
              </a:extLst>
            </p:cNvPr>
            <p:cNvSpPr>
              <a:spLocks/>
            </p:cNvSpPr>
            <p:nvPr/>
          </p:nvSpPr>
          <p:spPr bwMode="auto">
            <a:xfrm>
              <a:off x="3479800" y="1411288"/>
              <a:ext cx="120650" cy="447675"/>
            </a:xfrm>
            <a:custGeom>
              <a:avLst/>
              <a:gdLst>
                <a:gd name="T0" fmla="*/ 0 w 178"/>
                <a:gd name="T1" fmla="*/ 0 h 666"/>
                <a:gd name="T2" fmla="*/ 165 w 178"/>
                <a:gd name="T3" fmla="*/ 666 h 666"/>
                <a:gd name="T4" fmla="*/ 178 w 178"/>
                <a:gd name="T5" fmla="*/ 666 h 666"/>
                <a:gd name="T6" fmla="*/ 14 w 178"/>
                <a:gd name="T7" fmla="*/ 0 h 666"/>
                <a:gd name="T8" fmla="*/ 0 w 178"/>
                <a:gd name="T9" fmla="*/ 0 h 666"/>
              </a:gdLst>
              <a:ahLst/>
              <a:cxnLst>
                <a:cxn ang="0">
                  <a:pos x="T0" y="T1"/>
                </a:cxn>
                <a:cxn ang="0">
                  <a:pos x="T2" y="T3"/>
                </a:cxn>
                <a:cxn ang="0">
                  <a:pos x="T4" y="T5"/>
                </a:cxn>
                <a:cxn ang="0">
                  <a:pos x="T6" y="T7"/>
                </a:cxn>
                <a:cxn ang="0">
                  <a:pos x="T8" y="T9"/>
                </a:cxn>
              </a:cxnLst>
              <a:rect l="0" t="0" r="r" b="b"/>
              <a:pathLst>
                <a:path w="178" h="666">
                  <a:moveTo>
                    <a:pt x="0" y="0"/>
                  </a:moveTo>
                  <a:cubicBezTo>
                    <a:pt x="79" y="187"/>
                    <a:pt x="135" y="407"/>
                    <a:pt x="165" y="666"/>
                  </a:cubicBezTo>
                  <a:lnTo>
                    <a:pt x="178" y="666"/>
                  </a:lnTo>
                  <a:cubicBezTo>
                    <a:pt x="148" y="408"/>
                    <a:pt x="93" y="187"/>
                    <a:pt x="14"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52" name="Freeform 135">
              <a:extLst>
                <a:ext uri="{FF2B5EF4-FFF2-40B4-BE49-F238E27FC236}">
                  <a16:creationId xmlns:a16="http://schemas.microsoft.com/office/drawing/2014/main" id="{6C2A456B-62D3-48FB-B4D7-5F44B62884B9}"/>
                </a:ext>
              </a:extLst>
            </p:cNvPr>
            <p:cNvSpPr>
              <a:spLocks/>
            </p:cNvSpPr>
            <p:nvPr/>
          </p:nvSpPr>
          <p:spPr bwMode="auto">
            <a:xfrm>
              <a:off x="3517900" y="1411288"/>
              <a:ext cx="117475" cy="447675"/>
            </a:xfrm>
            <a:custGeom>
              <a:avLst/>
              <a:gdLst>
                <a:gd name="T0" fmla="*/ 0 w 177"/>
                <a:gd name="T1" fmla="*/ 0 h 666"/>
                <a:gd name="T2" fmla="*/ 163 w 177"/>
                <a:gd name="T3" fmla="*/ 666 h 666"/>
                <a:gd name="T4" fmla="*/ 177 w 177"/>
                <a:gd name="T5" fmla="*/ 666 h 666"/>
                <a:gd name="T6" fmla="*/ 14 w 177"/>
                <a:gd name="T7" fmla="*/ 0 h 666"/>
                <a:gd name="T8" fmla="*/ 0 w 177"/>
                <a:gd name="T9" fmla="*/ 0 h 666"/>
              </a:gdLst>
              <a:ahLst/>
              <a:cxnLst>
                <a:cxn ang="0">
                  <a:pos x="T0" y="T1"/>
                </a:cxn>
                <a:cxn ang="0">
                  <a:pos x="T2" y="T3"/>
                </a:cxn>
                <a:cxn ang="0">
                  <a:pos x="T4" y="T5"/>
                </a:cxn>
                <a:cxn ang="0">
                  <a:pos x="T6" y="T7"/>
                </a:cxn>
                <a:cxn ang="0">
                  <a:pos x="T8" y="T9"/>
                </a:cxn>
              </a:cxnLst>
              <a:rect l="0" t="0" r="r" b="b"/>
              <a:pathLst>
                <a:path w="177" h="666">
                  <a:moveTo>
                    <a:pt x="0" y="0"/>
                  </a:moveTo>
                  <a:cubicBezTo>
                    <a:pt x="79" y="187"/>
                    <a:pt x="134" y="407"/>
                    <a:pt x="163" y="666"/>
                  </a:cubicBezTo>
                  <a:lnTo>
                    <a:pt x="177" y="666"/>
                  </a:lnTo>
                  <a:cubicBezTo>
                    <a:pt x="147" y="408"/>
                    <a:pt x="92" y="187"/>
                    <a:pt x="14" y="0"/>
                  </a:cubicBezTo>
                  <a:lnTo>
                    <a:pt x="0" y="0"/>
                  </a:lnTo>
                </a:path>
              </a:pathLst>
            </a:custGeom>
            <a:solidFill>
              <a:srgbClr val="B5D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53" name="Freeform 136">
              <a:extLst>
                <a:ext uri="{FF2B5EF4-FFF2-40B4-BE49-F238E27FC236}">
                  <a16:creationId xmlns:a16="http://schemas.microsoft.com/office/drawing/2014/main" id="{96C1AC75-2C3F-478F-B6DA-227AD4D44434}"/>
                </a:ext>
              </a:extLst>
            </p:cNvPr>
            <p:cNvSpPr>
              <a:spLocks/>
            </p:cNvSpPr>
            <p:nvPr/>
          </p:nvSpPr>
          <p:spPr bwMode="auto">
            <a:xfrm>
              <a:off x="3106738" y="1327150"/>
              <a:ext cx="703263" cy="644525"/>
            </a:xfrm>
            <a:custGeom>
              <a:avLst/>
              <a:gdLst>
                <a:gd name="T0" fmla="*/ 0 w 1047"/>
                <a:gd name="T1" fmla="*/ 0 h 958"/>
                <a:gd name="T2" fmla="*/ 35 w 1047"/>
                <a:gd name="T3" fmla="*/ 958 h 958"/>
                <a:gd name="T4" fmla="*/ 128 w 1047"/>
                <a:gd name="T5" fmla="*/ 958 h 958"/>
                <a:gd name="T6" fmla="*/ 141 w 1047"/>
                <a:gd name="T7" fmla="*/ 479 h 958"/>
                <a:gd name="T8" fmla="*/ 197 w 1047"/>
                <a:gd name="T9" fmla="*/ 457 h 958"/>
                <a:gd name="T10" fmla="*/ 250 w 1047"/>
                <a:gd name="T11" fmla="*/ 477 h 958"/>
                <a:gd name="T12" fmla="*/ 260 w 1047"/>
                <a:gd name="T13" fmla="*/ 958 h 958"/>
                <a:gd name="T14" fmla="*/ 353 w 1047"/>
                <a:gd name="T15" fmla="*/ 958 h 958"/>
                <a:gd name="T16" fmla="*/ 366 w 1047"/>
                <a:gd name="T17" fmla="*/ 473 h 958"/>
                <a:gd name="T18" fmla="*/ 416 w 1047"/>
                <a:gd name="T19" fmla="*/ 457 h 958"/>
                <a:gd name="T20" fmla="*/ 463 w 1047"/>
                <a:gd name="T21" fmla="*/ 474 h 958"/>
                <a:gd name="T22" fmla="*/ 474 w 1047"/>
                <a:gd name="T23" fmla="*/ 958 h 958"/>
                <a:gd name="T24" fmla="*/ 567 w 1047"/>
                <a:gd name="T25" fmla="*/ 958 h 958"/>
                <a:gd name="T26" fmla="*/ 581 w 1047"/>
                <a:gd name="T27" fmla="*/ 477 h 958"/>
                <a:gd name="T28" fmla="*/ 632 w 1047"/>
                <a:gd name="T29" fmla="*/ 457 h 958"/>
                <a:gd name="T30" fmla="*/ 677 w 1047"/>
                <a:gd name="T31" fmla="*/ 471 h 958"/>
                <a:gd name="T32" fmla="*/ 689 w 1047"/>
                <a:gd name="T33" fmla="*/ 958 h 958"/>
                <a:gd name="T34" fmla="*/ 782 w 1047"/>
                <a:gd name="T35" fmla="*/ 958 h 958"/>
                <a:gd name="T36" fmla="*/ 795 w 1047"/>
                <a:gd name="T37" fmla="*/ 481 h 958"/>
                <a:gd name="T38" fmla="*/ 852 w 1047"/>
                <a:gd name="T39" fmla="*/ 457 h 958"/>
                <a:gd name="T40" fmla="*/ 904 w 1047"/>
                <a:gd name="T41" fmla="*/ 476 h 958"/>
                <a:gd name="T42" fmla="*/ 917 w 1047"/>
                <a:gd name="T43" fmla="*/ 958 h 958"/>
                <a:gd name="T44" fmla="*/ 1009 w 1047"/>
                <a:gd name="T45" fmla="*/ 958 h 958"/>
                <a:gd name="T46" fmla="*/ 1047 w 1047"/>
                <a:gd name="T47" fmla="*/ 1 h 958"/>
                <a:gd name="T48" fmla="*/ 0 w 1047"/>
                <a:gd name="T49"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7" h="958">
                  <a:moveTo>
                    <a:pt x="0" y="0"/>
                  </a:moveTo>
                  <a:lnTo>
                    <a:pt x="35" y="958"/>
                  </a:lnTo>
                  <a:lnTo>
                    <a:pt x="128" y="958"/>
                  </a:lnTo>
                  <a:lnTo>
                    <a:pt x="141" y="479"/>
                  </a:lnTo>
                  <a:cubicBezTo>
                    <a:pt x="150" y="470"/>
                    <a:pt x="173" y="457"/>
                    <a:pt x="197" y="457"/>
                  </a:cubicBezTo>
                  <a:cubicBezTo>
                    <a:pt x="223" y="457"/>
                    <a:pt x="240" y="469"/>
                    <a:pt x="250" y="477"/>
                  </a:cubicBezTo>
                  <a:lnTo>
                    <a:pt x="260" y="958"/>
                  </a:lnTo>
                  <a:lnTo>
                    <a:pt x="353" y="958"/>
                  </a:lnTo>
                  <a:lnTo>
                    <a:pt x="366" y="473"/>
                  </a:lnTo>
                  <a:cubicBezTo>
                    <a:pt x="375" y="467"/>
                    <a:pt x="390" y="457"/>
                    <a:pt x="416" y="457"/>
                  </a:cubicBezTo>
                  <a:cubicBezTo>
                    <a:pt x="439" y="457"/>
                    <a:pt x="454" y="468"/>
                    <a:pt x="463" y="474"/>
                  </a:cubicBezTo>
                  <a:lnTo>
                    <a:pt x="474" y="958"/>
                  </a:lnTo>
                  <a:lnTo>
                    <a:pt x="567" y="958"/>
                  </a:lnTo>
                  <a:lnTo>
                    <a:pt x="581" y="477"/>
                  </a:lnTo>
                  <a:cubicBezTo>
                    <a:pt x="590" y="469"/>
                    <a:pt x="602" y="457"/>
                    <a:pt x="632" y="457"/>
                  </a:cubicBezTo>
                  <a:cubicBezTo>
                    <a:pt x="652" y="457"/>
                    <a:pt x="669" y="467"/>
                    <a:pt x="677" y="471"/>
                  </a:cubicBezTo>
                  <a:lnTo>
                    <a:pt x="689" y="958"/>
                  </a:lnTo>
                  <a:lnTo>
                    <a:pt x="782" y="958"/>
                  </a:lnTo>
                  <a:lnTo>
                    <a:pt x="795" y="481"/>
                  </a:lnTo>
                  <a:cubicBezTo>
                    <a:pt x="805" y="470"/>
                    <a:pt x="825" y="457"/>
                    <a:pt x="852" y="457"/>
                  </a:cubicBezTo>
                  <a:cubicBezTo>
                    <a:pt x="881" y="457"/>
                    <a:pt x="895" y="469"/>
                    <a:pt x="904" y="476"/>
                  </a:cubicBezTo>
                  <a:lnTo>
                    <a:pt x="917" y="958"/>
                  </a:lnTo>
                  <a:lnTo>
                    <a:pt x="1009" y="958"/>
                  </a:lnTo>
                  <a:lnTo>
                    <a:pt x="1047" y="1"/>
                  </a:lnTo>
                  <a:lnTo>
                    <a:pt x="0" y="0"/>
                  </a:ln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54" name="Freeform 137">
              <a:extLst>
                <a:ext uri="{FF2B5EF4-FFF2-40B4-BE49-F238E27FC236}">
                  <a16:creationId xmlns:a16="http://schemas.microsoft.com/office/drawing/2014/main" id="{6A913E13-3B1B-4F80-8799-C0630762BC57}"/>
                </a:ext>
              </a:extLst>
            </p:cNvPr>
            <p:cNvSpPr>
              <a:spLocks/>
            </p:cNvSpPr>
            <p:nvPr/>
          </p:nvSpPr>
          <p:spPr bwMode="auto">
            <a:xfrm>
              <a:off x="3106738" y="1219200"/>
              <a:ext cx="703263" cy="755650"/>
            </a:xfrm>
            <a:custGeom>
              <a:avLst/>
              <a:gdLst>
                <a:gd name="T0" fmla="*/ 0 w 1047"/>
                <a:gd name="T1" fmla="*/ 0 h 1125"/>
                <a:gd name="T2" fmla="*/ 35 w 1047"/>
                <a:gd name="T3" fmla="*/ 1120 h 1125"/>
                <a:gd name="T4" fmla="*/ 128 w 1047"/>
                <a:gd name="T5" fmla="*/ 1120 h 1125"/>
                <a:gd name="T6" fmla="*/ 160 w 1047"/>
                <a:gd name="T7" fmla="*/ 212 h 1125"/>
                <a:gd name="T8" fmla="*/ 197 w 1047"/>
                <a:gd name="T9" fmla="*/ 197 h 1125"/>
                <a:gd name="T10" fmla="*/ 232 w 1047"/>
                <a:gd name="T11" fmla="*/ 210 h 1125"/>
                <a:gd name="T12" fmla="*/ 260 w 1047"/>
                <a:gd name="T13" fmla="*/ 1120 h 1125"/>
                <a:gd name="T14" fmla="*/ 353 w 1047"/>
                <a:gd name="T15" fmla="*/ 1120 h 1125"/>
                <a:gd name="T16" fmla="*/ 385 w 1047"/>
                <a:gd name="T17" fmla="*/ 206 h 1125"/>
                <a:gd name="T18" fmla="*/ 416 w 1047"/>
                <a:gd name="T19" fmla="*/ 197 h 1125"/>
                <a:gd name="T20" fmla="*/ 447 w 1047"/>
                <a:gd name="T21" fmla="*/ 207 h 1125"/>
                <a:gd name="T22" fmla="*/ 474 w 1047"/>
                <a:gd name="T23" fmla="*/ 1120 h 1125"/>
                <a:gd name="T24" fmla="*/ 567 w 1047"/>
                <a:gd name="T25" fmla="*/ 1120 h 1125"/>
                <a:gd name="T26" fmla="*/ 599 w 1047"/>
                <a:gd name="T27" fmla="*/ 210 h 1125"/>
                <a:gd name="T28" fmla="*/ 634 w 1047"/>
                <a:gd name="T29" fmla="*/ 197 h 1125"/>
                <a:gd name="T30" fmla="*/ 661 w 1047"/>
                <a:gd name="T31" fmla="*/ 204 h 1125"/>
                <a:gd name="T32" fmla="*/ 689 w 1047"/>
                <a:gd name="T33" fmla="*/ 1125 h 1125"/>
                <a:gd name="T34" fmla="*/ 782 w 1047"/>
                <a:gd name="T35" fmla="*/ 1125 h 1125"/>
                <a:gd name="T36" fmla="*/ 813 w 1047"/>
                <a:gd name="T37" fmla="*/ 213 h 1125"/>
                <a:gd name="T38" fmla="*/ 852 w 1047"/>
                <a:gd name="T39" fmla="*/ 197 h 1125"/>
                <a:gd name="T40" fmla="*/ 887 w 1047"/>
                <a:gd name="T41" fmla="*/ 209 h 1125"/>
                <a:gd name="T42" fmla="*/ 917 w 1047"/>
                <a:gd name="T43" fmla="*/ 1120 h 1125"/>
                <a:gd name="T44" fmla="*/ 1009 w 1047"/>
                <a:gd name="T45" fmla="*/ 1120 h 1125"/>
                <a:gd name="T46" fmla="*/ 1047 w 1047"/>
                <a:gd name="T47" fmla="*/ 1 h 1125"/>
                <a:gd name="T48" fmla="*/ 0 w 1047"/>
                <a:gd name="T49" fmla="*/ 0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7" h="1125">
                  <a:moveTo>
                    <a:pt x="0" y="0"/>
                  </a:moveTo>
                  <a:lnTo>
                    <a:pt x="35" y="1120"/>
                  </a:lnTo>
                  <a:lnTo>
                    <a:pt x="128" y="1120"/>
                  </a:lnTo>
                  <a:lnTo>
                    <a:pt x="160" y="212"/>
                  </a:lnTo>
                  <a:cubicBezTo>
                    <a:pt x="170" y="203"/>
                    <a:pt x="183" y="197"/>
                    <a:pt x="197" y="197"/>
                  </a:cubicBezTo>
                  <a:cubicBezTo>
                    <a:pt x="211" y="197"/>
                    <a:pt x="223" y="202"/>
                    <a:pt x="232" y="210"/>
                  </a:cubicBezTo>
                  <a:lnTo>
                    <a:pt x="260" y="1120"/>
                  </a:lnTo>
                  <a:lnTo>
                    <a:pt x="353" y="1120"/>
                  </a:lnTo>
                  <a:lnTo>
                    <a:pt x="385" y="206"/>
                  </a:lnTo>
                  <a:cubicBezTo>
                    <a:pt x="394" y="200"/>
                    <a:pt x="404" y="197"/>
                    <a:pt x="416" y="197"/>
                  </a:cubicBezTo>
                  <a:cubicBezTo>
                    <a:pt x="427" y="197"/>
                    <a:pt x="438" y="201"/>
                    <a:pt x="447" y="207"/>
                  </a:cubicBezTo>
                  <a:lnTo>
                    <a:pt x="474" y="1120"/>
                  </a:lnTo>
                  <a:lnTo>
                    <a:pt x="567" y="1120"/>
                  </a:lnTo>
                  <a:lnTo>
                    <a:pt x="599" y="210"/>
                  </a:lnTo>
                  <a:cubicBezTo>
                    <a:pt x="609" y="202"/>
                    <a:pt x="621" y="197"/>
                    <a:pt x="634" y="197"/>
                  </a:cubicBezTo>
                  <a:cubicBezTo>
                    <a:pt x="644" y="197"/>
                    <a:pt x="653" y="200"/>
                    <a:pt x="661" y="204"/>
                  </a:cubicBezTo>
                  <a:lnTo>
                    <a:pt x="689" y="1125"/>
                  </a:lnTo>
                  <a:lnTo>
                    <a:pt x="782" y="1125"/>
                  </a:lnTo>
                  <a:lnTo>
                    <a:pt x="813" y="213"/>
                  </a:lnTo>
                  <a:cubicBezTo>
                    <a:pt x="823" y="203"/>
                    <a:pt x="837" y="197"/>
                    <a:pt x="852" y="197"/>
                  </a:cubicBezTo>
                  <a:cubicBezTo>
                    <a:pt x="865" y="197"/>
                    <a:pt x="877" y="202"/>
                    <a:pt x="887" y="209"/>
                  </a:cubicBezTo>
                  <a:lnTo>
                    <a:pt x="917" y="1120"/>
                  </a:lnTo>
                  <a:lnTo>
                    <a:pt x="1009" y="1120"/>
                  </a:lnTo>
                  <a:lnTo>
                    <a:pt x="1047" y="1"/>
                  </a:lnTo>
                  <a:lnTo>
                    <a:pt x="0" y="0"/>
                  </a:ln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55" name="Freeform 138">
              <a:extLst>
                <a:ext uri="{FF2B5EF4-FFF2-40B4-BE49-F238E27FC236}">
                  <a16:creationId xmlns:a16="http://schemas.microsoft.com/office/drawing/2014/main" id="{8BEC6DDC-D5B7-4CDD-BF51-26C985197489}"/>
                </a:ext>
              </a:extLst>
            </p:cNvPr>
            <p:cNvSpPr>
              <a:spLocks/>
            </p:cNvSpPr>
            <p:nvPr/>
          </p:nvSpPr>
          <p:spPr bwMode="auto">
            <a:xfrm>
              <a:off x="2765425" y="1185863"/>
              <a:ext cx="1390650" cy="785813"/>
            </a:xfrm>
            <a:custGeom>
              <a:avLst/>
              <a:gdLst>
                <a:gd name="T0" fmla="*/ 524 w 2071"/>
                <a:gd name="T1" fmla="*/ 223 h 1169"/>
                <a:gd name="T2" fmla="*/ 538 w 2071"/>
                <a:gd name="T3" fmla="*/ 206 h 1169"/>
                <a:gd name="T4" fmla="*/ 1531 w 2071"/>
                <a:gd name="T5" fmla="*/ 207 h 1169"/>
                <a:gd name="T6" fmla="*/ 1546 w 2071"/>
                <a:gd name="T7" fmla="*/ 224 h 1169"/>
                <a:gd name="T8" fmla="*/ 1470 w 2071"/>
                <a:gd name="T9" fmla="*/ 1151 h 1169"/>
                <a:gd name="T10" fmla="*/ 1485 w 2071"/>
                <a:gd name="T11" fmla="*/ 1169 h 1169"/>
                <a:gd name="T12" fmla="*/ 2056 w 2071"/>
                <a:gd name="T13" fmla="*/ 1168 h 1169"/>
                <a:gd name="T14" fmla="*/ 2069 w 2071"/>
                <a:gd name="T15" fmla="*/ 1152 h 1169"/>
                <a:gd name="T16" fmla="*/ 1877 w 2071"/>
                <a:gd name="T17" fmla="*/ 116 h 1169"/>
                <a:gd name="T18" fmla="*/ 1857 w 2071"/>
                <a:gd name="T19" fmla="*/ 100 h 1169"/>
                <a:gd name="T20" fmla="*/ 1715 w 2071"/>
                <a:gd name="T21" fmla="*/ 100 h 1169"/>
                <a:gd name="T22" fmla="*/ 1699 w 2071"/>
                <a:gd name="T23" fmla="*/ 83 h 1169"/>
                <a:gd name="T24" fmla="*/ 1699 w 2071"/>
                <a:gd name="T25" fmla="*/ 18 h 1169"/>
                <a:gd name="T26" fmla="*/ 1682 w 2071"/>
                <a:gd name="T27" fmla="*/ 1 h 1169"/>
                <a:gd name="T28" fmla="*/ 387 w 2071"/>
                <a:gd name="T29" fmla="*/ 0 h 1169"/>
                <a:gd name="T30" fmla="*/ 371 w 2071"/>
                <a:gd name="T31" fmla="*/ 16 h 1169"/>
                <a:gd name="T32" fmla="*/ 371 w 2071"/>
                <a:gd name="T33" fmla="*/ 82 h 1169"/>
                <a:gd name="T34" fmla="*/ 354 w 2071"/>
                <a:gd name="T35" fmla="*/ 98 h 1169"/>
                <a:gd name="T36" fmla="*/ 212 w 2071"/>
                <a:gd name="T37" fmla="*/ 98 h 1169"/>
                <a:gd name="T38" fmla="*/ 192 w 2071"/>
                <a:gd name="T39" fmla="*/ 114 h 1169"/>
                <a:gd name="T40" fmla="*/ 2 w 2071"/>
                <a:gd name="T41" fmla="*/ 1152 h 1169"/>
                <a:gd name="T42" fmla="*/ 15 w 2071"/>
                <a:gd name="T43" fmla="*/ 1168 h 1169"/>
                <a:gd name="T44" fmla="*/ 587 w 2071"/>
                <a:gd name="T45" fmla="*/ 1169 h 1169"/>
                <a:gd name="T46" fmla="*/ 602 w 2071"/>
                <a:gd name="T47" fmla="*/ 1151 h 1169"/>
                <a:gd name="T48" fmla="*/ 524 w 2071"/>
                <a:gd name="T49" fmla="*/ 223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71" h="1169">
                  <a:moveTo>
                    <a:pt x="524" y="223"/>
                  </a:moveTo>
                  <a:cubicBezTo>
                    <a:pt x="523" y="214"/>
                    <a:pt x="529" y="206"/>
                    <a:pt x="538" y="206"/>
                  </a:cubicBezTo>
                  <a:lnTo>
                    <a:pt x="1531" y="207"/>
                  </a:lnTo>
                  <a:cubicBezTo>
                    <a:pt x="1540" y="207"/>
                    <a:pt x="1546" y="215"/>
                    <a:pt x="1546" y="224"/>
                  </a:cubicBezTo>
                  <a:lnTo>
                    <a:pt x="1470" y="1151"/>
                  </a:lnTo>
                  <a:cubicBezTo>
                    <a:pt x="1469" y="1160"/>
                    <a:pt x="1475" y="1169"/>
                    <a:pt x="1485" y="1169"/>
                  </a:cubicBezTo>
                  <a:lnTo>
                    <a:pt x="2056" y="1168"/>
                  </a:lnTo>
                  <a:cubicBezTo>
                    <a:pt x="2065" y="1168"/>
                    <a:pt x="2071" y="1161"/>
                    <a:pt x="2069" y="1152"/>
                  </a:cubicBezTo>
                  <a:lnTo>
                    <a:pt x="1877" y="116"/>
                  </a:lnTo>
                  <a:cubicBezTo>
                    <a:pt x="1875" y="107"/>
                    <a:pt x="1866" y="100"/>
                    <a:pt x="1857" y="100"/>
                  </a:cubicBezTo>
                  <a:lnTo>
                    <a:pt x="1715" y="100"/>
                  </a:lnTo>
                  <a:cubicBezTo>
                    <a:pt x="1706" y="100"/>
                    <a:pt x="1698" y="93"/>
                    <a:pt x="1699" y="83"/>
                  </a:cubicBezTo>
                  <a:lnTo>
                    <a:pt x="1699" y="18"/>
                  </a:lnTo>
                  <a:cubicBezTo>
                    <a:pt x="1699" y="9"/>
                    <a:pt x="1691" y="1"/>
                    <a:pt x="1682" y="1"/>
                  </a:cubicBezTo>
                  <a:lnTo>
                    <a:pt x="387" y="0"/>
                  </a:lnTo>
                  <a:cubicBezTo>
                    <a:pt x="378" y="0"/>
                    <a:pt x="371" y="7"/>
                    <a:pt x="371" y="16"/>
                  </a:cubicBezTo>
                  <a:lnTo>
                    <a:pt x="371" y="82"/>
                  </a:lnTo>
                  <a:cubicBezTo>
                    <a:pt x="371" y="91"/>
                    <a:pt x="363" y="98"/>
                    <a:pt x="354" y="98"/>
                  </a:cubicBezTo>
                  <a:lnTo>
                    <a:pt x="212" y="98"/>
                  </a:lnTo>
                  <a:cubicBezTo>
                    <a:pt x="203" y="98"/>
                    <a:pt x="194" y="105"/>
                    <a:pt x="192" y="114"/>
                  </a:cubicBezTo>
                  <a:lnTo>
                    <a:pt x="2" y="1152"/>
                  </a:lnTo>
                  <a:cubicBezTo>
                    <a:pt x="0" y="1161"/>
                    <a:pt x="6" y="1168"/>
                    <a:pt x="15" y="1168"/>
                  </a:cubicBezTo>
                  <a:lnTo>
                    <a:pt x="587" y="1169"/>
                  </a:lnTo>
                  <a:cubicBezTo>
                    <a:pt x="596" y="1169"/>
                    <a:pt x="603" y="1160"/>
                    <a:pt x="602" y="1151"/>
                  </a:cubicBezTo>
                  <a:lnTo>
                    <a:pt x="524" y="223"/>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56" name="Freeform 139">
              <a:extLst>
                <a:ext uri="{FF2B5EF4-FFF2-40B4-BE49-F238E27FC236}">
                  <a16:creationId xmlns:a16="http://schemas.microsoft.com/office/drawing/2014/main" id="{B45F12DA-D1AF-476D-B9B8-FA9C12ECF275}"/>
                </a:ext>
              </a:extLst>
            </p:cNvPr>
            <p:cNvSpPr>
              <a:spLocks noEditPoints="1"/>
            </p:cNvSpPr>
            <p:nvPr/>
          </p:nvSpPr>
          <p:spPr bwMode="auto">
            <a:xfrm>
              <a:off x="4784725" y="1452563"/>
              <a:ext cx="1098550" cy="960438"/>
            </a:xfrm>
            <a:custGeom>
              <a:avLst/>
              <a:gdLst>
                <a:gd name="T0" fmla="*/ 1063 w 1635"/>
                <a:gd name="T1" fmla="*/ 347 h 1428"/>
                <a:gd name="T2" fmla="*/ 1091 w 1635"/>
                <a:gd name="T3" fmla="*/ 386 h 1428"/>
                <a:gd name="T4" fmla="*/ 51 w 1635"/>
                <a:gd name="T5" fmla="*/ 1428 h 1428"/>
                <a:gd name="T6" fmla="*/ 0 w 1635"/>
                <a:gd name="T7" fmla="*/ 1377 h 1428"/>
                <a:gd name="T8" fmla="*/ 1063 w 1635"/>
                <a:gd name="T9" fmla="*/ 347 h 1428"/>
                <a:gd name="T10" fmla="*/ 649 w 1635"/>
                <a:gd name="T11" fmla="*/ 16 h 1428"/>
                <a:gd name="T12" fmla="*/ 849 w 1635"/>
                <a:gd name="T13" fmla="*/ 196 h 1428"/>
                <a:gd name="T14" fmla="*/ 1079 w 1635"/>
                <a:gd name="T15" fmla="*/ 323 h 1428"/>
                <a:gd name="T16" fmla="*/ 1076 w 1635"/>
                <a:gd name="T17" fmla="*/ 344 h 1428"/>
                <a:gd name="T18" fmla="*/ 1106 w 1635"/>
                <a:gd name="T19" fmla="*/ 376 h 1428"/>
                <a:gd name="T20" fmla="*/ 1064 w 1635"/>
                <a:gd name="T21" fmla="*/ 634 h 1428"/>
                <a:gd name="T22" fmla="*/ 1082 w 1635"/>
                <a:gd name="T23" fmla="*/ 903 h 1428"/>
                <a:gd name="T24" fmla="*/ 1132 w 1635"/>
                <a:gd name="T25" fmla="*/ 638 h 1428"/>
                <a:gd name="T26" fmla="*/ 1121 w 1635"/>
                <a:gd name="T27" fmla="*/ 376 h 1428"/>
                <a:gd name="T28" fmla="*/ 1152 w 1635"/>
                <a:gd name="T29" fmla="*/ 334 h 1428"/>
                <a:gd name="T30" fmla="*/ 1151 w 1635"/>
                <a:gd name="T31" fmla="*/ 330 h 1428"/>
                <a:gd name="T32" fmla="*/ 1400 w 1635"/>
                <a:gd name="T33" fmla="*/ 242 h 1428"/>
                <a:gd name="T34" fmla="*/ 1626 w 1635"/>
                <a:gd name="T35" fmla="*/ 97 h 1428"/>
                <a:gd name="T36" fmla="*/ 1371 w 1635"/>
                <a:gd name="T37" fmla="*/ 181 h 1428"/>
                <a:gd name="T38" fmla="*/ 1146 w 1635"/>
                <a:gd name="T39" fmla="*/ 318 h 1428"/>
                <a:gd name="T40" fmla="*/ 1109 w 1635"/>
                <a:gd name="T41" fmla="*/ 301 h 1428"/>
                <a:gd name="T42" fmla="*/ 1087 w 1635"/>
                <a:gd name="T43" fmla="*/ 311 h 1428"/>
                <a:gd name="T44" fmla="*/ 888 w 1635"/>
                <a:gd name="T45" fmla="*/ 140 h 1428"/>
                <a:gd name="T46" fmla="*/ 649 w 1635"/>
                <a:gd name="T47" fmla="*/ 16 h 1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35" h="1428">
                  <a:moveTo>
                    <a:pt x="1063" y="347"/>
                  </a:moveTo>
                  <a:cubicBezTo>
                    <a:pt x="1062" y="360"/>
                    <a:pt x="1075" y="379"/>
                    <a:pt x="1091" y="386"/>
                  </a:cubicBezTo>
                  <a:lnTo>
                    <a:pt x="51" y="1428"/>
                  </a:lnTo>
                  <a:lnTo>
                    <a:pt x="0" y="1377"/>
                  </a:lnTo>
                  <a:lnTo>
                    <a:pt x="1063" y="347"/>
                  </a:lnTo>
                  <a:close/>
                  <a:moveTo>
                    <a:pt x="649" y="16"/>
                  </a:moveTo>
                  <a:cubicBezTo>
                    <a:pt x="639" y="31"/>
                    <a:pt x="728" y="112"/>
                    <a:pt x="849" y="196"/>
                  </a:cubicBezTo>
                  <a:cubicBezTo>
                    <a:pt x="955" y="269"/>
                    <a:pt x="1049" y="320"/>
                    <a:pt x="1079" y="323"/>
                  </a:cubicBezTo>
                  <a:cubicBezTo>
                    <a:pt x="1076" y="329"/>
                    <a:pt x="1075" y="336"/>
                    <a:pt x="1076" y="344"/>
                  </a:cubicBezTo>
                  <a:cubicBezTo>
                    <a:pt x="1078" y="360"/>
                    <a:pt x="1090" y="373"/>
                    <a:pt x="1106" y="376"/>
                  </a:cubicBezTo>
                  <a:cubicBezTo>
                    <a:pt x="1089" y="403"/>
                    <a:pt x="1072" y="508"/>
                    <a:pt x="1064" y="634"/>
                  </a:cubicBezTo>
                  <a:cubicBezTo>
                    <a:pt x="1055" y="781"/>
                    <a:pt x="1063" y="902"/>
                    <a:pt x="1082" y="903"/>
                  </a:cubicBezTo>
                  <a:cubicBezTo>
                    <a:pt x="1101" y="904"/>
                    <a:pt x="1123" y="785"/>
                    <a:pt x="1132" y="638"/>
                  </a:cubicBezTo>
                  <a:cubicBezTo>
                    <a:pt x="1139" y="511"/>
                    <a:pt x="1134" y="403"/>
                    <a:pt x="1121" y="376"/>
                  </a:cubicBezTo>
                  <a:cubicBezTo>
                    <a:pt x="1141" y="372"/>
                    <a:pt x="1154" y="354"/>
                    <a:pt x="1152" y="334"/>
                  </a:cubicBezTo>
                  <a:cubicBezTo>
                    <a:pt x="1151" y="332"/>
                    <a:pt x="1151" y="331"/>
                    <a:pt x="1151" y="330"/>
                  </a:cubicBezTo>
                  <a:cubicBezTo>
                    <a:pt x="1178" y="334"/>
                    <a:pt x="1282" y="298"/>
                    <a:pt x="1400" y="242"/>
                  </a:cubicBezTo>
                  <a:cubicBezTo>
                    <a:pt x="1533" y="179"/>
                    <a:pt x="1635" y="113"/>
                    <a:pt x="1626" y="97"/>
                  </a:cubicBezTo>
                  <a:cubicBezTo>
                    <a:pt x="1618" y="80"/>
                    <a:pt x="1504" y="118"/>
                    <a:pt x="1371" y="181"/>
                  </a:cubicBezTo>
                  <a:cubicBezTo>
                    <a:pt x="1254" y="237"/>
                    <a:pt x="1161" y="294"/>
                    <a:pt x="1146" y="318"/>
                  </a:cubicBezTo>
                  <a:cubicBezTo>
                    <a:pt x="1138" y="306"/>
                    <a:pt x="1124" y="299"/>
                    <a:pt x="1109" y="301"/>
                  </a:cubicBezTo>
                  <a:cubicBezTo>
                    <a:pt x="1100" y="302"/>
                    <a:pt x="1093" y="306"/>
                    <a:pt x="1087" y="311"/>
                  </a:cubicBezTo>
                  <a:cubicBezTo>
                    <a:pt x="1075" y="284"/>
                    <a:pt x="993" y="213"/>
                    <a:pt x="888" y="140"/>
                  </a:cubicBezTo>
                  <a:cubicBezTo>
                    <a:pt x="767" y="56"/>
                    <a:pt x="660" y="0"/>
                    <a:pt x="649" y="16"/>
                  </a:cubicBezTo>
                </a:path>
              </a:pathLst>
            </a:custGeom>
            <a:solidFill>
              <a:srgbClr val="5B92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57" name="Freeform 140">
              <a:extLst>
                <a:ext uri="{FF2B5EF4-FFF2-40B4-BE49-F238E27FC236}">
                  <a16:creationId xmlns:a16="http://schemas.microsoft.com/office/drawing/2014/main" id="{B6059C32-B7BC-44B8-B160-5CFD29DAF605}"/>
                </a:ext>
              </a:extLst>
            </p:cNvPr>
            <p:cNvSpPr>
              <a:spLocks noEditPoints="1"/>
            </p:cNvSpPr>
            <p:nvPr/>
          </p:nvSpPr>
          <p:spPr bwMode="auto">
            <a:xfrm>
              <a:off x="4624388" y="860425"/>
              <a:ext cx="1204913" cy="1404938"/>
            </a:xfrm>
            <a:custGeom>
              <a:avLst/>
              <a:gdLst>
                <a:gd name="T0" fmla="*/ 68 w 1795"/>
                <a:gd name="T1" fmla="*/ 2089 h 2089"/>
                <a:gd name="T2" fmla="*/ 0 w 1795"/>
                <a:gd name="T3" fmla="*/ 2023 h 2089"/>
                <a:gd name="T4" fmla="*/ 1287 w 1795"/>
                <a:gd name="T5" fmla="*/ 711 h 2089"/>
                <a:gd name="T6" fmla="*/ 1339 w 1795"/>
                <a:gd name="T7" fmla="*/ 747 h 2089"/>
                <a:gd name="T8" fmla="*/ 68 w 1795"/>
                <a:gd name="T9" fmla="*/ 2089 h 2089"/>
                <a:gd name="T10" fmla="*/ 1610 w 1795"/>
                <a:gd name="T11" fmla="*/ 972 h 2089"/>
                <a:gd name="T12" fmla="*/ 1385 w 1795"/>
                <a:gd name="T13" fmla="*/ 715 h 2089"/>
                <a:gd name="T14" fmla="*/ 1398 w 1795"/>
                <a:gd name="T15" fmla="*/ 687 h 2089"/>
                <a:gd name="T16" fmla="*/ 1375 w 1795"/>
                <a:gd name="T17" fmla="*/ 639 h 2089"/>
                <a:gd name="T18" fmla="*/ 1550 w 1795"/>
                <a:gd name="T19" fmla="*/ 345 h 2089"/>
                <a:gd name="T20" fmla="*/ 1656 w 1795"/>
                <a:gd name="T21" fmla="*/ 11 h 2089"/>
                <a:gd name="T22" fmla="*/ 1470 w 1795"/>
                <a:gd name="T23" fmla="*/ 308 h 2089"/>
                <a:gd name="T24" fmla="*/ 1359 w 1795"/>
                <a:gd name="T25" fmla="*/ 633 h 2089"/>
                <a:gd name="T26" fmla="*/ 1354 w 1795"/>
                <a:gd name="T27" fmla="*/ 632 h 2089"/>
                <a:gd name="T28" fmla="*/ 1300 w 1795"/>
                <a:gd name="T29" fmla="*/ 673 h 2089"/>
                <a:gd name="T30" fmla="*/ 959 w 1795"/>
                <a:gd name="T31" fmla="*/ 662 h 2089"/>
                <a:gd name="T32" fmla="*/ 615 w 1795"/>
                <a:gd name="T33" fmla="*/ 731 h 2089"/>
                <a:gd name="T34" fmla="*/ 965 w 1795"/>
                <a:gd name="T35" fmla="*/ 750 h 2089"/>
                <a:gd name="T36" fmla="*/ 1300 w 1795"/>
                <a:gd name="T37" fmla="*/ 692 h 2089"/>
                <a:gd name="T38" fmla="*/ 1343 w 1795"/>
                <a:gd name="T39" fmla="*/ 731 h 2089"/>
                <a:gd name="T40" fmla="*/ 1370 w 1795"/>
                <a:gd name="T41" fmla="*/ 726 h 2089"/>
                <a:gd name="T42" fmla="*/ 1538 w 1795"/>
                <a:gd name="T43" fmla="*/ 1023 h 2089"/>
                <a:gd name="T44" fmla="*/ 1775 w 1795"/>
                <a:gd name="T45" fmla="*/ 1281 h 2089"/>
                <a:gd name="T46" fmla="*/ 1610 w 1795"/>
                <a:gd name="T47" fmla="*/ 972 h 2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95" h="2089">
                  <a:moveTo>
                    <a:pt x="68" y="2089"/>
                  </a:moveTo>
                  <a:lnTo>
                    <a:pt x="0" y="2023"/>
                  </a:lnTo>
                  <a:lnTo>
                    <a:pt x="1287" y="711"/>
                  </a:lnTo>
                  <a:cubicBezTo>
                    <a:pt x="1297" y="732"/>
                    <a:pt x="1321" y="749"/>
                    <a:pt x="1339" y="747"/>
                  </a:cubicBezTo>
                  <a:lnTo>
                    <a:pt x="68" y="2089"/>
                  </a:lnTo>
                  <a:close/>
                  <a:moveTo>
                    <a:pt x="1610" y="972"/>
                  </a:moveTo>
                  <a:cubicBezTo>
                    <a:pt x="1513" y="836"/>
                    <a:pt x="1421" y="731"/>
                    <a:pt x="1385" y="715"/>
                  </a:cubicBezTo>
                  <a:cubicBezTo>
                    <a:pt x="1392" y="708"/>
                    <a:pt x="1396" y="698"/>
                    <a:pt x="1398" y="687"/>
                  </a:cubicBezTo>
                  <a:cubicBezTo>
                    <a:pt x="1400" y="667"/>
                    <a:pt x="1391" y="649"/>
                    <a:pt x="1375" y="639"/>
                  </a:cubicBezTo>
                  <a:cubicBezTo>
                    <a:pt x="1406" y="619"/>
                    <a:pt x="1479" y="498"/>
                    <a:pt x="1550" y="345"/>
                  </a:cubicBezTo>
                  <a:cubicBezTo>
                    <a:pt x="1631" y="170"/>
                    <a:pt x="1678" y="21"/>
                    <a:pt x="1656" y="11"/>
                  </a:cubicBezTo>
                  <a:cubicBezTo>
                    <a:pt x="1634" y="0"/>
                    <a:pt x="1551" y="133"/>
                    <a:pt x="1470" y="308"/>
                  </a:cubicBezTo>
                  <a:cubicBezTo>
                    <a:pt x="1398" y="462"/>
                    <a:pt x="1353" y="597"/>
                    <a:pt x="1359" y="633"/>
                  </a:cubicBezTo>
                  <a:cubicBezTo>
                    <a:pt x="1358" y="632"/>
                    <a:pt x="1356" y="632"/>
                    <a:pt x="1354" y="632"/>
                  </a:cubicBezTo>
                  <a:cubicBezTo>
                    <a:pt x="1328" y="629"/>
                    <a:pt x="1304" y="647"/>
                    <a:pt x="1300" y="673"/>
                  </a:cubicBezTo>
                  <a:cubicBezTo>
                    <a:pt x="1264" y="655"/>
                    <a:pt x="1124" y="651"/>
                    <a:pt x="959" y="662"/>
                  </a:cubicBezTo>
                  <a:cubicBezTo>
                    <a:pt x="767" y="676"/>
                    <a:pt x="613" y="707"/>
                    <a:pt x="615" y="731"/>
                  </a:cubicBezTo>
                  <a:cubicBezTo>
                    <a:pt x="617" y="755"/>
                    <a:pt x="773" y="764"/>
                    <a:pt x="965" y="750"/>
                  </a:cubicBezTo>
                  <a:cubicBezTo>
                    <a:pt x="1129" y="739"/>
                    <a:pt x="1266" y="714"/>
                    <a:pt x="1300" y="692"/>
                  </a:cubicBezTo>
                  <a:cubicBezTo>
                    <a:pt x="1305" y="712"/>
                    <a:pt x="1321" y="728"/>
                    <a:pt x="1343" y="731"/>
                  </a:cubicBezTo>
                  <a:cubicBezTo>
                    <a:pt x="1352" y="732"/>
                    <a:pt x="1361" y="730"/>
                    <a:pt x="1370" y="726"/>
                  </a:cubicBezTo>
                  <a:cubicBezTo>
                    <a:pt x="1373" y="766"/>
                    <a:pt x="1442" y="887"/>
                    <a:pt x="1538" y="1023"/>
                  </a:cubicBezTo>
                  <a:cubicBezTo>
                    <a:pt x="1649" y="1179"/>
                    <a:pt x="1756" y="1295"/>
                    <a:pt x="1775" y="1281"/>
                  </a:cubicBezTo>
                  <a:cubicBezTo>
                    <a:pt x="1795" y="1267"/>
                    <a:pt x="1721" y="1128"/>
                    <a:pt x="1610" y="972"/>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58" name="Freeform 141">
              <a:extLst>
                <a:ext uri="{FF2B5EF4-FFF2-40B4-BE49-F238E27FC236}">
                  <a16:creationId xmlns:a16="http://schemas.microsoft.com/office/drawing/2014/main" id="{F267D50F-464D-4A52-BA0D-0D1A9FC48DBA}"/>
                </a:ext>
              </a:extLst>
            </p:cNvPr>
            <p:cNvSpPr>
              <a:spLocks noEditPoints="1"/>
            </p:cNvSpPr>
            <p:nvPr/>
          </p:nvSpPr>
          <p:spPr bwMode="auto">
            <a:xfrm>
              <a:off x="5060950" y="2079625"/>
              <a:ext cx="854075" cy="779463"/>
            </a:xfrm>
            <a:custGeom>
              <a:avLst/>
              <a:gdLst>
                <a:gd name="T0" fmla="*/ 873 w 1272"/>
                <a:gd name="T1" fmla="*/ 0 h 1160"/>
                <a:gd name="T2" fmla="*/ 822 w 1272"/>
                <a:gd name="T3" fmla="*/ 79 h 1160"/>
                <a:gd name="T4" fmla="*/ 833 w 1272"/>
                <a:gd name="T5" fmla="*/ 124 h 1160"/>
                <a:gd name="T6" fmla="*/ 717 w 1272"/>
                <a:gd name="T7" fmla="*/ 116 h 1160"/>
                <a:gd name="T8" fmla="*/ 781 w 1272"/>
                <a:gd name="T9" fmla="*/ 109 h 1160"/>
                <a:gd name="T10" fmla="*/ 793 w 1272"/>
                <a:gd name="T11" fmla="*/ 321 h 1160"/>
                <a:gd name="T12" fmla="*/ 15 w 1272"/>
                <a:gd name="T13" fmla="*/ 771 h 1160"/>
                <a:gd name="T14" fmla="*/ 403 w 1272"/>
                <a:gd name="T15" fmla="*/ 1020 h 1160"/>
                <a:gd name="T16" fmla="*/ 311 w 1272"/>
                <a:gd name="T17" fmla="*/ 1160 h 1160"/>
                <a:gd name="T18" fmla="*/ 1097 w 1272"/>
                <a:gd name="T19" fmla="*/ 535 h 1160"/>
                <a:gd name="T20" fmla="*/ 1096 w 1272"/>
                <a:gd name="T21" fmla="*/ 626 h 1160"/>
                <a:gd name="T22" fmla="*/ 1187 w 1272"/>
                <a:gd name="T23" fmla="*/ 600 h 1160"/>
                <a:gd name="T24" fmla="*/ 1205 w 1272"/>
                <a:gd name="T25" fmla="*/ 545 h 1160"/>
                <a:gd name="T26" fmla="*/ 1201 w 1272"/>
                <a:gd name="T27" fmla="*/ 589 h 1160"/>
                <a:gd name="T28" fmla="*/ 1122 w 1272"/>
                <a:gd name="T29" fmla="*/ 334 h 1160"/>
                <a:gd name="T30" fmla="*/ 1169 w 1272"/>
                <a:gd name="T31" fmla="*/ 122 h 1160"/>
                <a:gd name="T32" fmla="*/ 1102 w 1272"/>
                <a:gd name="T33" fmla="*/ 307 h 1160"/>
                <a:gd name="T34" fmla="*/ 1160 w 1272"/>
                <a:gd name="T35" fmla="*/ 164 h 1160"/>
                <a:gd name="T36" fmla="*/ 1102 w 1272"/>
                <a:gd name="T37" fmla="*/ 307 h 1160"/>
                <a:gd name="T38" fmla="*/ 1027 w 1272"/>
                <a:gd name="T39" fmla="*/ 385 h 1160"/>
                <a:gd name="T40" fmla="*/ 1013 w 1272"/>
                <a:gd name="T41" fmla="*/ 242 h 1160"/>
                <a:gd name="T42" fmla="*/ 1115 w 1272"/>
                <a:gd name="T43" fmla="*/ 503 h 1160"/>
                <a:gd name="T44" fmla="*/ 1099 w 1272"/>
                <a:gd name="T45" fmla="*/ 358 h 1160"/>
                <a:gd name="T46" fmla="*/ 1115 w 1272"/>
                <a:gd name="T47" fmla="*/ 503 h 1160"/>
                <a:gd name="T48" fmla="*/ 1023 w 1272"/>
                <a:gd name="T49" fmla="*/ 435 h 1160"/>
                <a:gd name="T50" fmla="*/ 969 w 1272"/>
                <a:gd name="T51" fmla="*/ 490 h 1160"/>
                <a:gd name="T52" fmla="*/ 662 w 1272"/>
                <a:gd name="T53" fmla="*/ 605 h 1160"/>
                <a:gd name="T54" fmla="*/ 650 w 1272"/>
                <a:gd name="T55" fmla="*/ 768 h 1160"/>
                <a:gd name="T56" fmla="*/ 440 w 1272"/>
                <a:gd name="T57" fmla="*/ 774 h 1160"/>
                <a:gd name="T58" fmla="*/ 442 w 1272"/>
                <a:gd name="T59" fmla="*/ 980 h 1160"/>
                <a:gd name="T60" fmla="*/ 439 w 1272"/>
                <a:gd name="T61" fmla="*/ 587 h 1160"/>
                <a:gd name="T62" fmla="*/ 440 w 1272"/>
                <a:gd name="T63" fmla="*/ 740 h 1160"/>
                <a:gd name="T64" fmla="*/ 407 w 1272"/>
                <a:gd name="T65" fmla="*/ 764 h 1160"/>
                <a:gd name="T66" fmla="*/ 207 w 1272"/>
                <a:gd name="T67" fmla="*/ 702 h 1160"/>
                <a:gd name="T68" fmla="*/ 407 w 1272"/>
                <a:gd name="T69" fmla="*/ 730 h 1160"/>
                <a:gd name="T70" fmla="*/ 406 w 1272"/>
                <a:gd name="T71" fmla="*/ 563 h 1160"/>
                <a:gd name="T72" fmla="*/ 630 w 1272"/>
                <a:gd name="T73" fmla="*/ 598 h 1160"/>
                <a:gd name="T74" fmla="*/ 462 w 1272"/>
                <a:gd name="T75" fmla="*/ 562 h 1160"/>
                <a:gd name="T76" fmla="*/ 632 w 1272"/>
                <a:gd name="T77" fmla="*/ 565 h 1160"/>
                <a:gd name="T78" fmla="*/ 642 w 1272"/>
                <a:gd name="T79" fmla="*/ 439 h 1160"/>
                <a:gd name="T80" fmla="*/ 779 w 1272"/>
                <a:gd name="T81" fmla="*/ 596 h 1160"/>
                <a:gd name="T82" fmla="*/ 673 w 1272"/>
                <a:gd name="T83" fmla="*/ 455 h 1160"/>
                <a:gd name="T84" fmla="*/ 911 w 1272"/>
                <a:gd name="T85" fmla="*/ 502 h 1160"/>
                <a:gd name="T86" fmla="*/ 685 w 1272"/>
                <a:gd name="T87" fmla="*/ 416 h 1160"/>
                <a:gd name="T88" fmla="*/ 830 w 1272"/>
                <a:gd name="T89" fmla="*/ 339 h 1160"/>
                <a:gd name="T90" fmla="*/ 1003 w 1272"/>
                <a:gd name="T91" fmla="*/ 408 h 1160"/>
                <a:gd name="T92" fmla="*/ 830 w 1272"/>
                <a:gd name="T93" fmla="*/ 339 h 1160"/>
                <a:gd name="T94" fmla="*/ 897 w 1272"/>
                <a:gd name="T95" fmla="*/ 266 h 1160"/>
                <a:gd name="T96" fmla="*/ 850 w 1272"/>
                <a:gd name="T97" fmla="*/ 203 h 1160"/>
                <a:gd name="T98" fmla="*/ 927 w 1272"/>
                <a:gd name="T99" fmla="*/ 250 h 1160"/>
                <a:gd name="T100" fmla="*/ 879 w 1272"/>
                <a:gd name="T101" fmla="*/ 62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2" h="1160">
                  <a:moveTo>
                    <a:pt x="1022" y="200"/>
                  </a:moveTo>
                  <a:lnTo>
                    <a:pt x="873" y="0"/>
                  </a:lnTo>
                  <a:lnTo>
                    <a:pt x="802" y="52"/>
                  </a:lnTo>
                  <a:lnTo>
                    <a:pt x="822" y="79"/>
                  </a:lnTo>
                  <a:lnTo>
                    <a:pt x="845" y="62"/>
                  </a:lnTo>
                  <a:lnTo>
                    <a:pt x="833" y="124"/>
                  </a:lnTo>
                  <a:lnTo>
                    <a:pt x="787" y="63"/>
                  </a:lnTo>
                  <a:lnTo>
                    <a:pt x="717" y="116"/>
                  </a:lnTo>
                  <a:lnTo>
                    <a:pt x="736" y="143"/>
                  </a:lnTo>
                  <a:lnTo>
                    <a:pt x="781" y="109"/>
                  </a:lnTo>
                  <a:lnTo>
                    <a:pt x="824" y="167"/>
                  </a:lnTo>
                  <a:lnTo>
                    <a:pt x="793" y="321"/>
                  </a:lnTo>
                  <a:lnTo>
                    <a:pt x="0" y="742"/>
                  </a:lnTo>
                  <a:lnTo>
                    <a:pt x="15" y="771"/>
                  </a:lnTo>
                  <a:lnTo>
                    <a:pt x="160" y="694"/>
                  </a:lnTo>
                  <a:lnTo>
                    <a:pt x="403" y="1020"/>
                  </a:lnTo>
                  <a:lnTo>
                    <a:pt x="288" y="1137"/>
                  </a:lnTo>
                  <a:lnTo>
                    <a:pt x="311" y="1160"/>
                  </a:lnTo>
                  <a:lnTo>
                    <a:pt x="940" y="520"/>
                  </a:lnTo>
                  <a:lnTo>
                    <a:pt x="1097" y="535"/>
                  </a:lnTo>
                  <a:lnTo>
                    <a:pt x="1141" y="593"/>
                  </a:lnTo>
                  <a:lnTo>
                    <a:pt x="1096" y="626"/>
                  </a:lnTo>
                  <a:lnTo>
                    <a:pt x="1116" y="652"/>
                  </a:lnTo>
                  <a:lnTo>
                    <a:pt x="1187" y="600"/>
                  </a:lnTo>
                  <a:lnTo>
                    <a:pt x="1142" y="539"/>
                  </a:lnTo>
                  <a:lnTo>
                    <a:pt x="1205" y="545"/>
                  </a:lnTo>
                  <a:lnTo>
                    <a:pt x="1182" y="562"/>
                  </a:lnTo>
                  <a:lnTo>
                    <a:pt x="1201" y="589"/>
                  </a:lnTo>
                  <a:lnTo>
                    <a:pt x="1272" y="536"/>
                  </a:lnTo>
                  <a:lnTo>
                    <a:pt x="1122" y="334"/>
                  </a:lnTo>
                  <a:lnTo>
                    <a:pt x="1239" y="215"/>
                  </a:lnTo>
                  <a:lnTo>
                    <a:pt x="1169" y="122"/>
                  </a:lnTo>
                  <a:lnTo>
                    <a:pt x="1022" y="200"/>
                  </a:lnTo>
                  <a:close/>
                  <a:moveTo>
                    <a:pt x="1102" y="307"/>
                  </a:moveTo>
                  <a:lnTo>
                    <a:pt x="1042" y="227"/>
                  </a:lnTo>
                  <a:lnTo>
                    <a:pt x="1160" y="164"/>
                  </a:lnTo>
                  <a:lnTo>
                    <a:pt x="1196" y="212"/>
                  </a:lnTo>
                  <a:lnTo>
                    <a:pt x="1102" y="307"/>
                  </a:lnTo>
                  <a:close/>
                  <a:moveTo>
                    <a:pt x="1079" y="331"/>
                  </a:moveTo>
                  <a:lnTo>
                    <a:pt x="1027" y="385"/>
                  </a:lnTo>
                  <a:lnTo>
                    <a:pt x="947" y="277"/>
                  </a:lnTo>
                  <a:lnTo>
                    <a:pt x="1013" y="242"/>
                  </a:lnTo>
                  <a:lnTo>
                    <a:pt x="1079" y="331"/>
                  </a:lnTo>
                  <a:close/>
                  <a:moveTo>
                    <a:pt x="1115" y="503"/>
                  </a:moveTo>
                  <a:lnTo>
                    <a:pt x="1046" y="411"/>
                  </a:lnTo>
                  <a:lnTo>
                    <a:pt x="1099" y="358"/>
                  </a:lnTo>
                  <a:lnTo>
                    <a:pt x="1214" y="513"/>
                  </a:lnTo>
                  <a:lnTo>
                    <a:pt x="1115" y="503"/>
                  </a:lnTo>
                  <a:close/>
                  <a:moveTo>
                    <a:pt x="969" y="490"/>
                  </a:moveTo>
                  <a:lnTo>
                    <a:pt x="1023" y="435"/>
                  </a:lnTo>
                  <a:lnTo>
                    <a:pt x="1071" y="499"/>
                  </a:lnTo>
                  <a:lnTo>
                    <a:pt x="969" y="490"/>
                  </a:lnTo>
                  <a:close/>
                  <a:moveTo>
                    <a:pt x="650" y="768"/>
                  </a:moveTo>
                  <a:lnTo>
                    <a:pt x="662" y="605"/>
                  </a:lnTo>
                  <a:lnTo>
                    <a:pt x="785" y="631"/>
                  </a:lnTo>
                  <a:lnTo>
                    <a:pt x="650" y="768"/>
                  </a:lnTo>
                  <a:close/>
                  <a:moveTo>
                    <a:pt x="442" y="980"/>
                  </a:moveTo>
                  <a:lnTo>
                    <a:pt x="440" y="774"/>
                  </a:lnTo>
                  <a:lnTo>
                    <a:pt x="597" y="823"/>
                  </a:lnTo>
                  <a:lnTo>
                    <a:pt x="442" y="980"/>
                  </a:lnTo>
                  <a:close/>
                  <a:moveTo>
                    <a:pt x="440" y="740"/>
                  </a:moveTo>
                  <a:lnTo>
                    <a:pt x="439" y="587"/>
                  </a:lnTo>
                  <a:lnTo>
                    <a:pt x="587" y="785"/>
                  </a:lnTo>
                  <a:lnTo>
                    <a:pt x="440" y="740"/>
                  </a:lnTo>
                  <a:close/>
                  <a:moveTo>
                    <a:pt x="207" y="702"/>
                  </a:moveTo>
                  <a:lnTo>
                    <a:pt x="407" y="764"/>
                  </a:lnTo>
                  <a:lnTo>
                    <a:pt x="409" y="973"/>
                  </a:lnTo>
                  <a:lnTo>
                    <a:pt x="207" y="702"/>
                  </a:lnTo>
                  <a:close/>
                  <a:moveTo>
                    <a:pt x="406" y="563"/>
                  </a:moveTo>
                  <a:lnTo>
                    <a:pt x="407" y="730"/>
                  </a:lnTo>
                  <a:lnTo>
                    <a:pt x="209" y="668"/>
                  </a:lnTo>
                  <a:lnTo>
                    <a:pt x="406" y="563"/>
                  </a:lnTo>
                  <a:close/>
                  <a:moveTo>
                    <a:pt x="462" y="562"/>
                  </a:moveTo>
                  <a:lnTo>
                    <a:pt x="630" y="598"/>
                  </a:lnTo>
                  <a:lnTo>
                    <a:pt x="617" y="771"/>
                  </a:lnTo>
                  <a:lnTo>
                    <a:pt x="462" y="562"/>
                  </a:lnTo>
                  <a:close/>
                  <a:moveTo>
                    <a:pt x="642" y="439"/>
                  </a:moveTo>
                  <a:lnTo>
                    <a:pt x="632" y="565"/>
                  </a:lnTo>
                  <a:lnTo>
                    <a:pt x="469" y="530"/>
                  </a:lnTo>
                  <a:lnTo>
                    <a:pt x="642" y="439"/>
                  </a:lnTo>
                  <a:close/>
                  <a:moveTo>
                    <a:pt x="673" y="455"/>
                  </a:moveTo>
                  <a:lnTo>
                    <a:pt x="779" y="596"/>
                  </a:lnTo>
                  <a:lnTo>
                    <a:pt x="665" y="572"/>
                  </a:lnTo>
                  <a:lnTo>
                    <a:pt x="673" y="455"/>
                  </a:lnTo>
                  <a:close/>
                  <a:moveTo>
                    <a:pt x="801" y="354"/>
                  </a:moveTo>
                  <a:lnTo>
                    <a:pt x="911" y="502"/>
                  </a:lnTo>
                  <a:lnTo>
                    <a:pt x="819" y="596"/>
                  </a:lnTo>
                  <a:lnTo>
                    <a:pt x="685" y="416"/>
                  </a:lnTo>
                  <a:lnTo>
                    <a:pt x="801" y="354"/>
                  </a:lnTo>
                  <a:close/>
                  <a:moveTo>
                    <a:pt x="830" y="339"/>
                  </a:moveTo>
                  <a:lnTo>
                    <a:pt x="917" y="293"/>
                  </a:lnTo>
                  <a:lnTo>
                    <a:pt x="1003" y="408"/>
                  </a:lnTo>
                  <a:lnTo>
                    <a:pt x="935" y="478"/>
                  </a:lnTo>
                  <a:lnTo>
                    <a:pt x="830" y="339"/>
                  </a:lnTo>
                  <a:close/>
                  <a:moveTo>
                    <a:pt x="850" y="203"/>
                  </a:moveTo>
                  <a:lnTo>
                    <a:pt x="897" y="266"/>
                  </a:lnTo>
                  <a:lnTo>
                    <a:pt x="830" y="302"/>
                  </a:lnTo>
                  <a:lnTo>
                    <a:pt x="850" y="203"/>
                  </a:lnTo>
                  <a:close/>
                  <a:moveTo>
                    <a:pt x="993" y="215"/>
                  </a:moveTo>
                  <a:lnTo>
                    <a:pt x="927" y="250"/>
                  </a:lnTo>
                  <a:lnTo>
                    <a:pt x="859" y="159"/>
                  </a:lnTo>
                  <a:lnTo>
                    <a:pt x="879" y="62"/>
                  </a:lnTo>
                  <a:lnTo>
                    <a:pt x="993" y="215"/>
                  </a:ln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59" name="Freeform 142">
              <a:extLst>
                <a:ext uri="{FF2B5EF4-FFF2-40B4-BE49-F238E27FC236}">
                  <a16:creationId xmlns:a16="http://schemas.microsoft.com/office/drawing/2014/main" id="{02F8C17F-0FC3-4149-9AA0-5CB69D93B6A1}"/>
                </a:ext>
              </a:extLst>
            </p:cNvPr>
            <p:cNvSpPr>
              <a:spLocks noEditPoints="1"/>
            </p:cNvSpPr>
            <p:nvPr/>
          </p:nvSpPr>
          <p:spPr bwMode="auto">
            <a:xfrm>
              <a:off x="5221288" y="4897438"/>
              <a:ext cx="871538" cy="725488"/>
            </a:xfrm>
            <a:custGeom>
              <a:avLst/>
              <a:gdLst>
                <a:gd name="T0" fmla="*/ 1289 w 1298"/>
                <a:gd name="T1" fmla="*/ 496 h 1079"/>
                <a:gd name="T2" fmla="*/ 1195 w 1298"/>
                <a:gd name="T3" fmla="*/ 481 h 1079"/>
                <a:gd name="T4" fmla="*/ 1159 w 1298"/>
                <a:gd name="T5" fmla="*/ 509 h 1079"/>
                <a:gd name="T6" fmla="*/ 1119 w 1298"/>
                <a:gd name="T7" fmla="*/ 400 h 1079"/>
                <a:gd name="T8" fmla="*/ 1151 w 1298"/>
                <a:gd name="T9" fmla="*/ 456 h 1079"/>
                <a:gd name="T10" fmla="*/ 962 w 1298"/>
                <a:gd name="T11" fmla="*/ 553 h 1079"/>
                <a:gd name="T12" fmla="*/ 235 w 1298"/>
                <a:gd name="T13" fmla="*/ 26 h 1079"/>
                <a:gd name="T14" fmla="*/ 166 w 1298"/>
                <a:gd name="T15" fmla="*/ 482 h 1079"/>
                <a:gd name="T16" fmla="*/ 0 w 1298"/>
                <a:gd name="T17" fmla="*/ 456 h 1079"/>
                <a:gd name="T18" fmla="*/ 892 w 1298"/>
                <a:gd name="T19" fmla="*/ 919 h 1079"/>
                <a:gd name="T20" fmla="*/ 808 w 1298"/>
                <a:gd name="T21" fmla="*/ 955 h 1079"/>
                <a:gd name="T22" fmla="*/ 869 w 1298"/>
                <a:gd name="T23" fmla="*/ 1027 h 1079"/>
                <a:gd name="T24" fmla="*/ 926 w 1298"/>
                <a:gd name="T25" fmla="*/ 1021 h 1079"/>
                <a:gd name="T26" fmla="*/ 885 w 1298"/>
                <a:gd name="T27" fmla="*/ 1036 h 1079"/>
                <a:gd name="T28" fmla="*/ 1085 w 1298"/>
                <a:gd name="T29" fmla="*/ 859 h 1079"/>
                <a:gd name="T30" fmla="*/ 1298 w 1298"/>
                <a:gd name="T31" fmla="*/ 816 h 1079"/>
                <a:gd name="T32" fmla="*/ 1101 w 1298"/>
                <a:gd name="T33" fmla="*/ 830 h 1079"/>
                <a:gd name="T34" fmla="*/ 1255 w 1298"/>
                <a:gd name="T35" fmla="*/ 825 h 1079"/>
                <a:gd name="T36" fmla="*/ 1101 w 1298"/>
                <a:gd name="T37" fmla="*/ 830 h 1079"/>
                <a:gd name="T38" fmla="*/ 1000 w 1298"/>
                <a:gd name="T39" fmla="*/ 793 h 1079"/>
                <a:gd name="T40" fmla="*/ 1124 w 1298"/>
                <a:gd name="T41" fmla="*/ 722 h 1079"/>
                <a:gd name="T42" fmla="*/ 927 w 1298"/>
                <a:gd name="T43" fmla="*/ 922 h 1079"/>
                <a:gd name="T44" fmla="*/ 1054 w 1298"/>
                <a:gd name="T45" fmla="*/ 848 h 1079"/>
                <a:gd name="T46" fmla="*/ 927 w 1298"/>
                <a:gd name="T47" fmla="*/ 922 h 1079"/>
                <a:gd name="T48" fmla="*/ 952 w 1298"/>
                <a:gd name="T49" fmla="*/ 810 h 1079"/>
                <a:gd name="T50" fmla="*/ 880 w 1298"/>
                <a:gd name="T51" fmla="*/ 783 h 1079"/>
                <a:gd name="T52" fmla="*/ 650 w 1298"/>
                <a:gd name="T53" fmla="*/ 550 h 1079"/>
                <a:gd name="T54" fmla="*/ 496 w 1298"/>
                <a:gd name="T55" fmla="*/ 605 h 1079"/>
                <a:gd name="T56" fmla="*/ 405 w 1298"/>
                <a:gd name="T57" fmla="*/ 416 h 1079"/>
                <a:gd name="T58" fmla="*/ 218 w 1298"/>
                <a:gd name="T59" fmla="*/ 502 h 1079"/>
                <a:gd name="T60" fmla="*/ 576 w 1298"/>
                <a:gd name="T61" fmla="*/ 339 h 1079"/>
                <a:gd name="T62" fmla="*/ 436 w 1298"/>
                <a:gd name="T63" fmla="*/ 402 h 1079"/>
                <a:gd name="T64" fmla="*/ 401 w 1298"/>
                <a:gd name="T65" fmla="*/ 382 h 1079"/>
                <a:gd name="T66" fmla="*/ 376 w 1298"/>
                <a:gd name="T67" fmla="*/ 174 h 1079"/>
                <a:gd name="T68" fmla="*/ 432 w 1298"/>
                <a:gd name="T69" fmla="*/ 368 h 1079"/>
                <a:gd name="T70" fmla="*/ 584 w 1298"/>
                <a:gd name="T71" fmla="*/ 299 h 1079"/>
                <a:gd name="T72" fmla="*/ 643 w 1298"/>
                <a:gd name="T73" fmla="*/ 517 h 1079"/>
                <a:gd name="T74" fmla="*/ 607 w 1298"/>
                <a:gd name="T75" fmla="*/ 350 h 1079"/>
                <a:gd name="T76" fmla="*/ 674 w 1298"/>
                <a:gd name="T77" fmla="*/ 506 h 1079"/>
                <a:gd name="T78" fmla="*/ 794 w 1298"/>
                <a:gd name="T79" fmla="*/ 463 h 1079"/>
                <a:gd name="T80" fmla="*/ 706 w 1298"/>
                <a:gd name="T81" fmla="*/ 652 h 1079"/>
                <a:gd name="T82" fmla="*/ 792 w 1298"/>
                <a:gd name="T83" fmla="*/ 499 h 1079"/>
                <a:gd name="T84" fmla="*/ 845 w 1298"/>
                <a:gd name="T85" fmla="*/ 735 h 1079"/>
                <a:gd name="T86" fmla="*/ 832 w 1298"/>
                <a:gd name="T87" fmla="*/ 494 h 1079"/>
                <a:gd name="T88" fmla="*/ 962 w 1298"/>
                <a:gd name="T89" fmla="*/ 595 h 1079"/>
                <a:gd name="T90" fmla="*/ 969 w 1298"/>
                <a:gd name="T91" fmla="*/ 781 h 1079"/>
                <a:gd name="T92" fmla="*/ 962 w 1298"/>
                <a:gd name="T93" fmla="*/ 595 h 1079"/>
                <a:gd name="T94" fmla="*/ 1055 w 1298"/>
                <a:gd name="T95" fmla="*/ 626 h 1079"/>
                <a:gd name="T96" fmla="*/ 1094 w 1298"/>
                <a:gd name="T97" fmla="*/ 558 h 1079"/>
                <a:gd name="T98" fmla="*/ 1082 w 1298"/>
                <a:gd name="T99" fmla="*/ 647 h 1079"/>
                <a:gd name="T100" fmla="*/ 1234 w 1298"/>
                <a:gd name="T101" fmla="*/ 526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8" h="1079">
                  <a:moveTo>
                    <a:pt x="1167" y="713"/>
                  </a:moveTo>
                  <a:lnTo>
                    <a:pt x="1289" y="496"/>
                  </a:lnTo>
                  <a:lnTo>
                    <a:pt x="1212" y="453"/>
                  </a:lnTo>
                  <a:lnTo>
                    <a:pt x="1195" y="481"/>
                  </a:lnTo>
                  <a:lnTo>
                    <a:pt x="1221" y="495"/>
                  </a:lnTo>
                  <a:lnTo>
                    <a:pt x="1159" y="509"/>
                  </a:lnTo>
                  <a:lnTo>
                    <a:pt x="1196" y="444"/>
                  </a:lnTo>
                  <a:lnTo>
                    <a:pt x="1119" y="400"/>
                  </a:lnTo>
                  <a:lnTo>
                    <a:pt x="1102" y="429"/>
                  </a:lnTo>
                  <a:lnTo>
                    <a:pt x="1151" y="456"/>
                  </a:lnTo>
                  <a:lnTo>
                    <a:pt x="1116" y="519"/>
                  </a:lnTo>
                  <a:lnTo>
                    <a:pt x="962" y="553"/>
                  </a:lnTo>
                  <a:lnTo>
                    <a:pt x="255" y="0"/>
                  </a:lnTo>
                  <a:lnTo>
                    <a:pt x="235" y="26"/>
                  </a:lnTo>
                  <a:lnTo>
                    <a:pt x="364" y="127"/>
                  </a:lnTo>
                  <a:lnTo>
                    <a:pt x="166" y="482"/>
                  </a:lnTo>
                  <a:lnTo>
                    <a:pt x="12" y="425"/>
                  </a:lnTo>
                  <a:lnTo>
                    <a:pt x="0" y="456"/>
                  </a:lnTo>
                  <a:lnTo>
                    <a:pt x="841" y="769"/>
                  </a:lnTo>
                  <a:lnTo>
                    <a:pt x="892" y="919"/>
                  </a:lnTo>
                  <a:lnTo>
                    <a:pt x="856" y="982"/>
                  </a:lnTo>
                  <a:lnTo>
                    <a:pt x="808" y="955"/>
                  </a:lnTo>
                  <a:lnTo>
                    <a:pt x="792" y="984"/>
                  </a:lnTo>
                  <a:lnTo>
                    <a:pt x="869" y="1027"/>
                  </a:lnTo>
                  <a:lnTo>
                    <a:pt x="906" y="961"/>
                  </a:lnTo>
                  <a:lnTo>
                    <a:pt x="926" y="1021"/>
                  </a:lnTo>
                  <a:lnTo>
                    <a:pt x="901" y="1007"/>
                  </a:lnTo>
                  <a:lnTo>
                    <a:pt x="885" y="1036"/>
                  </a:lnTo>
                  <a:lnTo>
                    <a:pt x="962" y="1079"/>
                  </a:lnTo>
                  <a:lnTo>
                    <a:pt x="1085" y="859"/>
                  </a:lnTo>
                  <a:lnTo>
                    <a:pt x="1241" y="918"/>
                  </a:lnTo>
                  <a:lnTo>
                    <a:pt x="1298" y="816"/>
                  </a:lnTo>
                  <a:lnTo>
                    <a:pt x="1167" y="713"/>
                  </a:lnTo>
                  <a:close/>
                  <a:moveTo>
                    <a:pt x="1101" y="830"/>
                  </a:moveTo>
                  <a:lnTo>
                    <a:pt x="1150" y="742"/>
                  </a:lnTo>
                  <a:lnTo>
                    <a:pt x="1255" y="825"/>
                  </a:lnTo>
                  <a:lnTo>
                    <a:pt x="1226" y="877"/>
                  </a:lnTo>
                  <a:lnTo>
                    <a:pt x="1101" y="830"/>
                  </a:lnTo>
                  <a:close/>
                  <a:moveTo>
                    <a:pt x="1070" y="819"/>
                  </a:moveTo>
                  <a:lnTo>
                    <a:pt x="1000" y="793"/>
                  </a:lnTo>
                  <a:lnTo>
                    <a:pt x="1065" y="676"/>
                  </a:lnTo>
                  <a:lnTo>
                    <a:pt x="1124" y="722"/>
                  </a:lnTo>
                  <a:lnTo>
                    <a:pt x="1070" y="819"/>
                  </a:lnTo>
                  <a:close/>
                  <a:moveTo>
                    <a:pt x="927" y="922"/>
                  </a:moveTo>
                  <a:lnTo>
                    <a:pt x="983" y="822"/>
                  </a:lnTo>
                  <a:lnTo>
                    <a:pt x="1054" y="848"/>
                  </a:lnTo>
                  <a:lnTo>
                    <a:pt x="959" y="1016"/>
                  </a:lnTo>
                  <a:lnTo>
                    <a:pt x="927" y="922"/>
                  </a:lnTo>
                  <a:close/>
                  <a:moveTo>
                    <a:pt x="880" y="783"/>
                  </a:moveTo>
                  <a:lnTo>
                    <a:pt x="952" y="810"/>
                  </a:lnTo>
                  <a:lnTo>
                    <a:pt x="913" y="880"/>
                  </a:lnTo>
                  <a:lnTo>
                    <a:pt x="880" y="783"/>
                  </a:lnTo>
                  <a:close/>
                  <a:moveTo>
                    <a:pt x="496" y="605"/>
                  </a:moveTo>
                  <a:lnTo>
                    <a:pt x="650" y="550"/>
                  </a:lnTo>
                  <a:lnTo>
                    <a:pt x="676" y="672"/>
                  </a:lnTo>
                  <a:lnTo>
                    <a:pt x="496" y="605"/>
                  </a:lnTo>
                  <a:close/>
                  <a:moveTo>
                    <a:pt x="218" y="502"/>
                  </a:moveTo>
                  <a:lnTo>
                    <a:pt x="405" y="416"/>
                  </a:lnTo>
                  <a:lnTo>
                    <a:pt x="425" y="579"/>
                  </a:lnTo>
                  <a:lnTo>
                    <a:pt x="218" y="502"/>
                  </a:lnTo>
                  <a:close/>
                  <a:moveTo>
                    <a:pt x="436" y="402"/>
                  </a:moveTo>
                  <a:lnTo>
                    <a:pt x="576" y="339"/>
                  </a:lnTo>
                  <a:lnTo>
                    <a:pt x="455" y="555"/>
                  </a:lnTo>
                  <a:lnTo>
                    <a:pt x="436" y="402"/>
                  </a:lnTo>
                  <a:close/>
                  <a:moveTo>
                    <a:pt x="376" y="174"/>
                  </a:moveTo>
                  <a:lnTo>
                    <a:pt x="401" y="382"/>
                  </a:lnTo>
                  <a:lnTo>
                    <a:pt x="211" y="469"/>
                  </a:lnTo>
                  <a:lnTo>
                    <a:pt x="376" y="174"/>
                  </a:lnTo>
                  <a:close/>
                  <a:moveTo>
                    <a:pt x="584" y="299"/>
                  </a:moveTo>
                  <a:lnTo>
                    <a:pt x="432" y="368"/>
                  </a:lnTo>
                  <a:lnTo>
                    <a:pt x="408" y="161"/>
                  </a:lnTo>
                  <a:lnTo>
                    <a:pt x="584" y="299"/>
                  </a:lnTo>
                  <a:close/>
                  <a:moveTo>
                    <a:pt x="607" y="350"/>
                  </a:moveTo>
                  <a:lnTo>
                    <a:pt x="643" y="517"/>
                  </a:lnTo>
                  <a:lnTo>
                    <a:pt x="480" y="576"/>
                  </a:lnTo>
                  <a:lnTo>
                    <a:pt x="607" y="350"/>
                  </a:lnTo>
                  <a:close/>
                  <a:moveTo>
                    <a:pt x="794" y="463"/>
                  </a:moveTo>
                  <a:lnTo>
                    <a:pt x="674" y="506"/>
                  </a:lnTo>
                  <a:lnTo>
                    <a:pt x="639" y="343"/>
                  </a:lnTo>
                  <a:lnTo>
                    <a:pt x="794" y="463"/>
                  </a:lnTo>
                  <a:close/>
                  <a:moveTo>
                    <a:pt x="792" y="499"/>
                  </a:moveTo>
                  <a:lnTo>
                    <a:pt x="706" y="652"/>
                  </a:lnTo>
                  <a:lnTo>
                    <a:pt x="681" y="539"/>
                  </a:lnTo>
                  <a:lnTo>
                    <a:pt x="792" y="499"/>
                  </a:lnTo>
                  <a:close/>
                  <a:moveTo>
                    <a:pt x="936" y="574"/>
                  </a:moveTo>
                  <a:lnTo>
                    <a:pt x="845" y="735"/>
                  </a:lnTo>
                  <a:lnTo>
                    <a:pt x="723" y="690"/>
                  </a:lnTo>
                  <a:lnTo>
                    <a:pt x="832" y="494"/>
                  </a:lnTo>
                  <a:lnTo>
                    <a:pt x="936" y="574"/>
                  </a:lnTo>
                  <a:close/>
                  <a:moveTo>
                    <a:pt x="962" y="595"/>
                  </a:moveTo>
                  <a:lnTo>
                    <a:pt x="1039" y="655"/>
                  </a:lnTo>
                  <a:lnTo>
                    <a:pt x="969" y="781"/>
                  </a:lnTo>
                  <a:lnTo>
                    <a:pt x="877" y="747"/>
                  </a:lnTo>
                  <a:lnTo>
                    <a:pt x="962" y="595"/>
                  </a:lnTo>
                  <a:close/>
                  <a:moveTo>
                    <a:pt x="1094" y="558"/>
                  </a:moveTo>
                  <a:lnTo>
                    <a:pt x="1055" y="626"/>
                  </a:lnTo>
                  <a:lnTo>
                    <a:pt x="996" y="580"/>
                  </a:lnTo>
                  <a:lnTo>
                    <a:pt x="1094" y="558"/>
                  </a:lnTo>
                  <a:close/>
                  <a:moveTo>
                    <a:pt x="1141" y="693"/>
                  </a:moveTo>
                  <a:lnTo>
                    <a:pt x="1082" y="647"/>
                  </a:lnTo>
                  <a:lnTo>
                    <a:pt x="1137" y="548"/>
                  </a:lnTo>
                  <a:lnTo>
                    <a:pt x="1234" y="526"/>
                  </a:lnTo>
                  <a:lnTo>
                    <a:pt x="1141" y="693"/>
                  </a:ln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60" name="Freeform 143">
              <a:extLst>
                <a:ext uri="{FF2B5EF4-FFF2-40B4-BE49-F238E27FC236}">
                  <a16:creationId xmlns:a16="http://schemas.microsoft.com/office/drawing/2014/main" id="{CF7E7B4B-06D1-4829-A83A-78AD19A4CD35}"/>
                </a:ext>
              </a:extLst>
            </p:cNvPr>
            <p:cNvSpPr>
              <a:spLocks/>
            </p:cNvSpPr>
            <p:nvPr/>
          </p:nvSpPr>
          <p:spPr bwMode="auto">
            <a:xfrm>
              <a:off x="5734050" y="2659063"/>
              <a:ext cx="614363" cy="309563"/>
            </a:xfrm>
            <a:custGeom>
              <a:avLst/>
              <a:gdLst>
                <a:gd name="T0" fmla="*/ 907 w 915"/>
                <a:gd name="T1" fmla="*/ 200 h 461"/>
                <a:gd name="T2" fmla="*/ 913 w 915"/>
                <a:gd name="T3" fmla="*/ 188 h 461"/>
                <a:gd name="T4" fmla="*/ 854 w 915"/>
                <a:gd name="T5" fmla="*/ 8 h 461"/>
                <a:gd name="T6" fmla="*/ 841 w 915"/>
                <a:gd name="T7" fmla="*/ 2 h 461"/>
                <a:gd name="T8" fmla="*/ 28 w 915"/>
                <a:gd name="T9" fmla="*/ 247 h 461"/>
                <a:gd name="T10" fmla="*/ 7 w 915"/>
                <a:gd name="T11" fmla="*/ 284 h 461"/>
                <a:gd name="T12" fmla="*/ 167 w 915"/>
                <a:gd name="T13" fmla="*/ 439 h 461"/>
                <a:gd name="T14" fmla="*/ 205 w 915"/>
                <a:gd name="T15" fmla="*/ 456 h 461"/>
                <a:gd name="T16" fmla="*/ 907 w 915"/>
                <a:gd name="T17" fmla="*/ 200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5" h="461">
                  <a:moveTo>
                    <a:pt x="907" y="200"/>
                  </a:moveTo>
                  <a:cubicBezTo>
                    <a:pt x="912" y="198"/>
                    <a:pt x="915" y="193"/>
                    <a:pt x="913" y="188"/>
                  </a:cubicBezTo>
                  <a:lnTo>
                    <a:pt x="854" y="8"/>
                  </a:lnTo>
                  <a:cubicBezTo>
                    <a:pt x="852" y="3"/>
                    <a:pt x="847" y="0"/>
                    <a:pt x="841" y="2"/>
                  </a:cubicBezTo>
                  <a:cubicBezTo>
                    <a:pt x="841" y="2"/>
                    <a:pt x="231" y="185"/>
                    <a:pt x="28" y="247"/>
                  </a:cubicBezTo>
                  <a:cubicBezTo>
                    <a:pt x="5" y="254"/>
                    <a:pt x="0" y="276"/>
                    <a:pt x="7" y="284"/>
                  </a:cubicBezTo>
                  <a:cubicBezTo>
                    <a:pt x="54" y="332"/>
                    <a:pt x="111" y="384"/>
                    <a:pt x="167" y="439"/>
                  </a:cubicBezTo>
                  <a:cubicBezTo>
                    <a:pt x="181" y="452"/>
                    <a:pt x="191" y="461"/>
                    <a:pt x="205" y="456"/>
                  </a:cubicBezTo>
                  <a:cubicBezTo>
                    <a:pt x="405" y="384"/>
                    <a:pt x="907" y="200"/>
                    <a:pt x="907" y="200"/>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61" name="Freeform 144">
              <a:extLst>
                <a:ext uri="{FF2B5EF4-FFF2-40B4-BE49-F238E27FC236}">
                  <a16:creationId xmlns:a16="http://schemas.microsoft.com/office/drawing/2014/main" id="{9C39AF94-1FE0-46F8-AA4C-9EE6E730C4DA}"/>
                </a:ext>
              </a:extLst>
            </p:cNvPr>
            <p:cNvSpPr>
              <a:spLocks/>
            </p:cNvSpPr>
            <p:nvPr/>
          </p:nvSpPr>
          <p:spPr bwMode="auto">
            <a:xfrm>
              <a:off x="6319838" y="2643188"/>
              <a:ext cx="85725" cy="142875"/>
            </a:xfrm>
            <a:custGeom>
              <a:avLst/>
              <a:gdLst>
                <a:gd name="T0" fmla="*/ 61 w 127"/>
                <a:gd name="T1" fmla="*/ 203 h 211"/>
                <a:gd name="T2" fmla="*/ 73 w 127"/>
                <a:gd name="T3" fmla="*/ 209 h 211"/>
                <a:gd name="T4" fmla="*/ 104 w 127"/>
                <a:gd name="T5" fmla="*/ 198 h 211"/>
                <a:gd name="T6" fmla="*/ 120 w 127"/>
                <a:gd name="T7" fmla="*/ 188 h 211"/>
                <a:gd name="T8" fmla="*/ 126 w 127"/>
                <a:gd name="T9" fmla="*/ 179 h 211"/>
                <a:gd name="T10" fmla="*/ 124 w 127"/>
                <a:gd name="T11" fmla="*/ 160 h 211"/>
                <a:gd name="T12" fmla="*/ 78 w 127"/>
                <a:gd name="T13" fmla="*/ 21 h 211"/>
                <a:gd name="T14" fmla="*/ 68 w 127"/>
                <a:gd name="T15" fmla="*/ 5 h 211"/>
                <a:gd name="T16" fmla="*/ 58 w 127"/>
                <a:gd name="T17" fmla="*/ 1 h 211"/>
                <a:gd name="T18" fmla="*/ 39 w 127"/>
                <a:gd name="T19" fmla="*/ 3 h 211"/>
                <a:gd name="T20" fmla="*/ 8 w 127"/>
                <a:gd name="T21" fmla="*/ 12 h 211"/>
                <a:gd name="T22" fmla="*/ 2 w 127"/>
                <a:gd name="T23" fmla="*/ 24 h 211"/>
                <a:gd name="T24" fmla="*/ 61 w 127"/>
                <a:gd name="T25" fmla="*/ 203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211">
                  <a:moveTo>
                    <a:pt x="61" y="203"/>
                  </a:moveTo>
                  <a:cubicBezTo>
                    <a:pt x="63" y="208"/>
                    <a:pt x="68" y="211"/>
                    <a:pt x="73" y="209"/>
                  </a:cubicBezTo>
                  <a:lnTo>
                    <a:pt x="104" y="198"/>
                  </a:lnTo>
                  <a:cubicBezTo>
                    <a:pt x="109" y="196"/>
                    <a:pt x="116" y="192"/>
                    <a:pt x="120" y="188"/>
                  </a:cubicBezTo>
                  <a:lnTo>
                    <a:pt x="126" y="179"/>
                  </a:lnTo>
                  <a:cubicBezTo>
                    <a:pt x="127" y="173"/>
                    <a:pt x="126" y="165"/>
                    <a:pt x="124" y="160"/>
                  </a:cubicBezTo>
                  <a:lnTo>
                    <a:pt x="78" y="21"/>
                  </a:lnTo>
                  <a:cubicBezTo>
                    <a:pt x="77" y="16"/>
                    <a:pt x="72" y="9"/>
                    <a:pt x="68" y="5"/>
                  </a:cubicBezTo>
                  <a:lnTo>
                    <a:pt x="58" y="1"/>
                  </a:lnTo>
                  <a:cubicBezTo>
                    <a:pt x="53" y="0"/>
                    <a:pt x="44" y="1"/>
                    <a:pt x="39" y="3"/>
                  </a:cubicBezTo>
                  <a:lnTo>
                    <a:pt x="8" y="12"/>
                  </a:lnTo>
                  <a:cubicBezTo>
                    <a:pt x="3" y="14"/>
                    <a:pt x="0" y="19"/>
                    <a:pt x="2" y="24"/>
                  </a:cubicBezTo>
                  <a:lnTo>
                    <a:pt x="61" y="203"/>
                  </a:ln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62" name="Freeform 145">
              <a:extLst>
                <a:ext uri="{FF2B5EF4-FFF2-40B4-BE49-F238E27FC236}">
                  <a16:creationId xmlns:a16="http://schemas.microsoft.com/office/drawing/2014/main" id="{25CB382C-B487-4270-90C2-A361364AA934}"/>
                </a:ext>
              </a:extLst>
            </p:cNvPr>
            <p:cNvSpPr>
              <a:spLocks/>
            </p:cNvSpPr>
            <p:nvPr/>
          </p:nvSpPr>
          <p:spPr bwMode="auto">
            <a:xfrm>
              <a:off x="6405563" y="2641600"/>
              <a:ext cx="280988" cy="257175"/>
            </a:xfrm>
            <a:custGeom>
              <a:avLst/>
              <a:gdLst>
                <a:gd name="T0" fmla="*/ 239 w 420"/>
                <a:gd name="T1" fmla="*/ 71 h 383"/>
                <a:gd name="T2" fmla="*/ 0 w 420"/>
                <a:gd name="T3" fmla="*/ 111 h 383"/>
                <a:gd name="T4" fmla="*/ 27 w 420"/>
                <a:gd name="T5" fmla="*/ 94 h 383"/>
                <a:gd name="T6" fmla="*/ 275 w 420"/>
                <a:gd name="T7" fmla="*/ 232 h 383"/>
                <a:gd name="T8" fmla="*/ 27 w 420"/>
                <a:gd name="T9" fmla="*/ 112 h 383"/>
                <a:gd name="T10" fmla="*/ 6 w 420"/>
                <a:gd name="T11" fmla="*/ 123 h 383"/>
                <a:gd name="T12" fmla="*/ 171 w 420"/>
                <a:gd name="T13" fmla="*/ 281 h 383"/>
                <a:gd name="T14" fmla="*/ 420 w 420"/>
                <a:gd name="T15" fmla="*/ 241 h 383"/>
                <a:gd name="T16" fmla="*/ 363 w 420"/>
                <a:gd name="T17" fmla="*/ 206 h 383"/>
                <a:gd name="T18" fmla="*/ 239 w 420"/>
                <a:gd name="T19" fmla="*/ 71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0" h="383">
                  <a:moveTo>
                    <a:pt x="239" y="71"/>
                  </a:moveTo>
                  <a:cubicBezTo>
                    <a:pt x="134" y="0"/>
                    <a:pt x="35" y="66"/>
                    <a:pt x="0" y="111"/>
                  </a:cubicBezTo>
                  <a:cubicBezTo>
                    <a:pt x="8" y="105"/>
                    <a:pt x="17" y="99"/>
                    <a:pt x="27" y="94"/>
                  </a:cubicBezTo>
                  <a:cubicBezTo>
                    <a:pt x="160" y="32"/>
                    <a:pt x="226" y="211"/>
                    <a:pt x="275" y="232"/>
                  </a:cubicBezTo>
                  <a:cubicBezTo>
                    <a:pt x="231" y="229"/>
                    <a:pt x="154" y="57"/>
                    <a:pt x="27" y="112"/>
                  </a:cubicBezTo>
                  <a:cubicBezTo>
                    <a:pt x="19" y="116"/>
                    <a:pt x="13" y="119"/>
                    <a:pt x="6" y="123"/>
                  </a:cubicBezTo>
                  <a:cubicBezTo>
                    <a:pt x="38" y="126"/>
                    <a:pt x="87" y="206"/>
                    <a:pt x="171" y="281"/>
                  </a:cubicBezTo>
                  <a:cubicBezTo>
                    <a:pt x="287" y="383"/>
                    <a:pt x="415" y="254"/>
                    <a:pt x="420" y="241"/>
                  </a:cubicBezTo>
                  <a:cubicBezTo>
                    <a:pt x="408" y="240"/>
                    <a:pt x="391" y="234"/>
                    <a:pt x="363" y="206"/>
                  </a:cubicBezTo>
                  <a:cubicBezTo>
                    <a:pt x="331" y="175"/>
                    <a:pt x="303" y="113"/>
                    <a:pt x="239" y="71"/>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63" name="Freeform 146">
              <a:extLst>
                <a:ext uri="{FF2B5EF4-FFF2-40B4-BE49-F238E27FC236}">
                  <a16:creationId xmlns:a16="http://schemas.microsoft.com/office/drawing/2014/main" id="{138AAB77-0FB2-4C34-81C9-154ECDB7687A}"/>
                </a:ext>
              </a:extLst>
            </p:cNvPr>
            <p:cNvSpPr>
              <a:spLocks/>
            </p:cNvSpPr>
            <p:nvPr/>
          </p:nvSpPr>
          <p:spPr bwMode="auto">
            <a:xfrm>
              <a:off x="6386513" y="2520950"/>
              <a:ext cx="203200" cy="165100"/>
            </a:xfrm>
            <a:custGeom>
              <a:avLst/>
              <a:gdLst>
                <a:gd name="T0" fmla="*/ 77 w 302"/>
                <a:gd name="T1" fmla="*/ 73 h 246"/>
                <a:gd name="T2" fmla="*/ 35 w 302"/>
                <a:gd name="T3" fmla="*/ 246 h 246"/>
                <a:gd name="T4" fmla="*/ 32 w 302"/>
                <a:gd name="T5" fmla="*/ 222 h 246"/>
                <a:gd name="T6" fmla="*/ 197 w 302"/>
                <a:gd name="T7" fmla="*/ 95 h 246"/>
                <a:gd name="T8" fmla="*/ 44 w 302"/>
                <a:gd name="T9" fmla="*/ 227 h 246"/>
                <a:gd name="T10" fmla="*/ 45 w 302"/>
                <a:gd name="T11" fmla="*/ 245 h 246"/>
                <a:gd name="T12" fmla="*/ 199 w 302"/>
                <a:gd name="T13" fmla="*/ 179 h 246"/>
                <a:gd name="T14" fmla="*/ 245 w 302"/>
                <a:gd name="T15" fmla="*/ 0 h 246"/>
                <a:gd name="T16" fmla="*/ 204 w 302"/>
                <a:gd name="T17" fmla="*/ 29 h 246"/>
                <a:gd name="T18" fmla="*/ 77 w 302"/>
                <a:gd name="T19" fmla="*/ 73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2" h="246">
                  <a:moveTo>
                    <a:pt x="77" y="73"/>
                  </a:moveTo>
                  <a:cubicBezTo>
                    <a:pt x="0" y="123"/>
                    <a:pt x="15" y="209"/>
                    <a:pt x="35" y="246"/>
                  </a:cubicBezTo>
                  <a:cubicBezTo>
                    <a:pt x="34" y="238"/>
                    <a:pt x="32" y="230"/>
                    <a:pt x="32" y="222"/>
                  </a:cubicBezTo>
                  <a:cubicBezTo>
                    <a:pt x="29" y="115"/>
                    <a:pt x="169" y="122"/>
                    <a:pt x="197" y="95"/>
                  </a:cubicBezTo>
                  <a:cubicBezTo>
                    <a:pt x="182" y="124"/>
                    <a:pt x="44" y="126"/>
                    <a:pt x="44" y="227"/>
                  </a:cubicBezTo>
                  <a:cubicBezTo>
                    <a:pt x="44" y="234"/>
                    <a:pt x="44" y="239"/>
                    <a:pt x="45" y="245"/>
                  </a:cubicBezTo>
                  <a:cubicBezTo>
                    <a:pt x="56" y="224"/>
                    <a:pt x="125" y="214"/>
                    <a:pt x="199" y="179"/>
                  </a:cubicBezTo>
                  <a:cubicBezTo>
                    <a:pt x="302" y="131"/>
                    <a:pt x="252" y="7"/>
                    <a:pt x="245" y="0"/>
                  </a:cubicBezTo>
                  <a:cubicBezTo>
                    <a:pt x="241" y="8"/>
                    <a:pt x="231" y="18"/>
                    <a:pt x="204" y="29"/>
                  </a:cubicBezTo>
                  <a:cubicBezTo>
                    <a:pt x="175" y="41"/>
                    <a:pt x="125" y="42"/>
                    <a:pt x="77" y="73"/>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64" name="Freeform 147">
              <a:extLst>
                <a:ext uri="{FF2B5EF4-FFF2-40B4-BE49-F238E27FC236}">
                  <a16:creationId xmlns:a16="http://schemas.microsoft.com/office/drawing/2014/main" id="{941D3EE3-1794-475B-B0E6-235FF9CD7655}"/>
                </a:ext>
              </a:extLst>
            </p:cNvPr>
            <p:cNvSpPr>
              <a:spLocks/>
            </p:cNvSpPr>
            <p:nvPr/>
          </p:nvSpPr>
          <p:spPr bwMode="auto">
            <a:xfrm>
              <a:off x="5224463" y="2759075"/>
              <a:ext cx="836613" cy="963613"/>
            </a:xfrm>
            <a:custGeom>
              <a:avLst/>
              <a:gdLst>
                <a:gd name="T0" fmla="*/ 481 w 527"/>
                <a:gd name="T1" fmla="*/ 558 h 607"/>
                <a:gd name="T2" fmla="*/ 527 w 527"/>
                <a:gd name="T3" fmla="*/ 170 h 607"/>
                <a:gd name="T4" fmla="*/ 350 w 527"/>
                <a:gd name="T5" fmla="*/ 0 h 607"/>
                <a:gd name="T6" fmla="*/ 0 w 527"/>
                <a:gd name="T7" fmla="*/ 114 h 607"/>
                <a:gd name="T8" fmla="*/ 169 w 527"/>
                <a:gd name="T9" fmla="*/ 607 h 607"/>
                <a:gd name="T10" fmla="*/ 481 w 527"/>
                <a:gd name="T11" fmla="*/ 558 h 607"/>
              </a:gdLst>
              <a:ahLst/>
              <a:cxnLst>
                <a:cxn ang="0">
                  <a:pos x="T0" y="T1"/>
                </a:cxn>
                <a:cxn ang="0">
                  <a:pos x="T2" y="T3"/>
                </a:cxn>
                <a:cxn ang="0">
                  <a:pos x="T4" y="T5"/>
                </a:cxn>
                <a:cxn ang="0">
                  <a:pos x="T6" y="T7"/>
                </a:cxn>
                <a:cxn ang="0">
                  <a:pos x="T8" y="T9"/>
                </a:cxn>
                <a:cxn ang="0">
                  <a:pos x="T10" y="T11"/>
                </a:cxn>
              </a:cxnLst>
              <a:rect l="0" t="0" r="r" b="b"/>
              <a:pathLst>
                <a:path w="527" h="607">
                  <a:moveTo>
                    <a:pt x="481" y="558"/>
                  </a:moveTo>
                  <a:lnTo>
                    <a:pt x="527" y="170"/>
                  </a:lnTo>
                  <a:lnTo>
                    <a:pt x="350" y="0"/>
                  </a:lnTo>
                  <a:lnTo>
                    <a:pt x="0" y="114"/>
                  </a:lnTo>
                  <a:lnTo>
                    <a:pt x="169" y="607"/>
                  </a:lnTo>
                  <a:lnTo>
                    <a:pt x="481" y="558"/>
                  </a:lnTo>
                  <a:close/>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65" name="Freeform 148">
              <a:extLst>
                <a:ext uri="{FF2B5EF4-FFF2-40B4-BE49-F238E27FC236}">
                  <a16:creationId xmlns:a16="http://schemas.microsoft.com/office/drawing/2014/main" id="{A76DC61C-7B7D-4CC1-B35D-6DFBC0C62589}"/>
                </a:ext>
              </a:extLst>
            </p:cNvPr>
            <p:cNvSpPr>
              <a:spLocks/>
            </p:cNvSpPr>
            <p:nvPr/>
          </p:nvSpPr>
          <p:spPr bwMode="auto">
            <a:xfrm>
              <a:off x="5559425" y="3592513"/>
              <a:ext cx="774700" cy="382588"/>
            </a:xfrm>
            <a:custGeom>
              <a:avLst/>
              <a:gdLst>
                <a:gd name="T0" fmla="*/ 0 w 488"/>
                <a:gd name="T1" fmla="*/ 70 h 241"/>
                <a:gd name="T2" fmla="*/ 14 w 488"/>
                <a:gd name="T3" fmla="*/ 241 h 241"/>
                <a:gd name="T4" fmla="*/ 488 w 488"/>
                <a:gd name="T5" fmla="*/ 171 h 241"/>
                <a:gd name="T6" fmla="*/ 463 w 488"/>
                <a:gd name="T7" fmla="*/ 0 h 241"/>
                <a:gd name="T8" fmla="*/ 0 w 488"/>
                <a:gd name="T9" fmla="*/ 70 h 241"/>
              </a:gdLst>
              <a:ahLst/>
              <a:cxnLst>
                <a:cxn ang="0">
                  <a:pos x="T0" y="T1"/>
                </a:cxn>
                <a:cxn ang="0">
                  <a:pos x="T2" y="T3"/>
                </a:cxn>
                <a:cxn ang="0">
                  <a:pos x="T4" y="T5"/>
                </a:cxn>
                <a:cxn ang="0">
                  <a:pos x="T6" y="T7"/>
                </a:cxn>
                <a:cxn ang="0">
                  <a:pos x="T8" y="T9"/>
                </a:cxn>
              </a:cxnLst>
              <a:rect l="0" t="0" r="r" b="b"/>
              <a:pathLst>
                <a:path w="488" h="241">
                  <a:moveTo>
                    <a:pt x="0" y="70"/>
                  </a:moveTo>
                  <a:lnTo>
                    <a:pt x="14" y="241"/>
                  </a:lnTo>
                  <a:lnTo>
                    <a:pt x="488" y="171"/>
                  </a:lnTo>
                  <a:lnTo>
                    <a:pt x="463" y="0"/>
                  </a:lnTo>
                  <a:lnTo>
                    <a:pt x="0" y="70"/>
                  </a:lnTo>
                  <a:close/>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66" name="Freeform 149">
              <a:extLst>
                <a:ext uri="{FF2B5EF4-FFF2-40B4-BE49-F238E27FC236}">
                  <a16:creationId xmlns:a16="http://schemas.microsoft.com/office/drawing/2014/main" id="{7937B946-84A7-474A-9B1D-FEAEF8A18422}"/>
                </a:ext>
              </a:extLst>
            </p:cNvPr>
            <p:cNvSpPr>
              <a:spLocks/>
            </p:cNvSpPr>
            <p:nvPr/>
          </p:nvSpPr>
          <p:spPr bwMode="auto">
            <a:xfrm>
              <a:off x="5372100" y="2822575"/>
              <a:ext cx="471488" cy="282575"/>
            </a:xfrm>
            <a:custGeom>
              <a:avLst/>
              <a:gdLst>
                <a:gd name="T0" fmla="*/ 686 w 703"/>
                <a:gd name="T1" fmla="*/ 111 h 422"/>
                <a:gd name="T2" fmla="*/ 664 w 703"/>
                <a:gd name="T3" fmla="*/ 43 h 422"/>
                <a:gd name="T4" fmla="*/ 601 w 703"/>
                <a:gd name="T5" fmla="*/ 11 h 422"/>
                <a:gd name="T6" fmla="*/ 72 w 703"/>
                <a:gd name="T7" fmla="*/ 182 h 422"/>
                <a:gd name="T8" fmla="*/ 48 w 703"/>
                <a:gd name="T9" fmla="*/ 170 h 422"/>
                <a:gd name="T10" fmla="*/ 25 w 703"/>
                <a:gd name="T11" fmla="*/ 95 h 422"/>
                <a:gd name="T12" fmla="*/ 0 w 703"/>
                <a:gd name="T13" fmla="*/ 104 h 422"/>
                <a:gd name="T14" fmla="*/ 22 w 703"/>
                <a:gd name="T15" fmla="*/ 173 h 422"/>
                <a:gd name="T16" fmla="*/ 76 w 703"/>
                <a:gd name="T17" fmla="*/ 208 h 422"/>
                <a:gd name="T18" fmla="*/ 609 w 703"/>
                <a:gd name="T19" fmla="*/ 35 h 422"/>
                <a:gd name="T20" fmla="*/ 639 w 703"/>
                <a:gd name="T21" fmla="*/ 51 h 422"/>
                <a:gd name="T22" fmla="*/ 661 w 703"/>
                <a:gd name="T23" fmla="*/ 118 h 422"/>
                <a:gd name="T24" fmla="*/ 646 w 703"/>
                <a:gd name="T25" fmla="*/ 149 h 422"/>
                <a:gd name="T26" fmla="*/ 626 w 703"/>
                <a:gd name="T27" fmla="*/ 155 h 422"/>
                <a:gd name="T28" fmla="*/ 613 w 703"/>
                <a:gd name="T29" fmla="*/ 115 h 422"/>
                <a:gd name="T30" fmla="*/ 567 w 703"/>
                <a:gd name="T31" fmla="*/ 92 h 422"/>
                <a:gd name="T32" fmla="*/ 86 w 703"/>
                <a:gd name="T33" fmla="*/ 247 h 422"/>
                <a:gd name="T34" fmla="*/ 62 w 703"/>
                <a:gd name="T35" fmla="*/ 294 h 422"/>
                <a:gd name="T36" fmla="*/ 94 w 703"/>
                <a:gd name="T37" fmla="*/ 392 h 422"/>
                <a:gd name="T38" fmla="*/ 141 w 703"/>
                <a:gd name="T39" fmla="*/ 416 h 422"/>
                <a:gd name="T40" fmla="*/ 622 w 703"/>
                <a:gd name="T41" fmla="*/ 262 h 422"/>
                <a:gd name="T42" fmla="*/ 646 w 703"/>
                <a:gd name="T43" fmla="*/ 215 h 422"/>
                <a:gd name="T44" fmla="*/ 634 w 703"/>
                <a:gd name="T45" fmla="*/ 180 h 422"/>
                <a:gd name="T46" fmla="*/ 654 w 703"/>
                <a:gd name="T47" fmla="*/ 173 h 422"/>
                <a:gd name="T48" fmla="*/ 686 w 703"/>
                <a:gd name="T49" fmla="*/ 11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3" h="422">
                  <a:moveTo>
                    <a:pt x="686" y="111"/>
                  </a:moveTo>
                  <a:lnTo>
                    <a:pt x="664" y="43"/>
                  </a:lnTo>
                  <a:cubicBezTo>
                    <a:pt x="657" y="22"/>
                    <a:pt x="641" y="0"/>
                    <a:pt x="601" y="11"/>
                  </a:cubicBezTo>
                  <a:cubicBezTo>
                    <a:pt x="601" y="11"/>
                    <a:pt x="206" y="138"/>
                    <a:pt x="72" y="182"/>
                  </a:cubicBezTo>
                  <a:cubicBezTo>
                    <a:pt x="59" y="186"/>
                    <a:pt x="51" y="180"/>
                    <a:pt x="48" y="170"/>
                  </a:cubicBezTo>
                  <a:cubicBezTo>
                    <a:pt x="43" y="154"/>
                    <a:pt x="30" y="112"/>
                    <a:pt x="25" y="95"/>
                  </a:cubicBezTo>
                  <a:lnTo>
                    <a:pt x="0" y="104"/>
                  </a:lnTo>
                  <a:cubicBezTo>
                    <a:pt x="5" y="120"/>
                    <a:pt x="17" y="158"/>
                    <a:pt x="22" y="173"/>
                  </a:cubicBezTo>
                  <a:cubicBezTo>
                    <a:pt x="31" y="203"/>
                    <a:pt x="39" y="219"/>
                    <a:pt x="76" y="208"/>
                  </a:cubicBezTo>
                  <a:lnTo>
                    <a:pt x="609" y="35"/>
                  </a:lnTo>
                  <a:cubicBezTo>
                    <a:pt x="623" y="32"/>
                    <a:pt x="636" y="41"/>
                    <a:pt x="639" y="51"/>
                  </a:cubicBezTo>
                  <a:lnTo>
                    <a:pt x="661" y="118"/>
                  </a:lnTo>
                  <a:cubicBezTo>
                    <a:pt x="668" y="138"/>
                    <a:pt x="656" y="145"/>
                    <a:pt x="646" y="149"/>
                  </a:cubicBezTo>
                  <a:lnTo>
                    <a:pt x="626" y="155"/>
                  </a:lnTo>
                  <a:lnTo>
                    <a:pt x="613" y="115"/>
                  </a:lnTo>
                  <a:cubicBezTo>
                    <a:pt x="607" y="96"/>
                    <a:pt x="586" y="85"/>
                    <a:pt x="567" y="92"/>
                  </a:cubicBezTo>
                  <a:lnTo>
                    <a:pt x="86" y="247"/>
                  </a:lnTo>
                  <a:cubicBezTo>
                    <a:pt x="67" y="254"/>
                    <a:pt x="56" y="275"/>
                    <a:pt x="62" y="294"/>
                  </a:cubicBezTo>
                  <a:lnTo>
                    <a:pt x="94" y="392"/>
                  </a:lnTo>
                  <a:cubicBezTo>
                    <a:pt x="100" y="411"/>
                    <a:pt x="121" y="422"/>
                    <a:pt x="141" y="416"/>
                  </a:cubicBezTo>
                  <a:lnTo>
                    <a:pt x="622" y="262"/>
                  </a:lnTo>
                  <a:cubicBezTo>
                    <a:pt x="641" y="256"/>
                    <a:pt x="652" y="235"/>
                    <a:pt x="646" y="215"/>
                  </a:cubicBezTo>
                  <a:lnTo>
                    <a:pt x="634" y="180"/>
                  </a:lnTo>
                  <a:lnTo>
                    <a:pt x="654" y="173"/>
                  </a:lnTo>
                  <a:cubicBezTo>
                    <a:pt x="675" y="167"/>
                    <a:pt x="703" y="153"/>
                    <a:pt x="686" y="111"/>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67" name="Freeform 150">
              <a:extLst>
                <a:ext uri="{FF2B5EF4-FFF2-40B4-BE49-F238E27FC236}">
                  <a16:creationId xmlns:a16="http://schemas.microsoft.com/office/drawing/2014/main" id="{C2A66234-968F-48A2-AFDF-CE365F5698CB}"/>
                </a:ext>
              </a:extLst>
            </p:cNvPr>
            <p:cNvSpPr>
              <a:spLocks/>
            </p:cNvSpPr>
            <p:nvPr/>
          </p:nvSpPr>
          <p:spPr bwMode="auto">
            <a:xfrm>
              <a:off x="5475288" y="3001963"/>
              <a:ext cx="962025" cy="517525"/>
            </a:xfrm>
            <a:custGeom>
              <a:avLst/>
              <a:gdLst>
                <a:gd name="T0" fmla="*/ 1421 w 1432"/>
                <a:gd name="T1" fmla="*/ 346 h 770"/>
                <a:gd name="T2" fmla="*/ 1364 w 1432"/>
                <a:gd name="T3" fmla="*/ 153 h 770"/>
                <a:gd name="T4" fmla="*/ 1251 w 1432"/>
                <a:gd name="T5" fmla="*/ 112 h 770"/>
                <a:gd name="T6" fmla="*/ 785 w 1432"/>
                <a:gd name="T7" fmla="*/ 250 h 770"/>
                <a:gd name="T8" fmla="*/ 780 w 1432"/>
                <a:gd name="T9" fmla="*/ 236 h 770"/>
                <a:gd name="T10" fmla="*/ 717 w 1432"/>
                <a:gd name="T11" fmla="*/ 204 h 770"/>
                <a:gd name="T12" fmla="*/ 92 w 1432"/>
                <a:gd name="T13" fmla="*/ 391 h 770"/>
                <a:gd name="T14" fmla="*/ 61 w 1432"/>
                <a:gd name="T15" fmla="*/ 376 h 770"/>
                <a:gd name="T16" fmla="*/ 39 w 1432"/>
                <a:gd name="T17" fmla="*/ 308 h 770"/>
                <a:gd name="T18" fmla="*/ 55 w 1432"/>
                <a:gd name="T19" fmla="*/ 278 h 770"/>
                <a:gd name="T20" fmla="*/ 88 w 1432"/>
                <a:gd name="T21" fmla="*/ 267 h 770"/>
                <a:gd name="T22" fmla="*/ 101 w 1432"/>
                <a:gd name="T23" fmla="*/ 307 h 770"/>
                <a:gd name="T24" fmla="*/ 147 w 1432"/>
                <a:gd name="T25" fmla="*/ 331 h 770"/>
                <a:gd name="T26" fmla="*/ 628 w 1432"/>
                <a:gd name="T27" fmla="*/ 175 h 770"/>
                <a:gd name="T28" fmla="*/ 652 w 1432"/>
                <a:gd name="T29" fmla="*/ 128 h 770"/>
                <a:gd name="T30" fmla="*/ 620 w 1432"/>
                <a:gd name="T31" fmla="*/ 30 h 770"/>
                <a:gd name="T32" fmla="*/ 573 w 1432"/>
                <a:gd name="T33" fmla="*/ 6 h 770"/>
                <a:gd name="T34" fmla="*/ 92 w 1432"/>
                <a:gd name="T35" fmla="*/ 160 h 770"/>
                <a:gd name="T36" fmla="*/ 68 w 1432"/>
                <a:gd name="T37" fmla="*/ 207 h 770"/>
                <a:gd name="T38" fmla="*/ 80 w 1432"/>
                <a:gd name="T39" fmla="*/ 242 h 770"/>
                <a:gd name="T40" fmla="*/ 47 w 1432"/>
                <a:gd name="T41" fmla="*/ 253 h 770"/>
                <a:gd name="T42" fmla="*/ 15 w 1432"/>
                <a:gd name="T43" fmla="*/ 316 h 770"/>
                <a:gd name="T44" fmla="*/ 36 w 1432"/>
                <a:gd name="T45" fmla="*/ 384 h 770"/>
                <a:gd name="T46" fmla="*/ 99 w 1432"/>
                <a:gd name="T47" fmla="*/ 416 h 770"/>
                <a:gd name="T48" fmla="*/ 733 w 1432"/>
                <a:gd name="T49" fmla="*/ 227 h 770"/>
                <a:gd name="T50" fmla="*/ 755 w 1432"/>
                <a:gd name="T51" fmla="*/ 244 h 770"/>
                <a:gd name="T52" fmla="*/ 760 w 1432"/>
                <a:gd name="T53" fmla="*/ 258 h 770"/>
                <a:gd name="T54" fmla="*/ 176 w 1432"/>
                <a:gd name="T55" fmla="*/ 431 h 770"/>
                <a:gd name="T56" fmla="*/ 103 w 1432"/>
                <a:gd name="T57" fmla="*/ 526 h 770"/>
                <a:gd name="T58" fmla="*/ 158 w 1432"/>
                <a:gd name="T59" fmla="*/ 715 h 770"/>
                <a:gd name="T60" fmla="*/ 271 w 1432"/>
                <a:gd name="T61" fmla="*/ 755 h 770"/>
                <a:gd name="T62" fmla="*/ 1348 w 1432"/>
                <a:gd name="T63" fmla="*/ 441 h 770"/>
                <a:gd name="T64" fmla="*/ 1421 w 1432"/>
                <a:gd name="T65" fmla="*/ 346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32" h="770">
                  <a:moveTo>
                    <a:pt x="1421" y="346"/>
                  </a:moveTo>
                  <a:lnTo>
                    <a:pt x="1364" y="153"/>
                  </a:lnTo>
                  <a:cubicBezTo>
                    <a:pt x="1353" y="116"/>
                    <a:pt x="1303" y="98"/>
                    <a:pt x="1251" y="112"/>
                  </a:cubicBezTo>
                  <a:lnTo>
                    <a:pt x="785" y="250"/>
                  </a:lnTo>
                  <a:lnTo>
                    <a:pt x="780" y="236"/>
                  </a:lnTo>
                  <a:cubicBezTo>
                    <a:pt x="773" y="215"/>
                    <a:pt x="761" y="190"/>
                    <a:pt x="717" y="204"/>
                  </a:cubicBezTo>
                  <a:lnTo>
                    <a:pt x="92" y="391"/>
                  </a:lnTo>
                  <a:cubicBezTo>
                    <a:pt x="73" y="394"/>
                    <a:pt x="65" y="386"/>
                    <a:pt x="61" y="376"/>
                  </a:cubicBezTo>
                  <a:cubicBezTo>
                    <a:pt x="61" y="376"/>
                    <a:pt x="45" y="325"/>
                    <a:pt x="39" y="308"/>
                  </a:cubicBezTo>
                  <a:cubicBezTo>
                    <a:pt x="33" y="286"/>
                    <a:pt x="45" y="281"/>
                    <a:pt x="55" y="278"/>
                  </a:cubicBezTo>
                  <a:cubicBezTo>
                    <a:pt x="62" y="276"/>
                    <a:pt x="79" y="270"/>
                    <a:pt x="88" y="267"/>
                  </a:cubicBezTo>
                  <a:lnTo>
                    <a:pt x="101" y="307"/>
                  </a:lnTo>
                  <a:cubicBezTo>
                    <a:pt x="107" y="326"/>
                    <a:pt x="128" y="337"/>
                    <a:pt x="147" y="331"/>
                  </a:cubicBezTo>
                  <a:lnTo>
                    <a:pt x="628" y="175"/>
                  </a:lnTo>
                  <a:cubicBezTo>
                    <a:pt x="647" y="169"/>
                    <a:pt x="658" y="148"/>
                    <a:pt x="652" y="128"/>
                  </a:cubicBezTo>
                  <a:lnTo>
                    <a:pt x="620" y="30"/>
                  </a:lnTo>
                  <a:cubicBezTo>
                    <a:pt x="614" y="11"/>
                    <a:pt x="593" y="0"/>
                    <a:pt x="573" y="6"/>
                  </a:cubicBezTo>
                  <a:lnTo>
                    <a:pt x="92" y="160"/>
                  </a:lnTo>
                  <a:cubicBezTo>
                    <a:pt x="73" y="166"/>
                    <a:pt x="62" y="187"/>
                    <a:pt x="68" y="207"/>
                  </a:cubicBezTo>
                  <a:lnTo>
                    <a:pt x="80" y="242"/>
                  </a:lnTo>
                  <a:lnTo>
                    <a:pt x="47" y="253"/>
                  </a:lnTo>
                  <a:cubicBezTo>
                    <a:pt x="26" y="260"/>
                    <a:pt x="0" y="273"/>
                    <a:pt x="15" y="316"/>
                  </a:cubicBezTo>
                  <a:cubicBezTo>
                    <a:pt x="20" y="333"/>
                    <a:pt x="31" y="367"/>
                    <a:pt x="36" y="384"/>
                  </a:cubicBezTo>
                  <a:cubicBezTo>
                    <a:pt x="43" y="405"/>
                    <a:pt x="61" y="427"/>
                    <a:pt x="99" y="416"/>
                  </a:cubicBezTo>
                  <a:cubicBezTo>
                    <a:pt x="257" y="369"/>
                    <a:pt x="718" y="231"/>
                    <a:pt x="733" y="227"/>
                  </a:cubicBezTo>
                  <a:cubicBezTo>
                    <a:pt x="742" y="225"/>
                    <a:pt x="752" y="234"/>
                    <a:pt x="755" y="244"/>
                  </a:cubicBezTo>
                  <a:lnTo>
                    <a:pt x="760" y="258"/>
                  </a:lnTo>
                  <a:lnTo>
                    <a:pt x="176" y="431"/>
                  </a:lnTo>
                  <a:cubicBezTo>
                    <a:pt x="125" y="446"/>
                    <a:pt x="92" y="488"/>
                    <a:pt x="103" y="526"/>
                  </a:cubicBezTo>
                  <a:lnTo>
                    <a:pt x="158" y="715"/>
                  </a:lnTo>
                  <a:cubicBezTo>
                    <a:pt x="169" y="752"/>
                    <a:pt x="220" y="770"/>
                    <a:pt x="271" y="755"/>
                  </a:cubicBezTo>
                  <a:lnTo>
                    <a:pt x="1348" y="441"/>
                  </a:lnTo>
                  <a:cubicBezTo>
                    <a:pt x="1399" y="426"/>
                    <a:pt x="1432" y="383"/>
                    <a:pt x="1421" y="346"/>
                  </a:cubicBezTo>
                </a:path>
              </a:pathLst>
            </a:custGeom>
            <a:solidFill>
              <a:srgbClr val="72B6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68" name="Freeform 151">
              <a:extLst>
                <a:ext uri="{FF2B5EF4-FFF2-40B4-BE49-F238E27FC236}">
                  <a16:creationId xmlns:a16="http://schemas.microsoft.com/office/drawing/2014/main" id="{28A8B803-F216-422C-BF0C-C02061E1BF91}"/>
                </a:ext>
              </a:extLst>
            </p:cNvPr>
            <p:cNvSpPr>
              <a:spLocks/>
            </p:cNvSpPr>
            <p:nvPr/>
          </p:nvSpPr>
          <p:spPr bwMode="auto">
            <a:xfrm>
              <a:off x="5640388" y="3263900"/>
              <a:ext cx="261938" cy="206375"/>
            </a:xfrm>
            <a:custGeom>
              <a:avLst/>
              <a:gdLst>
                <a:gd name="T0" fmla="*/ 26 w 389"/>
                <a:gd name="T1" fmla="*/ 235 h 306"/>
                <a:gd name="T2" fmla="*/ 96 w 389"/>
                <a:gd name="T3" fmla="*/ 290 h 306"/>
                <a:gd name="T4" fmla="*/ 196 w 389"/>
                <a:gd name="T5" fmla="*/ 278 h 306"/>
                <a:gd name="T6" fmla="*/ 154 w 389"/>
                <a:gd name="T7" fmla="*/ 255 h 306"/>
                <a:gd name="T8" fmla="*/ 284 w 389"/>
                <a:gd name="T9" fmla="*/ 227 h 306"/>
                <a:gd name="T10" fmla="*/ 218 w 389"/>
                <a:gd name="T11" fmla="*/ 205 h 306"/>
                <a:gd name="T12" fmla="*/ 310 w 389"/>
                <a:gd name="T13" fmla="*/ 171 h 306"/>
                <a:gd name="T14" fmla="*/ 263 w 389"/>
                <a:gd name="T15" fmla="*/ 165 h 306"/>
                <a:gd name="T16" fmla="*/ 329 w 389"/>
                <a:gd name="T17" fmla="*/ 127 h 306"/>
                <a:gd name="T18" fmla="*/ 389 w 389"/>
                <a:gd name="T19" fmla="*/ 86 h 306"/>
                <a:gd name="T20" fmla="*/ 340 w 389"/>
                <a:gd name="T21" fmla="*/ 74 h 306"/>
                <a:gd name="T22" fmla="*/ 250 w 389"/>
                <a:gd name="T23" fmla="*/ 96 h 306"/>
                <a:gd name="T24" fmla="*/ 264 w 389"/>
                <a:gd name="T25" fmla="*/ 34 h 306"/>
                <a:gd name="T26" fmla="*/ 204 w 389"/>
                <a:gd name="T27" fmla="*/ 75 h 306"/>
                <a:gd name="T28" fmla="*/ 217 w 389"/>
                <a:gd name="T29" fmla="*/ 12 h 306"/>
                <a:gd name="T30" fmla="*/ 127 w 389"/>
                <a:gd name="T31" fmla="*/ 61 h 306"/>
                <a:gd name="T32" fmla="*/ 143 w 389"/>
                <a:gd name="T33" fmla="*/ 0 h 306"/>
                <a:gd name="T34" fmla="*/ 80 w 389"/>
                <a:gd name="T35" fmla="*/ 46 h 306"/>
                <a:gd name="T36" fmla="*/ 1 w 389"/>
                <a:gd name="T37" fmla="*/ 152 h 306"/>
                <a:gd name="T38" fmla="*/ 79 w 389"/>
                <a:gd name="T39" fmla="*/ 97 h 306"/>
                <a:gd name="T40" fmla="*/ 60 w 389"/>
                <a:gd name="T41" fmla="*/ 137 h 306"/>
                <a:gd name="T42" fmla="*/ 134 w 389"/>
                <a:gd name="T43" fmla="*/ 107 h 306"/>
                <a:gd name="T44" fmla="*/ 96 w 389"/>
                <a:gd name="T45" fmla="*/ 148 h 306"/>
                <a:gd name="T46" fmla="*/ 195 w 389"/>
                <a:gd name="T47" fmla="*/ 165 h 306"/>
                <a:gd name="T48" fmla="*/ 117 w 389"/>
                <a:gd name="T49" fmla="*/ 188 h 306"/>
                <a:gd name="T50" fmla="*/ 158 w 389"/>
                <a:gd name="T51" fmla="*/ 194 h 306"/>
                <a:gd name="T52" fmla="*/ 90 w 389"/>
                <a:gd name="T53" fmla="*/ 213 h 306"/>
                <a:gd name="T54" fmla="*/ 126 w 389"/>
                <a:gd name="T55" fmla="*/ 238 h 306"/>
                <a:gd name="T56" fmla="*/ 64 w 389"/>
                <a:gd name="T57" fmla="*/ 250 h 306"/>
                <a:gd name="T58" fmla="*/ 26 w 389"/>
                <a:gd name="T59" fmla="*/ 235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9" h="306">
                  <a:moveTo>
                    <a:pt x="26" y="235"/>
                  </a:moveTo>
                  <a:cubicBezTo>
                    <a:pt x="26" y="235"/>
                    <a:pt x="35" y="269"/>
                    <a:pt x="96" y="290"/>
                  </a:cubicBezTo>
                  <a:cubicBezTo>
                    <a:pt x="145" y="306"/>
                    <a:pt x="196" y="278"/>
                    <a:pt x="196" y="278"/>
                  </a:cubicBezTo>
                  <a:cubicBezTo>
                    <a:pt x="196" y="278"/>
                    <a:pt x="159" y="273"/>
                    <a:pt x="154" y="255"/>
                  </a:cubicBezTo>
                  <a:cubicBezTo>
                    <a:pt x="154" y="255"/>
                    <a:pt x="238" y="292"/>
                    <a:pt x="284" y="227"/>
                  </a:cubicBezTo>
                  <a:cubicBezTo>
                    <a:pt x="284" y="227"/>
                    <a:pt x="227" y="236"/>
                    <a:pt x="218" y="205"/>
                  </a:cubicBezTo>
                  <a:cubicBezTo>
                    <a:pt x="218" y="205"/>
                    <a:pt x="282" y="231"/>
                    <a:pt x="310" y="171"/>
                  </a:cubicBezTo>
                  <a:cubicBezTo>
                    <a:pt x="310" y="171"/>
                    <a:pt x="280" y="183"/>
                    <a:pt x="263" y="165"/>
                  </a:cubicBezTo>
                  <a:cubicBezTo>
                    <a:pt x="263" y="165"/>
                    <a:pt x="304" y="170"/>
                    <a:pt x="329" y="127"/>
                  </a:cubicBezTo>
                  <a:cubicBezTo>
                    <a:pt x="354" y="83"/>
                    <a:pt x="389" y="86"/>
                    <a:pt x="389" y="86"/>
                  </a:cubicBezTo>
                  <a:cubicBezTo>
                    <a:pt x="389" y="86"/>
                    <a:pt x="373" y="62"/>
                    <a:pt x="340" y="74"/>
                  </a:cubicBezTo>
                  <a:cubicBezTo>
                    <a:pt x="307" y="87"/>
                    <a:pt x="282" y="105"/>
                    <a:pt x="250" y="96"/>
                  </a:cubicBezTo>
                  <a:cubicBezTo>
                    <a:pt x="250" y="96"/>
                    <a:pt x="286" y="72"/>
                    <a:pt x="264" y="34"/>
                  </a:cubicBezTo>
                  <a:cubicBezTo>
                    <a:pt x="264" y="34"/>
                    <a:pt x="239" y="76"/>
                    <a:pt x="204" y="75"/>
                  </a:cubicBezTo>
                  <a:cubicBezTo>
                    <a:pt x="204" y="75"/>
                    <a:pt x="236" y="55"/>
                    <a:pt x="217" y="12"/>
                  </a:cubicBezTo>
                  <a:cubicBezTo>
                    <a:pt x="217" y="12"/>
                    <a:pt x="171" y="61"/>
                    <a:pt x="127" y="61"/>
                  </a:cubicBezTo>
                  <a:cubicBezTo>
                    <a:pt x="127" y="61"/>
                    <a:pt x="175" y="40"/>
                    <a:pt x="143" y="0"/>
                  </a:cubicBezTo>
                  <a:cubicBezTo>
                    <a:pt x="143" y="0"/>
                    <a:pt x="128" y="32"/>
                    <a:pt x="80" y="46"/>
                  </a:cubicBezTo>
                  <a:cubicBezTo>
                    <a:pt x="35" y="59"/>
                    <a:pt x="0" y="91"/>
                    <a:pt x="1" y="152"/>
                  </a:cubicBezTo>
                  <a:cubicBezTo>
                    <a:pt x="1" y="152"/>
                    <a:pt x="27" y="102"/>
                    <a:pt x="79" y="97"/>
                  </a:cubicBezTo>
                  <a:cubicBezTo>
                    <a:pt x="79" y="97"/>
                    <a:pt x="56" y="109"/>
                    <a:pt x="60" y="137"/>
                  </a:cubicBezTo>
                  <a:cubicBezTo>
                    <a:pt x="60" y="137"/>
                    <a:pt x="89" y="107"/>
                    <a:pt x="134" y="107"/>
                  </a:cubicBezTo>
                  <a:cubicBezTo>
                    <a:pt x="134" y="107"/>
                    <a:pt x="99" y="115"/>
                    <a:pt x="96" y="148"/>
                  </a:cubicBezTo>
                  <a:cubicBezTo>
                    <a:pt x="96" y="148"/>
                    <a:pt x="164" y="114"/>
                    <a:pt x="195" y="165"/>
                  </a:cubicBezTo>
                  <a:cubicBezTo>
                    <a:pt x="195" y="165"/>
                    <a:pt x="153" y="149"/>
                    <a:pt x="117" y="188"/>
                  </a:cubicBezTo>
                  <a:cubicBezTo>
                    <a:pt x="117" y="188"/>
                    <a:pt x="144" y="185"/>
                    <a:pt x="158" y="194"/>
                  </a:cubicBezTo>
                  <a:cubicBezTo>
                    <a:pt x="158" y="194"/>
                    <a:pt x="125" y="223"/>
                    <a:pt x="90" y="213"/>
                  </a:cubicBezTo>
                  <a:cubicBezTo>
                    <a:pt x="90" y="213"/>
                    <a:pt x="90" y="234"/>
                    <a:pt x="126" y="238"/>
                  </a:cubicBezTo>
                  <a:cubicBezTo>
                    <a:pt x="126" y="238"/>
                    <a:pt x="94" y="254"/>
                    <a:pt x="64" y="250"/>
                  </a:cubicBezTo>
                  <a:cubicBezTo>
                    <a:pt x="51" y="248"/>
                    <a:pt x="36" y="242"/>
                    <a:pt x="26" y="235"/>
                  </a:cubicBezTo>
                </a:path>
              </a:pathLst>
            </a:custGeom>
            <a:solidFill>
              <a:srgbClr val="ABD0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69" name="Freeform 152">
              <a:extLst>
                <a:ext uri="{FF2B5EF4-FFF2-40B4-BE49-F238E27FC236}">
                  <a16:creationId xmlns:a16="http://schemas.microsoft.com/office/drawing/2014/main" id="{63CA383F-1C69-46B7-934F-9D4520FE840D}"/>
                </a:ext>
              </a:extLst>
            </p:cNvPr>
            <p:cNvSpPr>
              <a:spLocks/>
            </p:cNvSpPr>
            <p:nvPr/>
          </p:nvSpPr>
          <p:spPr bwMode="auto">
            <a:xfrm>
              <a:off x="5502275" y="3378200"/>
              <a:ext cx="273050" cy="393700"/>
            </a:xfrm>
            <a:custGeom>
              <a:avLst/>
              <a:gdLst>
                <a:gd name="T0" fmla="*/ 27 w 407"/>
                <a:gd name="T1" fmla="*/ 16 h 584"/>
                <a:gd name="T2" fmla="*/ 12 w 407"/>
                <a:gd name="T3" fmla="*/ 74 h 584"/>
                <a:gd name="T4" fmla="*/ 319 w 407"/>
                <a:gd name="T5" fmla="*/ 558 h 584"/>
                <a:gd name="T6" fmla="*/ 378 w 407"/>
                <a:gd name="T7" fmla="*/ 569 h 584"/>
                <a:gd name="T8" fmla="*/ 395 w 407"/>
                <a:gd name="T9" fmla="*/ 509 h 584"/>
                <a:gd name="T10" fmla="*/ 89 w 407"/>
                <a:gd name="T11" fmla="*/ 26 h 584"/>
                <a:gd name="T12" fmla="*/ 27 w 407"/>
                <a:gd name="T13" fmla="*/ 16 h 584"/>
              </a:gdLst>
              <a:ahLst/>
              <a:cxnLst>
                <a:cxn ang="0">
                  <a:pos x="T0" y="T1"/>
                </a:cxn>
                <a:cxn ang="0">
                  <a:pos x="T2" y="T3"/>
                </a:cxn>
                <a:cxn ang="0">
                  <a:pos x="T4" y="T5"/>
                </a:cxn>
                <a:cxn ang="0">
                  <a:pos x="T6" y="T7"/>
                </a:cxn>
                <a:cxn ang="0">
                  <a:pos x="T8" y="T9"/>
                </a:cxn>
                <a:cxn ang="0">
                  <a:pos x="T10" y="T11"/>
                </a:cxn>
                <a:cxn ang="0">
                  <a:pos x="T12" y="T13"/>
                </a:cxn>
              </a:cxnLst>
              <a:rect l="0" t="0" r="r" b="b"/>
              <a:pathLst>
                <a:path w="407" h="584">
                  <a:moveTo>
                    <a:pt x="27" y="16"/>
                  </a:moveTo>
                  <a:cubicBezTo>
                    <a:pt x="4" y="31"/>
                    <a:pt x="0" y="55"/>
                    <a:pt x="12" y="74"/>
                  </a:cubicBezTo>
                  <a:cubicBezTo>
                    <a:pt x="12" y="74"/>
                    <a:pt x="242" y="437"/>
                    <a:pt x="319" y="558"/>
                  </a:cubicBezTo>
                  <a:cubicBezTo>
                    <a:pt x="331" y="577"/>
                    <a:pt x="355" y="584"/>
                    <a:pt x="378" y="569"/>
                  </a:cubicBezTo>
                  <a:cubicBezTo>
                    <a:pt x="403" y="553"/>
                    <a:pt x="407" y="528"/>
                    <a:pt x="395" y="509"/>
                  </a:cubicBezTo>
                  <a:cubicBezTo>
                    <a:pt x="319" y="388"/>
                    <a:pt x="89" y="26"/>
                    <a:pt x="89" y="26"/>
                  </a:cubicBezTo>
                  <a:cubicBezTo>
                    <a:pt x="76" y="7"/>
                    <a:pt x="53" y="0"/>
                    <a:pt x="27" y="16"/>
                  </a:cubicBez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70" name="Freeform 153">
              <a:extLst>
                <a:ext uri="{FF2B5EF4-FFF2-40B4-BE49-F238E27FC236}">
                  <a16:creationId xmlns:a16="http://schemas.microsoft.com/office/drawing/2014/main" id="{A75114F0-8C49-46EF-9AE9-06AC6576523C}"/>
                </a:ext>
              </a:extLst>
            </p:cNvPr>
            <p:cNvSpPr>
              <a:spLocks noEditPoints="1"/>
            </p:cNvSpPr>
            <p:nvPr/>
          </p:nvSpPr>
          <p:spPr bwMode="auto">
            <a:xfrm>
              <a:off x="5594350" y="3519488"/>
              <a:ext cx="53975" cy="53975"/>
            </a:xfrm>
            <a:custGeom>
              <a:avLst/>
              <a:gdLst>
                <a:gd name="T0" fmla="*/ 17 w 81"/>
                <a:gd name="T1" fmla="*/ 12 h 81"/>
                <a:gd name="T2" fmla="*/ 12 w 81"/>
                <a:gd name="T3" fmla="*/ 62 h 81"/>
                <a:gd name="T4" fmla="*/ 62 w 81"/>
                <a:gd name="T5" fmla="*/ 70 h 81"/>
                <a:gd name="T6" fmla="*/ 68 w 81"/>
                <a:gd name="T7" fmla="*/ 19 h 81"/>
                <a:gd name="T8" fmla="*/ 17 w 81"/>
                <a:gd name="T9" fmla="*/ 12 h 81"/>
                <a:gd name="T10" fmla="*/ 30 w 81"/>
                <a:gd name="T11" fmla="*/ 27 h 81"/>
                <a:gd name="T12" fmla="*/ 53 w 81"/>
                <a:gd name="T13" fmla="*/ 30 h 81"/>
                <a:gd name="T14" fmla="*/ 51 w 81"/>
                <a:gd name="T15" fmla="*/ 54 h 81"/>
                <a:gd name="T16" fmla="*/ 27 w 81"/>
                <a:gd name="T17" fmla="*/ 51 h 81"/>
                <a:gd name="T18" fmla="*/ 30 w 81"/>
                <a:gd name="T19" fmla="*/ 2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81">
                  <a:moveTo>
                    <a:pt x="17" y="12"/>
                  </a:moveTo>
                  <a:cubicBezTo>
                    <a:pt x="2" y="24"/>
                    <a:pt x="0" y="47"/>
                    <a:pt x="12" y="62"/>
                  </a:cubicBezTo>
                  <a:cubicBezTo>
                    <a:pt x="24" y="78"/>
                    <a:pt x="47" y="81"/>
                    <a:pt x="62" y="70"/>
                  </a:cubicBezTo>
                  <a:cubicBezTo>
                    <a:pt x="78" y="58"/>
                    <a:pt x="81" y="35"/>
                    <a:pt x="68" y="19"/>
                  </a:cubicBezTo>
                  <a:cubicBezTo>
                    <a:pt x="55" y="2"/>
                    <a:pt x="32" y="0"/>
                    <a:pt x="17" y="12"/>
                  </a:cubicBezTo>
                  <a:close/>
                  <a:moveTo>
                    <a:pt x="30" y="27"/>
                  </a:moveTo>
                  <a:cubicBezTo>
                    <a:pt x="37" y="21"/>
                    <a:pt x="47" y="23"/>
                    <a:pt x="53" y="30"/>
                  </a:cubicBezTo>
                  <a:cubicBezTo>
                    <a:pt x="59" y="38"/>
                    <a:pt x="58" y="49"/>
                    <a:pt x="51" y="54"/>
                  </a:cubicBezTo>
                  <a:cubicBezTo>
                    <a:pt x="43" y="60"/>
                    <a:pt x="33" y="58"/>
                    <a:pt x="27" y="51"/>
                  </a:cubicBezTo>
                  <a:cubicBezTo>
                    <a:pt x="21" y="43"/>
                    <a:pt x="22" y="33"/>
                    <a:pt x="30" y="27"/>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71" name="Freeform 154">
              <a:extLst>
                <a:ext uri="{FF2B5EF4-FFF2-40B4-BE49-F238E27FC236}">
                  <a16:creationId xmlns:a16="http://schemas.microsoft.com/office/drawing/2014/main" id="{960E0749-C77C-40BB-BF73-AE4861616038}"/>
                </a:ext>
              </a:extLst>
            </p:cNvPr>
            <p:cNvSpPr>
              <a:spLocks noEditPoints="1"/>
            </p:cNvSpPr>
            <p:nvPr/>
          </p:nvSpPr>
          <p:spPr bwMode="auto">
            <a:xfrm>
              <a:off x="5629275" y="3575050"/>
              <a:ext cx="55563" cy="55563"/>
            </a:xfrm>
            <a:custGeom>
              <a:avLst/>
              <a:gdLst>
                <a:gd name="T0" fmla="*/ 20 w 81"/>
                <a:gd name="T1" fmla="*/ 12 h 83"/>
                <a:gd name="T2" fmla="*/ 11 w 81"/>
                <a:gd name="T3" fmla="*/ 61 h 83"/>
                <a:gd name="T4" fmla="*/ 61 w 81"/>
                <a:gd name="T5" fmla="*/ 72 h 83"/>
                <a:gd name="T6" fmla="*/ 70 w 81"/>
                <a:gd name="T7" fmla="*/ 22 h 83"/>
                <a:gd name="T8" fmla="*/ 20 w 81"/>
                <a:gd name="T9" fmla="*/ 12 h 83"/>
                <a:gd name="T10" fmla="*/ 31 w 81"/>
                <a:gd name="T11" fmla="*/ 28 h 83"/>
                <a:gd name="T12" fmla="*/ 54 w 81"/>
                <a:gd name="T13" fmla="*/ 32 h 83"/>
                <a:gd name="T14" fmla="*/ 50 w 81"/>
                <a:gd name="T15" fmla="*/ 56 h 83"/>
                <a:gd name="T16" fmla="*/ 27 w 81"/>
                <a:gd name="T17" fmla="*/ 51 h 83"/>
                <a:gd name="T18" fmla="*/ 31 w 81"/>
                <a:gd name="T19" fmla="*/ 2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83">
                  <a:moveTo>
                    <a:pt x="20" y="12"/>
                  </a:moveTo>
                  <a:cubicBezTo>
                    <a:pt x="4" y="23"/>
                    <a:pt x="0" y="45"/>
                    <a:pt x="11" y="61"/>
                  </a:cubicBezTo>
                  <a:cubicBezTo>
                    <a:pt x="22" y="78"/>
                    <a:pt x="44" y="83"/>
                    <a:pt x="61" y="72"/>
                  </a:cubicBezTo>
                  <a:cubicBezTo>
                    <a:pt x="77" y="62"/>
                    <a:pt x="81" y="39"/>
                    <a:pt x="70" y="22"/>
                  </a:cubicBezTo>
                  <a:cubicBezTo>
                    <a:pt x="58" y="5"/>
                    <a:pt x="35" y="0"/>
                    <a:pt x="20" y="12"/>
                  </a:cubicBezTo>
                  <a:close/>
                  <a:moveTo>
                    <a:pt x="31" y="28"/>
                  </a:moveTo>
                  <a:cubicBezTo>
                    <a:pt x="38" y="22"/>
                    <a:pt x="49" y="24"/>
                    <a:pt x="54" y="32"/>
                  </a:cubicBezTo>
                  <a:cubicBezTo>
                    <a:pt x="60" y="40"/>
                    <a:pt x="58" y="51"/>
                    <a:pt x="50" y="56"/>
                  </a:cubicBezTo>
                  <a:cubicBezTo>
                    <a:pt x="42" y="61"/>
                    <a:pt x="32" y="59"/>
                    <a:pt x="27" y="51"/>
                  </a:cubicBezTo>
                  <a:cubicBezTo>
                    <a:pt x="21" y="43"/>
                    <a:pt x="23" y="33"/>
                    <a:pt x="31" y="28"/>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72" name="Freeform 155">
              <a:extLst>
                <a:ext uri="{FF2B5EF4-FFF2-40B4-BE49-F238E27FC236}">
                  <a16:creationId xmlns:a16="http://schemas.microsoft.com/office/drawing/2014/main" id="{C74AACA8-63BD-41DC-B37C-5B5DA9F62C41}"/>
                </a:ext>
              </a:extLst>
            </p:cNvPr>
            <p:cNvSpPr>
              <a:spLocks noEditPoints="1"/>
            </p:cNvSpPr>
            <p:nvPr/>
          </p:nvSpPr>
          <p:spPr bwMode="auto">
            <a:xfrm>
              <a:off x="5522913" y="3405188"/>
              <a:ext cx="53975" cy="55563"/>
            </a:xfrm>
            <a:custGeom>
              <a:avLst/>
              <a:gdLst>
                <a:gd name="T0" fmla="*/ 17 w 80"/>
                <a:gd name="T1" fmla="*/ 13 h 82"/>
                <a:gd name="T2" fmla="*/ 12 w 80"/>
                <a:gd name="T3" fmla="*/ 63 h 82"/>
                <a:gd name="T4" fmla="*/ 62 w 80"/>
                <a:gd name="T5" fmla="*/ 70 h 82"/>
                <a:gd name="T6" fmla="*/ 67 w 80"/>
                <a:gd name="T7" fmla="*/ 20 h 82"/>
                <a:gd name="T8" fmla="*/ 17 w 80"/>
                <a:gd name="T9" fmla="*/ 13 h 82"/>
                <a:gd name="T10" fmla="*/ 29 w 80"/>
                <a:gd name="T11" fmla="*/ 28 h 82"/>
                <a:gd name="T12" fmla="*/ 53 w 80"/>
                <a:gd name="T13" fmla="*/ 31 h 82"/>
                <a:gd name="T14" fmla="*/ 50 w 80"/>
                <a:gd name="T15" fmla="*/ 55 h 82"/>
                <a:gd name="T16" fmla="*/ 26 w 80"/>
                <a:gd name="T17" fmla="*/ 51 h 82"/>
                <a:gd name="T18" fmla="*/ 29 w 80"/>
                <a:gd name="T19" fmla="*/ 2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2">
                  <a:moveTo>
                    <a:pt x="17" y="13"/>
                  </a:moveTo>
                  <a:cubicBezTo>
                    <a:pt x="2" y="25"/>
                    <a:pt x="0" y="48"/>
                    <a:pt x="12" y="63"/>
                  </a:cubicBezTo>
                  <a:cubicBezTo>
                    <a:pt x="24" y="79"/>
                    <a:pt x="46" y="82"/>
                    <a:pt x="62" y="70"/>
                  </a:cubicBezTo>
                  <a:cubicBezTo>
                    <a:pt x="77" y="59"/>
                    <a:pt x="80" y="36"/>
                    <a:pt x="67" y="20"/>
                  </a:cubicBezTo>
                  <a:cubicBezTo>
                    <a:pt x="55" y="3"/>
                    <a:pt x="32" y="0"/>
                    <a:pt x="17" y="13"/>
                  </a:cubicBezTo>
                  <a:close/>
                  <a:moveTo>
                    <a:pt x="29" y="28"/>
                  </a:moveTo>
                  <a:cubicBezTo>
                    <a:pt x="36" y="22"/>
                    <a:pt x="47" y="23"/>
                    <a:pt x="53" y="31"/>
                  </a:cubicBezTo>
                  <a:cubicBezTo>
                    <a:pt x="58" y="39"/>
                    <a:pt x="57" y="49"/>
                    <a:pt x="50" y="55"/>
                  </a:cubicBezTo>
                  <a:cubicBezTo>
                    <a:pt x="43" y="60"/>
                    <a:pt x="32" y="59"/>
                    <a:pt x="26" y="51"/>
                  </a:cubicBezTo>
                  <a:cubicBezTo>
                    <a:pt x="21" y="44"/>
                    <a:pt x="22" y="34"/>
                    <a:pt x="29" y="28"/>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73" name="Freeform 156">
              <a:extLst>
                <a:ext uri="{FF2B5EF4-FFF2-40B4-BE49-F238E27FC236}">
                  <a16:creationId xmlns:a16="http://schemas.microsoft.com/office/drawing/2014/main" id="{435E8E59-B6B6-4C0C-8D79-6942772ED370}"/>
                </a:ext>
              </a:extLst>
            </p:cNvPr>
            <p:cNvSpPr>
              <a:spLocks noEditPoints="1"/>
            </p:cNvSpPr>
            <p:nvPr/>
          </p:nvSpPr>
          <p:spPr bwMode="auto">
            <a:xfrm>
              <a:off x="5559425" y="3462338"/>
              <a:ext cx="53975" cy="55563"/>
            </a:xfrm>
            <a:custGeom>
              <a:avLst/>
              <a:gdLst>
                <a:gd name="T0" fmla="*/ 19 w 81"/>
                <a:gd name="T1" fmla="*/ 11 h 82"/>
                <a:gd name="T2" fmla="*/ 11 w 81"/>
                <a:gd name="T3" fmla="*/ 61 h 82"/>
                <a:gd name="T4" fmla="*/ 60 w 81"/>
                <a:gd name="T5" fmla="*/ 72 h 82"/>
                <a:gd name="T6" fmla="*/ 69 w 81"/>
                <a:gd name="T7" fmla="*/ 22 h 82"/>
                <a:gd name="T8" fmla="*/ 19 w 81"/>
                <a:gd name="T9" fmla="*/ 11 h 82"/>
                <a:gd name="T10" fmla="*/ 30 w 81"/>
                <a:gd name="T11" fmla="*/ 27 h 82"/>
                <a:gd name="T12" fmla="*/ 54 w 81"/>
                <a:gd name="T13" fmla="*/ 32 h 82"/>
                <a:gd name="T14" fmla="*/ 49 w 81"/>
                <a:gd name="T15" fmla="*/ 56 h 82"/>
                <a:gd name="T16" fmla="*/ 26 w 81"/>
                <a:gd name="T17" fmla="*/ 51 h 82"/>
                <a:gd name="T18" fmla="*/ 30 w 81"/>
                <a:gd name="T19" fmla="*/ 2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82">
                  <a:moveTo>
                    <a:pt x="19" y="11"/>
                  </a:moveTo>
                  <a:cubicBezTo>
                    <a:pt x="3" y="23"/>
                    <a:pt x="0" y="45"/>
                    <a:pt x="11" y="61"/>
                  </a:cubicBezTo>
                  <a:cubicBezTo>
                    <a:pt x="22" y="77"/>
                    <a:pt x="43" y="82"/>
                    <a:pt x="60" y="72"/>
                  </a:cubicBezTo>
                  <a:cubicBezTo>
                    <a:pt x="76" y="62"/>
                    <a:pt x="81" y="39"/>
                    <a:pt x="69" y="22"/>
                  </a:cubicBezTo>
                  <a:cubicBezTo>
                    <a:pt x="57" y="4"/>
                    <a:pt x="35" y="0"/>
                    <a:pt x="19" y="11"/>
                  </a:cubicBezTo>
                  <a:close/>
                  <a:moveTo>
                    <a:pt x="30" y="27"/>
                  </a:moveTo>
                  <a:cubicBezTo>
                    <a:pt x="38" y="22"/>
                    <a:pt x="48" y="24"/>
                    <a:pt x="54" y="32"/>
                  </a:cubicBezTo>
                  <a:cubicBezTo>
                    <a:pt x="59" y="40"/>
                    <a:pt x="57" y="51"/>
                    <a:pt x="49" y="56"/>
                  </a:cubicBezTo>
                  <a:cubicBezTo>
                    <a:pt x="42" y="61"/>
                    <a:pt x="31" y="58"/>
                    <a:pt x="26" y="51"/>
                  </a:cubicBezTo>
                  <a:cubicBezTo>
                    <a:pt x="21" y="43"/>
                    <a:pt x="23" y="32"/>
                    <a:pt x="30" y="27"/>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74" name="Freeform 157">
              <a:extLst>
                <a:ext uri="{FF2B5EF4-FFF2-40B4-BE49-F238E27FC236}">
                  <a16:creationId xmlns:a16="http://schemas.microsoft.com/office/drawing/2014/main" id="{DF01D61D-D576-4738-A376-E38F42426FBC}"/>
                </a:ext>
              </a:extLst>
            </p:cNvPr>
            <p:cNvSpPr>
              <a:spLocks noEditPoints="1"/>
            </p:cNvSpPr>
            <p:nvPr/>
          </p:nvSpPr>
          <p:spPr bwMode="auto">
            <a:xfrm>
              <a:off x="5665788" y="3632200"/>
              <a:ext cx="55563" cy="55563"/>
            </a:xfrm>
            <a:custGeom>
              <a:avLst/>
              <a:gdLst>
                <a:gd name="T0" fmla="*/ 22 w 82"/>
                <a:gd name="T1" fmla="*/ 10 h 83"/>
                <a:gd name="T2" fmla="*/ 10 w 82"/>
                <a:gd name="T3" fmla="*/ 60 h 83"/>
                <a:gd name="T4" fmla="*/ 59 w 82"/>
                <a:gd name="T5" fmla="*/ 74 h 83"/>
                <a:gd name="T6" fmla="*/ 71 w 82"/>
                <a:gd name="T7" fmla="*/ 24 h 83"/>
                <a:gd name="T8" fmla="*/ 22 w 82"/>
                <a:gd name="T9" fmla="*/ 10 h 83"/>
                <a:gd name="T10" fmla="*/ 32 w 82"/>
                <a:gd name="T11" fmla="*/ 27 h 83"/>
                <a:gd name="T12" fmla="*/ 55 w 82"/>
                <a:gd name="T13" fmla="*/ 33 h 83"/>
                <a:gd name="T14" fmla="*/ 49 w 82"/>
                <a:gd name="T15" fmla="*/ 57 h 83"/>
                <a:gd name="T16" fmla="*/ 26 w 82"/>
                <a:gd name="T17" fmla="*/ 50 h 83"/>
                <a:gd name="T18" fmla="*/ 32 w 82"/>
                <a:gd name="T19" fmla="*/ 2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3">
                  <a:moveTo>
                    <a:pt x="22" y="10"/>
                  </a:moveTo>
                  <a:cubicBezTo>
                    <a:pt x="5" y="21"/>
                    <a:pt x="0" y="43"/>
                    <a:pt x="10" y="60"/>
                  </a:cubicBezTo>
                  <a:cubicBezTo>
                    <a:pt x="20" y="77"/>
                    <a:pt x="42" y="83"/>
                    <a:pt x="59" y="74"/>
                  </a:cubicBezTo>
                  <a:cubicBezTo>
                    <a:pt x="76" y="64"/>
                    <a:pt x="82" y="42"/>
                    <a:pt x="71" y="24"/>
                  </a:cubicBezTo>
                  <a:cubicBezTo>
                    <a:pt x="61" y="6"/>
                    <a:pt x="39" y="0"/>
                    <a:pt x="22" y="10"/>
                  </a:cubicBezTo>
                  <a:close/>
                  <a:moveTo>
                    <a:pt x="32" y="27"/>
                  </a:moveTo>
                  <a:cubicBezTo>
                    <a:pt x="40" y="22"/>
                    <a:pt x="50" y="25"/>
                    <a:pt x="55" y="33"/>
                  </a:cubicBezTo>
                  <a:cubicBezTo>
                    <a:pt x="60" y="42"/>
                    <a:pt x="57" y="52"/>
                    <a:pt x="49" y="57"/>
                  </a:cubicBezTo>
                  <a:cubicBezTo>
                    <a:pt x="41" y="61"/>
                    <a:pt x="31" y="58"/>
                    <a:pt x="26" y="50"/>
                  </a:cubicBezTo>
                  <a:cubicBezTo>
                    <a:pt x="22" y="42"/>
                    <a:pt x="24" y="32"/>
                    <a:pt x="32" y="27"/>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75" name="Freeform 158">
              <a:extLst>
                <a:ext uri="{FF2B5EF4-FFF2-40B4-BE49-F238E27FC236}">
                  <a16:creationId xmlns:a16="http://schemas.microsoft.com/office/drawing/2014/main" id="{5747CC9C-A8CF-42AC-A993-A1DCE30360C0}"/>
                </a:ext>
              </a:extLst>
            </p:cNvPr>
            <p:cNvSpPr>
              <a:spLocks/>
            </p:cNvSpPr>
            <p:nvPr/>
          </p:nvSpPr>
          <p:spPr bwMode="auto">
            <a:xfrm>
              <a:off x="5734050" y="3624263"/>
              <a:ext cx="52388" cy="63500"/>
            </a:xfrm>
            <a:custGeom>
              <a:avLst/>
              <a:gdLst>
                <a:gd name="T0" fmla="*/ 23 w 77"/>
                <a:gd name="T1" fmla="*/ 92 h 95"/>
                <a:gd name="T2" fmla="*/ 37 w 77"/>
                <a:gd name="T3" fmla="*/ 90 h 95"/>
                <a:gd name="T4" fmla="*/ 74 w 77"/>
                <a:gd name="T5" fmla="*/ 48 h 95"/>
                <a:gd name="T6" fmla="*/ 74 w 77"/>
                <a:gd name="T7" fmla="*/ 33 h 95"/>
                <a:gd name="T8" fmla="*/ 54 w 77"/>
                <a:gd name="T9" fmla="*/ 5 h 95"/>
                <a:gd name="T10" fmla="*/ 41 w 77"/>
                <a:gd name="T11" fmla="*/ 3 h 95"/>
                <a:gd name="T12" fmla="*/ 10 w 77"/>
                <a:gd name="T13" fmla="*/ 30 h 95"/>
                <a:gd name="T14" fmla="*/ 2 w 77"/>
                <a:gd name="T15" fmla="*/ 45 h 95"/>
                <a:gd name="T16" fmla="*/ 0 w 77"/>
                <a:gd name="T17" fmla="*/ 65 h 95"/>
                <a:gd name="T18" fmla="*/ 7 w 77"/>
                <a:gd name="T19" fmla="*/ 80 h 95"/>
                <a:gd name="T20" fmla="*/ 23 w 77"/>
                <a:gd name="T21" fmla="*/ 9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95">
                  <a:moveTo>
                    <a:pt x="23" y="92"/>
                  </a:moveTo>
                  <a:cubicBezTo>
                    <a:pt x="27" y="95"/>
                    <a:pt x="33" y="94"/>
                    <a:pt x="37" y="90"/>
                  </a:cubicBezTo>
                  <a:lnTo>
                    <a:pt x="74" y="48"/>
                  </a:lnTo>
                  <a:cubicBezTo>
                    <a:pt x="77" y="44"/>
                    <a:pt x="77" y="38"/>
                    <a:pt x="74" y="33"/>
                  </a:cubicBezTo>
                  <a:lnTo>
                    <a:pt x="54" y="5"/>
                  </a:lnTo>
                  <a:cubicBezTo>
                    <a:pt x="51" y="1"/>
                    <a:pt x="45" y="0"/>
                    <a:pt x="41" y="3"/>
                  </a:cubicBezTo>
                  <a:lnTo>
                    <a:pt x="10" y="30"/>
                  </a:lnTo>
                  <a:cubicBezTo>
                    <a:pt x="6" y="33"/>
                    <a:pt x="2" y="40"/>
                    <a:pt x="2" y="45"/>
                  </a:cubicBezTo>
                  <a:lnTo>
                    <a:pt x="0" y="65"/>
                  </a:lnTo>
                  <a:cubicBezTo>
                    <a:pt x="0" y="70"/>
                    <a:pt x="3" y="77"/>
                    <a:pt x="7" y="80"/>
                  </a:cubicBezTo>
                  <a:lnTo>
                    <a:pt x="23" y="92"/>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76" name="Freeform 159">
              <a:extLst>
                <a:ext uri="{FF2B5EF4-FFF2-40B4-BE49-F238E27FC236}">
                  <a16:creationId xmlns:a16="http://schemas.microsoft.com/office/drawing/2014/main" id="{BE06ADFD-DC58-4415-B766-ABD345B8D802}"/>
                </a:ext>
              </a:extLst>
            </p:cNvPr>
            <p:cNvSpPr>
              <a:spLocks/>
            </p:cNvSpPr>
            <p:nvPr/>
          </p:nvSpPr>
          <p:spPr bwMode="auto">
            <a:xfrm>
              <a:off x="5703888" y="3582988"/>
              <a:ext cx="49213" cy="60325"/>
            </a:xfrm>
            <a:custGeom>
              <a:avLst/>
              <a:gdLst>
                <a:gd name="T0" fmla="*/ 51 w 74"/>
                <a:gd name="T1" fmla="*/ 86 h 88"/>
                <a:gd name="T2" fmla="*/ 60 w 74"/>
                <a:gd name="T3" fmla="*/ 82 h 88"/>
                <a:gd name="T4" fmla="*/ 73 w 74"/>
                <a:gd name="T5" fmla="*/ 30 h 88"/>
                <a:gd name="T6" fmla="*/ 67 w 74"/>
                <a:gd name="T7" fmla="*/ 19 h 88"/>
                <a:gd name="T8" fmla="*/ 31 w 74"/>
                <a:gd name="T9" fmla="*/ 2 h 88"/>
                <a:gd name="T10" fmla="*/ 19 w 74"/>
                <a:gd name="T11" fmla="*/ 5 h 88"/>
                <a:gd name="T12" fmla="*/ 5 w 74"/>
                <a:gd name="T13" fmla="*/ 23 h 88"/>
                <a:gd name="T14" fmla="*/ 1 w 74"/>
                <a:gd name="T15" fmla="*/ 37 h 88"/>
                <a:gd name="T16" fmla="*/ 5 w 74"/>
                <a:gd name="T17" fmla="*/ 57 h 88"/>
                <a:gd name="T18" fmla="*/ 13 w 74"/>
                <a:gd name="T19" fmla="*/ 68 h 88"/>
                <a:gd name="T20" fmla="*/ 51 w 74"/>
                <a:gd name="T21" fmla="*/ 8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88">
                  <a:moveTo>
                    <a:pt x="51" y="86"/>
                  </a:moveTo>
                  <a:cubicBezTo>
                    <a:pt x="55" y="88"/>
                    <a:pt x="59" y="86"/>
                    <a:pt x="60" y="82"/>
                  </a:cubicBezTo>
                  <a:lnTo>
                    <a:pt x="73" y="30"/>
                  </a:lnTo>
                  <a:cubicBezTo>
                    <a:pt x="74" y="26"/>
                    <a:pt x="71" y="21"/>
                    <a:pt x="67" y="19"/>
                  </a:cubicBezTo>
                  <a:lnTo>
                    <a:pt x="31" y="2"/>
                  </a:lnTo>
                  <a:cubicBezTo>
                    <a:pt x="27" y="0"/>
                    <a:pt x="21" y="2"/>
                    <a:pt x="19" y="5"/>
                  </a:cubicBezTo>
                  <a:lnTo>
                    <a:pt x="5" y="23"/>
                  </a:lnTo>
                  <a:cubicBezTo>
                    <a:pt x="2" y="27"/>
                    <a:pt x="0" y="33"/>
                    <a:pt x="1" y="37"/>
                  </a:cubicBezTo>
                  <a:lnTo>
                    <a:pt x="5" y="57"/>
                  </a:lnTo>
                  <a:cubicBezTo>
                    <a:pt x="5" y="62"/>
                    <a:pt x="9" y="66"/>
                    <a:pt x="13" y="68"/>
                  </a:cubicBezTo>
                  <a:lnTo>
                    <a:pt x="51" y="86"/>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77" name="Freeform 160">
              <a:extLst>
                <a:ext uri="{FF2B5EF4-FFF2-40B4-BE49-F238E27FC236}">
                  <a16:creationId xmlns:a16="http://schemas.microsoft.com/office/drawing/2014/main" id="{6EF79DAB-BEAB-4910-8E6A-88D952824B26}"/>
                </a:ext>
              </a:extLst>
            </p:cNvPr>
            <p:cNvSpPr>
              <a:spLocks/>
            </p:cNvSpPr>
            <p:nvPr/>
          </p:nvSpPr>
          <p:spPr bwMode="auto">
            <a:xfrm>
              <a:off x="5686425" y="3516313"/>
              <a:ext cx="26988" cy="34925"/>
            </a:xfrm>
            <a:custGeom>
              <a:avLst/>
              <a:gdLst>
                <a:gd name="T0" fmla="*/ 13 w 40"/>
                <a:gd name="T1" fmla="*/ 46 h 52"/>
                <a:gd name="T2" fmla="*/ 23 w 40"/>
                <a:gd name="T3" fmla="*/ 49 h 52"/>
                <a:gd name="T4" fmla="*/ 35 w 40"/>
                <a:gd name="T5" fmla="*/ 38 h 52"/>
                <a:gd name="T6" fmla="*/ 38 w 40"/>
                <a:gd name="T7" fmla="*/ 23 h 52"/>
                <a:gd name="T8" fmla="*/ 32 w 40"/>
                <a:gd name="T9" fmla="*/ 7 h 52"/>
                <a:gd name="T10" fmla="*/ 20 w 40"/>
                <a:gd name="T11" fmla="*/ 2 h 52"/>
                <a:gd name="T12" fmla="*/ 7 w 40"/>
                <a:gd name="T13" fmla="*/ 7 h 52"/>
                <a:gd name="T14" fmla="*/ 2 w 40"/>
                <a:gd name="T15" fmla="*/ 18 h 52"/>
                <a:gd name="T16" fmla="*/ 13 w 40"/>
                <a:gd name="T17" fmla="*/ 4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52">
                  <a:moveTo>
                    <a:pt x="13" y="46"/>
                  </a:moveTo>
                  <a:cubicBezTo>
                    <a:pt x="15" y="51"/>
                    <a:pt x="20" y="52"/>
                    <a:pt x="23" y="49"/>
                  </a:cubicBezTo>
                  <a:lnTo>
                    <a:pt x="35" y="38"/>
                  </a:lnTo>
                  <a:cubicBezTo>
                    <a:pt x="39" y="34"/>
                    <a:pt x="40" y="28"/>
                    <a:pt x="38" y="23"/>
                  </a:cubicBezTo>
                  <a:lnTo>
                    <a:pt x="32" y="7"/>
                  </a:lnTo>
                  <a:cubicBezTo>
                    <a:pt x="30" y="2"/>
                    <a:pt x="25" y="0"/>
                    <a:pt x="20" y="2"/>
                  </a:cubicBezTo>
                  <a:lnTo>
                    <a:pt x="7" y="7"/>
                  </a:lnTo>
                  <a:cubicBezTo>
                    <a:pt x="2" y="8"/>
                    <a:pt x="0" y="14"/>
                    <a:pt x="2" y="18"/>
                  </a:cubicBezTo>
                  <a:lnTo>
                    <a:pt x="13" y="46"/>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78" name="Freeform 161">
              <a:extLst>
                <a:ext uri="{FF2B5EF4-FFF2-40B4-BE49-F238E27FC236}">
                  <a16:creationId xmlns:a16="http://schemas.microsoft.com/office/drawing/2014/main" id="{4A2CDC10-DAB9-41E5-AD47-8E2B9A3996F8}"/>
                </a:ext>
              </a:extLst>
            </p:cNvPr>
            <p:cNvSpPr>
              <a:spLocks/>
            </p:cNvSpPr>
            <p:nvPr/>
          </p:nvSpPr>
          <p:spPr bwMode="auto">
            <a:xfrm>
              <a:off x="5668963" y="3548063"/>
              <a:ext cx="38100" cy="34925"/>
            </a:xfrm>
            <a:custGeom>
              <a:avLst/>
              <a:gdLst>
                <a:gd name="T0" fmla="*/ 48 w 57"/>
                <a:gd name="T1" fmla="*/ 50 h 51"/>
                <a:gd name="T2" fmla="*/ 57 w 57"/>
                <a:gd name="T3" fmla="*/ 43 h 51"/>
                <a:gd name="T4" fmla="*/ 57 w 57"/>
                <a:gd name="T5" fmla="*/ 26 h 51"/>
                <a:gd name="T6" fmla="*/ 49 w 57"/>
                <a:gd name="T7" fmla="*/ 12 h 51"/>
                <a:gd name="T8" fmla="*/ 27 w 57"/>
                <a:gd name="T9" fmla="*/ 2 h 51"/>
                <a:gd name="T10" fmla="*/ 15 w 57"/>
                <a:gd name="T11" fmla="*/ 6 h 51"/>
                <a:gd name="T12" fmla="*/ 2 w 57"/>
                <a:gd name="T13" fmla="*/ 30 h 51"/>
                <a:gd name="T14" fmla="*/ 7 w 57"/>
                <a:gd name="T15" fmla="*/ 41 h 51"/>
                <a:gd name="T16" fmla="*/ 48 w 57"/>
                <a:gd name="T17" fmla="*/ 5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1">
                  <a:moveTo>
                    <a:pt x="48" y="50"/>
                  </a:moveTo>
                  <a:cubicBezTo>
                    <a:pt x="53" y="51"/>
                    <a:pt x="57" y="48"/>
                    <a:pt x="57" y="43"/>
                  </a:cubicBezTo>
                  <a:lnTo>
                    <a:pt x="57" y="26"/>
                  </a:lnTo>
                  <a:cubicBezTo>
                    <a:pt x="57" y="21"/>
                    <a:pt x="53" y="15"/>
                    <a:pt x="49" y="12"/>
                  </a:cubicBezTo>
                  <a:lnTo>
                    <a:pt x="27" y="2"/>
                  </a:lnTo>
                  <a:cubicBezTo>
                    <a:pt x="23" y="0"/>
                    <a:pt x="17" y="2"/>
                    <a:pt x="15" y="6"/>
                  </a:cubicBezTo>
                  <a:lnTo>
                    <a:pt x="2" y="30"/>
                  </a:lnTo>
                  <a:cubicBezTo>
                    <a:pt x="0" y="35"/>
                    <a:pt x="2" y="39"/>
                    <a:pt x="7" y="41"/>
                  </a:cubicBezTo>
                  <a:lnTo>
                    <a:pt x="48" y="50"/>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79" name="Freeform 162">
              <a:extLst>
                <a:ext uri="{FF2B5EF4-FFF2-40B4-BE49-F238E27FC236}">
                  <a16:creationId xmlns:a16="http://schemas.microsoft.com/office/drawing/2014/main" id="{3DB5E68F-E3A1-4733-9B7A-67350965D515}"/>
                </a:ext>
              </a:extLst>
            </p:cNvPr>
            <p:cNvSpPr>
              <a:spLocks/>
            </p:cNvSpPr>
            <p:nvPr/>
          </p:nvSpPr>
          <p:spPr bwMode="auto">
            <a:xfrm>
              <a:off x="5591175" y="3354388"/>
              <a:ext cx="38100" cy="33338"/>
            </a:xfrm>
            <a:custGeom>
              <a:avLst/>
              <a:gdLst>
                <a:gd name="T0" fmla="*/ 47 w 57"/>
                <a:gd name="T1" fmla="*/ 50 h 51"/>
                <a:gd name="T2" fmla="*/ 56 w 57"/>
                <a:gd name="T3" fmla="*/ 43 h 51"/>
                <a:gd name="T4" fmla="*/ 57 w 57"/>
                <a:gd name="T5" fmla="*/ 26 h 51"/>
                <a:gd name="T6" fmla="*/ 48 w 57"/>
                <a:gd name="T7" fmla="*/ 12 h 51"/>
                <a:gd name="T8" fmla="*/ 27 w 57"/>
                <a:gd name="T9" fmla="*/ 2 h 51"/>
                <a:gd name="T10" fmla="*/ 14 w 57"/>
                <a:gd name="T11" fmla="*/ 6 h 51"/>
                <a:gd name="T12" fmla="*/ 2 w 57"/>
                <a:gd name="T13" fmla="*/ 30 h 51"/>
                <a:gd name="T14" fmla="*/ 7 w 57"/>
                <a:gd name="T15" fmla="*/ 40 h 51"/>
                <a:gd name="T16" fmla="*/ 47 w 57"/>
                <a:gd name="T17" fmla="*/ 5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1">
                  <a:moveTo>
                    <a:pt x="47" y="50"/>
                  </a:moveTo>
                  <a:cubicBezTo>
                    <a:pt x="52" y="51"/>
                    <a:pt x="56" y="48"/>
                    <a:pt x="56" y="43"/>
                  </a:cubicBezTo>
                  <a:lnTo>
                    <a:pt x="57" y="26"/>
                  </a:lnTo>
                  <a:cubicBezTo>
                    <a:pt x="57" y="20"/>
                    <a:pt x="53" y="14"/>
                    <a:pt x="48" y="12"/>
                  </a:cubicBezTo>
                  <a:lnTo>
                    <a:pt x="27" y="2"/>
                  </a:lnTo>
                  <a:cubicBezTo>
                    <a:pt x="22" y="0"/>
                    <a:pt x="17" y="1"/>
                    <a:pt x="14" y="6"/>
                  </a:cubicBezTo>
                  <a:lnTo>
                    <a:pt x="2" y="30"/>
                  </a:lnTo>
                  <a:cubicBezTo>
                    <a:pt x="0" y="35"/>
                    <a:pt x="2" y="39"/>
                    <a:pt x="7" y="40"/>
                  </a:cubicBezTo>
                  <a:lnTo>
                    <a:pt x="47" y="50"/>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80" name="Freeform 163">
              <a:extLst>
                <a:ext uri="{FF2B5EF4-FFF2-40B4-BE49-F238E27FC236}">
                  <a16:creationId xmlns:a16="http://schemas.microsoft.com/office/drawing/2014/main" id="{63865AC9-6C48-4DC1-BC18-561D9D5D8005}"/>
                </a:ext>
              </a:extLst>
            </p:cNvPr>
            <p:cNvSpPr>
              <a:spLocks/>
            </p:cNvSpPr>
            <p:nvPr/>
          </p:nvSpPr>
          <p:spPr bwMode="auto">
            <a:xfrm>
              <a:off x="5643563" y="3509963"/>
              <a:ext cx="31750" cy="39688"/>
            </a:xfrm>
            <a:custGeom>
              <a:avLst/>
              <a:gdLst>
                <a:gd name="T0" fmla="*/ 19 w 48"/>
                <a:gd name="T1" fmla="*/ 53 h 60"/>
                <a:gd name="T2" fmla="*/ 31 w 48"/>
                <a:gd name="T3" fmla="*/ 57 h 60"/>
                <a:gd name="T4" fmla="*/ 41 w 48"/>
                <a:gd name="T5" fmla="*/ 50 h 60"/>
                <a:gd name="T6" fmla="*/ 47 w 48"/>
                <a:gd name="T7" fmla="*/ 36 h 60"/>
                <a:gd name="T8" fmla="*/ 41 w 48"/>
                <a:gd name="T9" fmla="*/ 8 h 60"/>
                <a:gd name="T10" fmla="*/ 30 w 48"/>
                <a:gd name="T11" fmla="*/ 1 h 60"/>
                <a:gd name="T12" fmla="*/ 8 w 48"/>
                <a:gd name="T13" fmla="*/ 6 h 60"/>
                <a:gd name="T14" fmla="*/ 2 w 48"/>
                <a:gd name="T15" fmla="*/ 17 h 60"/>
                <a:gd name="T16" fmla="*/ 19 w 48"/>
                <a:gd name="T17"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0">
                  <a:moveTo>
                    <a:pt x="19" y="53"/>
                  </a:moveTo>
                  <a:cubicBezTo>
                    <a:pt x="21" y="58"/>
                    <a:pt x="26" y="60"/>
                    <a:pt x="31" y="57"/>
                  </a:cubicBezTo>
                  <a:lnTo>
                    <a:pt x="41" y="50"/>
                  </a:lnTo>
                  <a:cubicBezTo>
                    <a:pt x="45" y="48"/>
                    <a:pt x="48" y="41"/>
                    <a:pt x="47" y="36"/>
                  </a:cubicBezTo>
                  <a:lnTo>
                    <a:pt x="41" y="8"/>
                  </a:lnTo>
                  <a:cubicBezTo>
                    <a:pt x="40" y="3"/>
                    <a:pt x="35" y="0"/>
                    <a:pt x="30" y="1"/>
                  </a:cubicBezTo>
                  <a:lnTo>
                    <a:pt x="8" y="6"/>
                  </a:lnTo>
                  <a:cubicBezTo>
                    <a:pt x="3" y="8"/>
                    <a:pt x="0" y="12"/>
                    <a:pt x="2" y="17"/>
                  </a:cubicBezTo>
                  <a:lnTo>
                    <a:pt x="19" y="53"/>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81" name="Freeform 164">
              <a:extLst>
                <a:ext uri="{FF2B5EF4-FFF2-40B4-BE49-F238E27FC236}">
                  <a16:creationId xmlns:a16="http://schemas.microsoft.com/office/drawing/2014/main" id="{246E6D66-B01B-4522-89A1-C1610BB25F29}"/>
                </a:ext>
              </a:extLst>
            </p:cNvPr>
            <p:cNvSpPr>
              <a:spLocks/>
            </p:cNvSpPr>
            <p:nvPr/>
          </p:nvSpPr>
          <p:spPr bwMode="auto">
            <a:xfrm>
              <a:off x="5613400" y="3449638"/>
              <a:ext cx="42863" cy="50800"/>
            </a:xfrm>
            <a:custGeom>
              <a:avLst/>
              <a:gdLst>
                <a:gd name="T0" fmla="*/ 49 w 64"/>
                <a:gd name="T1" fmla="*/ 73 h 76"/>
                <a:gd name="T2" fmla="*/ 60 w 64"/>
                <a:gd name="T3" fmla="*/ 63 h 76"/>
                <a:gd name="T4" fmla="*/ 63 w 64"/>
                <a:gd name="T5" fmla="*/ 44 h 76"/>
                <a:gd name="T6" fmla="*/ 58 w 64"/>
                <a:gd name="T7" fmla="*/ 28 h 76"/>
                <a:gd name="T8" fmla="*/ 31 w 64"/>
                <a:gd name="T9" fmla="*/ 3 h 76"/>
                <a:gd name="T10" fmla="*/ 20 w 64"/>
                <a:gd name="T11" fmla="*/ 5 h 76"/>
                <a:gd name="T12" fmla="*/ 3 w 64"/>
                <a:gd name="T13" fmla="*/ 39 h 76"/>
                <a:gd name="T14" fmla="*/ 4 w 64"/>
                <a:gd name="T15" fmla="*/ 55 h 76"/>
                <a:gd name="T16" fmla="*/ 14 w 64"/>
                <a:gd name="T17" fmla="*/ 69 h 76"/>
                <a:gd name="T18" fmla="*/ 28 w 64"/>
                <a:gd name="T19" fmla="*/ 76 h 76"/>
                <a:gd name="T20" fmla="*/ 49 w 64"/>
                <a:gd name="T21"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76">
                  <a:moveTo>
                    <a:pt x="49" y="73"/>
                  </a:moveTo>
                  <a:cubicBezTo>
                    <a:pt x="54" y="72"/>
                    <a:pt x="59" y="68"/>
                    <a:pt x="60" y="63"/>
                  </a:cubicBezTo>
                  <a:lnTo>
                    <a:pt x="63" y="44"/>
                  </a:lnTo>
                  <a:cubicBezTo>
                    <a:pt x="64" y="39"/>
                    <a:pt x="61" y="32"/>
                    <a:pt x="58" y="28"/>
                  </a:cubicBezTo>
                  <a:lnTo>
                    <a:pt x="31" y="3"/>
                  </a:lnTo>
                  <a:cubicBezTo>
                    <a:pt x="28" y="0"/>
                    <a:pt x="23" y="0"/>
                    <a:pt x="20" y="5"/>
                  </a:cubicBezTo>
                  <a:lnTo>
                    <a:pt x="3" y="39"/>
                  </a:lnTo>
                  <a:cubicBezTo>
                    <a:pt x="0" y="44"/>
                    <a:pt x="1" y="51"/>
                    <a:pt x="4" y="55"/>
                  </a:cubicBezTo>
                  <a:lnTo>
                    <a:pt x="14" y="69"/>
                  </a:lnTo>
                  <a:cubicBezTo>
                    <a:pt x="16" y="73"/>
                    <a:pt x="23" y="76"/>
                    <a:pt x="28" y="76"/>
                  </a:cubicBezTo>
                  <a:lnTo>
                    <a:pt x="49" y="73"/>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82" name="Freeform 165">
              <a:extLst>
                <a:ext uri="{FF2B5EF4-FFF2-40B4-BE49-F238E27FC236}">
                  <a16:creationId xmlns:a16="http://schemas.microsoft.com/office/drawing/2014/main" id="{2E3FC06F-D5E4-4A31-B1C8-601985302AA8}"/>
                </a:ext>
              </a:extLst>
            </p:cNvPr>
            <p:cNvSpPr>
              <a:spLocks/>
            </p:cNvSpPr>
            <p:nvPr/>
          </p:nvSpPr>
          <p:spPr bwMode="auto">
            <a:xfrm>
              <a:off x="5586413" y="3390900"/>
              <a:ext cx="49213" cy="60325"/>
            </a:xfrm>
            <a:custGeom>
              <a:avLst/>
              <a:gdLst>
                <a:gd name="T0" fmla="*/ 58 w 74"/>
                <a:gd name="T1" fmla="*/ 68 h 89"/>
                <a:gd name="T2" fmla="*/ 45 w 74"/>
                <a:gd name="T3" fmla="*/ 79 h 89"/>
                <a:gd name="T4" fmla="*/ 16 w 74"/>
                <a:gd name="T5" fmla="*/ 88 h 89"/>
                <a:gd name="T6" fmla="*/ 5 w 74"/>
                <a:gd name="T7" fmla="*/ 81 h 89"/>
                <a:gd name="T8" fmla="*/ 0 w 74"/>
                <a:gd name="T9" fmla="*/ 51 h 89"/>
                <a:gd name="T10" fmla="*/ 5 w 74"/>
                <a:gd name="T11" fmla="*/ 34 h 89"/>
                <a:gd name="T12" fmla="*/ 29 w 74"/>
                <a:gd name="T13" fmla="*/ 4 h 89"/>
                <a:gd name="T14" fmla="*/ 42 w 74"/>
                <a:gd name="T15" fmla="*/ 3 h 89"/>
                <a:gd name="T16" fmla="*/ 69 w 74"/>
                <a:gd name="T17" fmla="*/ 26 h 89"/>
                <a:gd name="T18" fmla="*/ 72 w 74"/>
                <a:gd name="T19" fmla="*/ 40 h 89"/>
                <a:gd name="T20" fmla="*/ 58 w 74"/>
                <a:gd name="T21" fmla="*/ 6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89">
                  <a:moveTo>
                    <a:pt x="58" y="68"/>
                  </a:moveTo>
                  <a:cubicBezTo>
                    <a:pt x="56" y="73"/>
                    <a:pt x="50" y="78"/>
                    <a:pt x="45" y="79"/>
                  </a:cubicBezTo>
                  <a:lnTo>
                    <a:pt x="16" y="88"/>
                  </a:lnTo>
                  <a:cubicBezTo>
                    <a:pt x="11" y="89"/>
                    <a:pt x="6" y="86"/>
                    <a:pt x="5" y="81"/>
                  </a:cubicBezTo>
                  <a:lnTo>
                    <a:pt x="0" y="51"/>
                  </a:lnTo>
                  <a:cubicBezTo>
                    <a:pt x="0" y="46"/>
                    <a:pt x="2" y="38"/>
                    <a:pt x="5" y="34"/>
                  </a:cubicBezTo>
                  <a:lnTo>
                    <a:pt x="29" y="4"/>
                  </a:lnTo>
                  <a:cubicBezTo>
                    <a:pt x="32" y="0"/>
                    <a:pt x="38" y="0"/>
                    <a:pt x="42" y="3"/>
                  </a:cubicBezTo>
                  <a:lnTo>
                    <a:pt x="69" y="26"/>
                  </a:lnTo>
                  <a:cubicBezTo>
                    <a:pt x="73" y="29"/>
                    <a:pt x="74" y="36"/>
                    <a:pt x="72" y="40"/>
                  </a:cubicBezTo>
                  <a:lnTo>
                    <a:pt x="58" y="68"/>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83" name="Freeform 166">
              <a:extLst>
                <a:ext uri="{FF2B5EF4-FFF2-40B4-BE49-F238E27FC236}">
                  <a16:creationId xmlns:a16="http://schemas.microsoft.com/office/drawing/2014/main" id="{D6341559-F12C-4A5E-8694-0BBCC9A221B9}"/>
                </a:ext>
              </a:extLst>
            </p:cNvPr>
            <p:cNvSpPr>
              <a:spLocks/>
            </p:cNvSpPr>
            <p:nvPr/>
          </p:nvSpPr>
          <p:spPr bwMode="auto">
            <a:xfrm>
              <a:off x="5562600" y="3381375"/>
              <a:ext cx="26988" cy="36513"/>
            </a:xfrm>
            <a:custGeom>
              <a:avLst/>
              <a:gdLst>
                <a:gd name="T0" fmla="*/ 13 w 40"/>
                <a:gd name="T1" fmla="*/ 46 h 52"/>
                <a:gd name="T2" fmla="*/ 23 w 40"/>
                <a:gd name="T3" fmla="*/ 48 h 52"/>
                <a:gd name="T4" fmla="*/ 35 w 40"/>
                <a:gd name="T5" fmla="*/ 38 h 52"/>
                <a:gd name="T6" fmla="*/ 38 w 40"/>
                <a:gd name="T7" fmla="*/ 23 h 52"/>
                <a:gd name="T8" fmla="*/ 32 w 40"/>
                <a:gd name="T9" fmla="*/ 7 h 52"/>
                <a:gd name="T10" fmla="*/ 20 w 40"/>
                <a:gd name="T11" fmla="*/ 1 h 52"/>
                <a:gd name="T12" fmla="*/ 7 w 40"/>
                <a:gd name="T13" fmla="*/ 6 h 52"/>
                <a:gd name="T14" fmla="*/ 2 w 40"/>
                <a:gd name="T15" fmla="*/ 18 h 52"/>
                <a:gd name="T16" fmla="*/ 13 w 40"/>
                <a:gd name="T17" fmla="*/ 4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52">
                  <a:moveTo>
                    <a:pt x="13" y="46"/>
                  </a:moveTo>
                  <a:cubicBezTo>
                    <a:pt x="15" y="51"/>
                    <a:pt x="20" y="52"/>
                    <a:pt x="23" y="48"/>
                  </a:cubicBezTo>
                  <a:lnTo>
                    <a:pt x="35" y="38"/>
                  </a:lnTo>
                  <a:cubicBezTo>
                    <a:pt x="39" y="34"/>
                    <a:pt x="40" y="27"/>
                    <a:pt x="38" y="23"/>
                  </a:cubicBezTo>
                  <a:lnTo>
                    <a:pt x="32" y="7"/>
                  </a:lnTo>
                  <a:cubicBezTo>
                    <a:pt x="30" y="2"/>
                    <a:pt x="25" y="0"/>
                    <a:pt x="20" y="1"/>
                  </a:cubicBezTo>
                  <a:lnTo>
                    <a:pt x="7" y="6"/>
                  </a:lnTo>
                  <a:cubicBezTo>
                    <a:pt x="3" y="8"/>
                    <a:pt x="0" y="13"/>
                    <a:pt x="2" y="18"/>
                  </a:cubicBezTo>
                  <a:lnTo>
                    <a:pt x="13" y="46"/>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84" name="Freeform 167">
              <a:extLst>
                <a:ext uri="{FF2B5EF4-FFF2-40B4-BE49-F238E27FC236}">
                  <a16:creationId xmlns:a16="http://schemas.microsoft.com/office/drawing/2014/main" id="{E7851265-136F-44F5-88EB-BF6D88500104}"/>
                </a:ext>
              </a:extLst>
            </p:cNvPr>
            <p:cNvSpPr>
              <a:spLocks/>
            </p:cNvSpPr>
            <p:nvPr/>
          </p:nvSpPr>
          <p:spPr bwMode="auto">
            <a:xfrm>
              <a:off x="6276975" y="3121025"/>
              <a:ext cx="100013" cy="141288"/>
            </a:xfrm>
            <a:custGeom>
              <a:avLst/>
              <a:gdLst>
                <a:gd name="T0" fmla="*/ 149 w 150"/>
                <a:gd name="T1" fmla="*/ 86 h 211"/>
                <a:gd name="T2" fmla="*/ 139 w 150"/>
                <a:gd name="T3" fmla="*/ 138 h 211"/>
                <a:gd name="T4" fmla="*/ 71 w 150"/>
                <a:gd name="T5" fmla="*/ 207 h 211"/>
                <a:gd name="T6" fmla="*/ 70 w 150"/>
                <a:gd name="T7" fmla="*/ 206 h 211"/>
                <a:gd name="T8" fmla="*/ 95 w 150"/>
                <a:gd name="T9" fmla="*/ 132 h 211"/>
                <a:gd name="T10" fmla="*/ 77 w 150"/>
                <a:gd name="T11" fmla="*/ 108 h 211"/>
                <a:gd name="T12" fmla="*/ 97 w 150"/>
                <a:gd name="T13" fmla="*/ 101 h 211"/>
                <a:gd name="T14" fmla="*/ 8 w 150"/>
                <a:gd name="T15" fmla="*/ 47 h 211"/>
                <a:gd name="T16" fmla="*/ 4 w 150"/>
                <a:gd name="T17" fmla="*/ 30 h 211"/>
                <a:gd name="T18" fmla="*/ 4 w 150"/>
                <a:gd name="T19" fmla="*/ 31 h 211"/>
                <a:gd name="T20" fmla="*/ 0 w 150"/>
                <a:gd name="T21" fmla="*/ 14 h 211"/>
                <a:gd name="T22" fmla="*/ 128 w 150"/>
                <a:gd name="T23" fmla="*/ 92 h 211"/>
                <a:gd name="T24" fmla="*/ 149 w 150"/>
                <a:gd name="T25" fmla="*/ 8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211">
                  <a:moveTo>
                    <a:pt x="149" y="86"/>
                  </a:moveTo>
                  <a:cubicBezTo>
                    <a:pt x="148" y="86"/>
                    <a:pt x="150" y="110"/>
                    <a:pt x="139" y="138"/>
                  </a:cubicBezTo>
                  <a:cubicBezTo>
                    <a:pt x="129" y="167"/>
                    <a:pt x="103" y="196"/>
                    <a:pt x="71" y="207"/>
                  </a:cubicBezTo>
                  <a:cubicBezTo>
                    <a:pt x="71" y="207"/>
                    <a:pt x="63" y="211"/>
                    <a:pt x="70" y="206"/>
                  </a:cubicBezTo>
                  <a:cubicBezTo>
                    <a:pt x="100" y="186"/>
                    <a:pt x="103" y="150"/>
                    <a:pt x="95" y="132"/>
                  </a:cubicBezTo>
                  <a:cubicBezTo>
                    <a:pt x="88" y="113"/>
                    <a:pt x="76" y="108"/>
                    <a:pt x="77" y="108"/>
                  </a:cubicBezTo>
                  <a:lnTo>
                    <a:pt x="97" y="101"/>
                  </a:lnTo>
                  <a:cubicBezTo>
                    <a:pt x="87" y="63"/>
                    <a:pt x="45" y="37"/>
                    <a:pt x="8" y="47"/>
                  </a:cubicBezTo>
                  <a:lnTo>
                    <a:pt x="4" y="30"/>
                  </a:lnTo>
                  <a:lnTo>
                    <a:pt x="4" y="31"/>
                  </a:lnTo>
                  <a:lnTo>
                    <a:pt x="0" y="14"/>
                  </a:lnTo>
                  <a:cubicBezTo>
                    <a:pt x="52" y="0"/>
                    <a:pt x="112" y="37"/>
                    <a:pt x="128" y="92"/>
                  </a:cubicBezTo>
                  <a:lnTo>
                    <a:pt x="149" y="86"/>
                  </a:ln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485" name="Freeform 168">
              <a:extLst>
                <a:ext uri="{FF2B5EF4-FFF2-40B4-BE49-F238E27FC236}">
                  <a16:creationId xmlns:a16="http://schemas.microsoft.com/office/drawing/2014/main" id="{20ED2DCF-E782-44E6-B2A4-664CCC2AA64F}"/>
                </a:ext>
              </a:extLst>
            </p:cNvPr>
            <p:cNvSpPr>
              <a:spLocks/>
            </p:cNvSpPr>
            <p:nvPr/>
          </p:nvSpPr>
          <p:spPr bwMode="auto">
            <a:xfrm>
              <a:off x="6213475" y="3132138"/>
              <a:ext cx="101600" cy="141288"/>
            </a:xfrm>
            <a:custGeom>
              <a:avLst/>
              <a:gdLst>
                <a:gd name="T0" fmla="*/ 2 w 151"/>
                <a:gd name="T1" fmla="*/ 125 h 211"/>
                <a:gd name="T2" fmla="*/ 11 w 151"/>
                <a:gd name="T3" fmla="*/ 73 h 211"/>
                <a:gd name="T4" fmla="*/ 80 w 151"/>
                <a:gd name="T5" fmla="*/ 4 h 211"/>
                <a:gd name="T6" fmla="*/ 80 w 151"/>
                <a:gd name="T7" fmla="*/ 5 h 211"/>
                <a:gd name="T8" fmla="*/ 56 w 151"/>
                <a:gd name="T9" fmla="*/ 79 h 211"/>
                <a:gd name="T10" fmla="*/ 74 w 151"/>
                <a:gd name="T11" fmla="*/ 103 h 211"/>
                <a:gd name="T12" fmla="*/ 53 w 151"/>
                <a:gd name="T13" fmla="*/ 110 h 211"/>
                <a:gd name="T14" fmla="*/ 142 w 151"/>
                <a:gd name="T15" fmla="*/ 164 h 211"/>
                <a:gd name="T16" fmla="*/ 147 w 151"/>
                <a:gd name="T17" fmla="*/ 181 h 211"/>
                <a:gd name="T18" fmla="*/ 147 w 151"/>
                <a:gd name="T19" fmla="*/ 180 h 211"/>
                <a:gd name="T20" fmla="*/ 151 w 151"/>
                <a:gd name="T21" fmla="*/ 197 h 211"/>
                <a:gd name="T22" fmla="*/ 23 w 151"/>
                <a:gd name="T23" fmla="*/ 119 h 211"/>
                <a:gd name="T24" fmla="*/ 2 w 151"/>
                <a:gd name="T25" fmla="*/ 1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1" h="211">
                  <a:moveTo>
                    <a:pt x="2" y="125"/>
                  </a:moveTo>
                  <a:cubicBezTo>
                    <a:pt x="2" y="125"/>
                    <a:pt x="0" y="101"/>
                    <a:pt x="11" y="73"/>
                  </a:cubicBezTo>
                  <a:cubicBezTo>
                    <a:pt x="21" y="44"/>
                    <a:pt x="47" y="15"/>
                    <a:pt x="80" y="4"/>
                  </a:cubicBezTo>
                  <a:cubicBezTo>
                    <a:pt x="80" y="4"/>
                    <a:pt x="87" y="0"/>
                    <a:pt x="80" y="5"/>
                  </a:cubicBezTo>
                  <a:cubicBezTo>
                    <a:pt x="51" y="25"/>
                    <a:pt x="48" y="61"/>
                    <a:pt x="56" y="79"/>
                  </a:cubicBezTo>
                  <a:cubicBezTo>
                    <a:pt x="63" y="98"/>
                    <a:pt x="74" y="103"/>
                    <a:pt x="74" y="103"/>
                  </a:cubicBezTo>
                  <a:lnTo>
                    <a:pt x="53" y="110"/>
                  </a:lnTo>
                  <a:cubicBezTo>
                    <a:pt x="64" y="148"/>
                    <a:pt x="106" y="174"/>
                    <a:pt x="142" y="164"/>
                  </a:cubicBezTo>
                  <a:lnTo>
                    <a:pt x="147" y="181"/>
                  </a:lnTo>
                  <a:lnTo>
                    <a:pt x="147" y="180"/>
                  </a:lnTo>
                  <a:lnTo>
                    <a:pt x="151" y="197"/>
                  </a:lnTo>
                  <a:cubicBezTo>
                    <a:pt x="99" y="211"/>
                    <a:pt x="39" y="174"/>
                    <a:pt x="23" y="119"/>
                  </a:cubicBezTo>
                  <a:lnTo>
                    <a:pt x="2" y="125"/>
                  </a:ln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486" name="Freeform 169">
              <a:extLst>
                <a:ext uri="{FF2B5EF4-FFF2-40B4-BE49-F238E27FC236}">
                  <a16:creationId xmlns:a16="http://schemas.microsoft.com/office/drawing/2014/main" id="{E4389A8F-291F-4083-A811-1E42E3143ED4}"/>
                </a:ext>
              </a:extLst>
            </p:cNvPr>
            <p:cNvSpPr>
              <a:spLocks noEditPoints="1"/>
            </p:cNvSpPr>
            <p:nvPr/>
          </p:nvSpPr>
          <p:spPr bwMode="auto">
            <a:xfrm>
              <a:off x="4198938" y="1238250"/>
              <a:ext cx="690563" cy="885825"/>
            </a:xfrm>
            <a:custGeom>
              <a:avLst/>
              <a:gdLst>
                <a:gd name="T0" fmla="*/ 426 w 1029"/>
                <a:gd name="T1" fmla="*/ 31 h 1319"/>
                <a:gd name="T2" fmla="*/ 417 w 1029"/>
                <a:gd name="T3" fmla="*/ 125 h 1319"/>
                <a:gd name="T4" fmla="*/ 448 w 1029"/>
                <a:gd name="T5" fmla="*/ 160 h 1319"/>
                <a:gd name="T6" fmla="*/ 342 w 1029"/>
                <a:gd name="T7" fmla="*/ 207 h 1319"/>
                <a:gd name="T8" fmla="*/ 395 w 1029"/>
                <a:gd name="T9" fmla="*/ 171 h 1319"/>
                <a:gd name="T10" fmla="*/ 505 w 1029"/>
                <a:gd name="T11" fmla="*/ 353 h 1319"/>
                <a:gd name="T12" fmla="*/ 27 w 1029"/>
                <a:gd name="T13" fmla="*/ 1113 h 1319"/>
                <a:gd name="T14" fmla="*/ 486 w 1029"/>
                <a:gd name="T15" fmla="*/ 1152 h 1319"/>
                <a:gd name="T16" fmla="*/ 471 w 1029"/>
                <a:gd name="T17" fmla="*/ 1319 h 1319"/>
                <a:gd name="T18" fmla="*/ 874 w 1029"/>
                <a:gd name="T19" fmla="*/ 399 h 1319"/>
                <a:gd name="T20" fmla="*/ 916 w 1029"/>
                <a:gd name="T21" fmla="*/ 480 h 1319"/>
                <a:gd name="T22" fmla="*/ 983 w 1029"/>
                <a:gd name="T23" fmla="*/ 415 h 1319"/>
                <a:gd name="T24" fmla="*/ 974 w 1029"/>
                <a:gd name="T25" fmla="*/ 358 h 1319"/>
                <a:gd name="T26" fmla="*/ 991 w 1029"/>
                <a:gd name="T27" fmla="*/ 398 h 1319"/>
                <a:gd name="T28" fmla="*/ 802 w 1029"/>
                <a:gd name="T29" fmla="*/ 210 h 1319"/>
                <a:gd name="T30" fmla="*/ 745 w 1029"/>
                <a:gd name="T31" fmla="*/ 0 h 1319"/>
                <a:gd name="T32" fmla="*/ 772 w 1029"/>
                <a:gd name="T33" fmla="*/ 196 h 1319"/>
                <a:gd name="T34" fmla="*/ 756 w 1029"/>
                <a:gd name="T35" fmla="*/ 42 h 1319"/>
                <a:gd name="T36" fmla="*/ 772 w 1029"/>
                <a:gd name="T37" fmla="*/ 196 h 1319"/>
                <a:gd name="T38" fmla="*/ 741 w 1029"/>
                <a:gd name="T39" fmla="*/ 300 h 1319"/>
                <a:gd name="T40" fmla="*/ 662 w 1029"/>
                <a:gd name="T41" fmla="*/ 180 h 1319"/>
                <a:gd name="T42" fmla="*/ 875 w 1029"/>
                <a:gd name="T43" fmla="*/ 363 h 1319"/>
                <a:gd name="T44" fmla="*/ 793 w 1029"/>
                <a:gd name="T45" fmla="*/ 242 h 1319"/>
                <a:gd name="T46" fmla="*/ 875 w 1029"/>
                <a:gd name="T47" fmla="*/ 363 h 1319"/>
                <a:gd name="T48" fmla="*/ 762 w 1029"/>
                <a:gd name="T49" fmla="*/ 346 h 1319"/>
                <a:gd name="T50" fmla="*/ 740 w 1029"/>
                <a:gd name="T51" fmla="*/ 419 h 1319"/>
                <a:gd name="T52" fmla="*/ 522 w 1029"/>
                <a:gd name="T53" fmla="*/ 665 h 1319"/>
                <a:gd name="T54" fmla="*/ 587 w 1029"/>
                <a:gd name="T55" fmla="*/ 815 h 1319"/>
                <a:gd name="T56" fmla="*/ 405 w 1029"/>
                <a:gd name="T57" fmla="*/ 918 h 1319"/>
                <a:gd name="T58" fmla="*/ 502 w 1029"/>
                <a:gd name="T59" fmla="*/ 1099 h 1319"/>
                <a:gd name="T60" fmla="*/ 316 w 1029"/>
                <a:gd name="T61" fmla="*/ 753 h 1319"/>
                <a:gd name="T62" fmla="*/ 389 w 1029"/>
                <a:gd name="T63" fmla="*/ 887 h 1319"/>
                <a:gd name="T64" fmla="*/ 371 w 1029"/>
                <a:gd name="T65" fmla="*/ 924 h 1319"/>
                <a:gd name="T66" fmla="*/ 165 w 1029"/>
                <a:gd name="T67" fmla="*/ 963 h 1319"/>
                <a:gd name="T68" fmla="*/ 355 w 1029"/>
                <a:gd name="T69" fmla="*/ 894 h 1319"/>
                <a:gd name="T70" fmla="*/ 276 w 1029"/>
                <a:gd name="T71" fmla="*/ 747 h 1319"/>
                <a:gd name="T72" fmla="*/ 490 w 1029"/>
                <a:gd name="T73" fmla="*/ 674 h 1319"/>
                <a:gd name="T74" fmla="*/ 325 w 1029"/>
                <a:gd name="T75" fmla="*/ 721 h 1319"/>
                <a:gd name="T76" fmla="*/ 477 w 1029"/>
                <a:gd name="T77" fmla="*/ 643 h 1319"/>
                <a:gd name="T78" fmla="*/ 426 w 1029"/>
                <a:gd name="T79" fmla="*/ 527 h 1319"/>
                <a:gd name="T80" fmla="*/ 621 w 1029"/>
                <a:gd name="T81" fmla="*/ 602 h 1319"/>
                <a:gd name="T82" fmla="*/ 462 w 1029"/>
                <a:gd name="T83" fmla="*/ 526 h 1319"/>
                <a:gd name="T84" fmla="*/ 694 w 1029"/>
                <a:gd name="T85" fmla="*/ 457 h 1319"/>
                <a:gd name="T86" fmla="*/ 454 w 1029"/>
                <a:gd name="T87" fmla="*/ 486 h 1319"/>
                <a:gd name="T88" fmla="*/ 546 w 1029"/>
                <a:gd name="T89" fmla="*/ 350 h 1319"/>
                <a:gd name="T90" fmla="*/ 732 w 1029"/>
                <a:gd name="T91" fmla="*/ 331 h 1319"/>
                <a:gd name="T92" fmla="*/ 546 w 1029"/>
                <a:gd name="T93" fmla="*/ 350 h 1319"/>
                <a:gd name="T94" fmla="*/ 572 w 1029"/>
                <a:gd name="T95" fmla="*/ 255 h 1319"/>
                <a:gd name="T96" fmla="*/ 500 w 1029"/>
                <a:gd name="T97" fmla="*/ 221 h 1319"/>
                <a:gd name="T98" fmla="*/ 590 w 1029"/>
                <a:gd name="T99" fmla="*/ 228 h 1319"/>
                <a:gd name="T100" fmla="*/ 460 w 1029"/>
                <a:gd name="T101" fmla="*/ 83 h 1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29" h="1319">
                  <a:moveTo>
                    <a:pt x="651" y="138"/>
                  </a:moveTo>
                  <a:lnTo>
                    <a:pt x="426" y="31"/>
                  </a:lnTo>
                  <a:lnTo>
                    <a:pt x="388" y="111"/>
                  </a:lnTo>
                  <a:lnTo>
                    <a:pt x="417" y="125"/>
                  </a:lnTo>
                  <a:lnTo>
                    <a:pt x="430" y="99"/>
                  </a:lnTo>
                  <a:lnTo>
                    <a:pt x="448" y="160"/>
                  </a:lnTo>
                  <a:lnTo>
                    <a:pt x="380" y="127"/>
                  </a:lnTo>
                  <a:lnTo>
                    <a:pt x="342" y="207"/>
                  </a:lnTo>
                  <a:lnTo>
                    <a:pt x="371" y="221"/>
                  </a:lnTo>
                  <a:lnTo>
                    <a:pt x="395" y="171"/>
                  </a:lnTo>
                  <a:lnTo>
                    <a:pt x="460" y="202"/>
                  </a:lnTo>
                  <a:lnTo>
                    <a:pt x="505" y="353"/>
                  </a:lnTo>
                  <a:lnTo>
                    <a:pt x="0" y="1095"/>
                  </a:lnTo>
                  <a:lnTo>
                    <a:pt x="27" y="1113"/>
                  </a:lnTo>
                  <a:lnTo>
                    <a:pt x="119" y="978"/>
                  </a:lnTo>
                  <a:lnTo>
                    <a:pt x="486" y="1152"/>
                  </a:lnTo>
                  <a:lnTo>
                    <a:pt x="439" y="1310"/>
                  </a:lnTo>
                  <a:lnTo>
                    <a:pt x="471" y="1319"/>
                  </a:lnTo>
                  <a:lnTo>
                    <a:pt x="728" y="460"/>
                  </a:lnTo>
                  <a:lnTo>
                    <a:pt x="874" y="399"/>
                  </a:lnTo>
                  <a:lnTo>
                    <a:pt x="939" y="430"/>
                  </a:lnTo>
                  <a:lnTo>
                    <a:pt x="916" y="480"/>
                  </a:lnTo>
                  <a:lnTo>
                    <a:pt x="945" y="495"/>
                  </a:lnTo>
                  <a:lnTo>
                    <a:pt x="983" y="415"/>
                  </a:lnTo>
                  <a:lnTo>
                    <a:pt x="915" y="382"/>
                  </a:lnTo>
                  <a:lnTo>
                    <a:pt x="974" y="358"/>
                  </a:lnTo>
                  <a:lnTo>
                    <a:pt x="962" y="384"/>
                  </a:lnTo>
                  <a:lnTo>
                    <a:pt x="991" y="398"/>
                  </a:lnTo>
                  <a:lnTo>
                    <a:pt x="1029" y="319"/>
                  </a:lnTo>
                  <a:lnTo>
                    <a:pt x="802" y="210"/>
                  </a:lnTo>
                  <a:lnTo>
                    <a:pt x="850" y="51"/>
                  </a:lnTo>
                  <a:lnTo>
                    <a:pt x="745" y="0"/>
                  </a:lnTo>
                  <a:lnTo>
                    <a:pt x="651" y="138"/>
                  </a:lnTo>
                  <a:close/>
                  <a:moveTo>
                    <a:pt x="772" y="196"/>
                  </a:moveTo>
                  <a:lnTo>
                    <a:pt x="681" y="153"/>
                  </a:lnTo>
                  <a:lnTo>
                    <a:pt x="756" y="42"/>
                  </a:lnTo>
                  <a:lnTo>
                    <a:pt x="810" y="68"/>
                  </a:lnTo>
                  <a:lnTo>
                    <a:pt x="772" y="196"/>
                  </a:lnTo>
                  <a:close/>
                  <a:moveTo>
                    <a:pt x="763" y="228"/>
                  </a:moveTo>
                  <a:lnTo>
                    <a:pt x="741" y="300"/>
                  </a:lnTo>
                  <a:lnTo>
                    <a:pt x="620" y="242"/>
                  </a:lnTo>
                  <a:lnTo>
                    <a:pt x="662" y="180"/>
                  </a:lnTo>
                  <a:lnTo>
                    <a:pt x="763" y="228"/>
                  </a:lnTo>
                  <a:close/>
                  <a:moveTo>
                    <a:pt x="875" y="363"/>
                  </a:moveTo>
                  <a:lnTo>
                    <a:pt x="771" y="314"/>
                  </a:lnTo>
                  <a:lnTo>
                    <a:pt x="793" y="242"/>
                  </a:lnTo>
                  <a:lnTo>
                    <a:pt x="967" y="325"/>
                  </a:lnTo>
                  <a:lnTo>
                    <a:pt x="875" y="363"/>
                  </a:lnTo>
                  <a:close/>
                  <a:moveTo>
                    <a:pt x="740" y="419"/>
                  </a:moveTo>
                  <a:lnTo>
                    <a:pt x="762" y="346"/>
                  </a:lnTo>
                  <a:lnTo>
                    <a:pt x="834" y="380"/>
                  </a:lnTo>
                  <a:lnTo>
                    <a:pt x="740" y="419"/>
                  </a:lnTo>
                  <a:close/>
                  <a:moveTo>
                    <a:pt x="587" y="815"/>
                  </a:moveTo>
                  <a:lnTo>
                    <a:pt x="522" y="665"/>
                  </a:lnTo>
                  <a:lnTo>
                    <a:pt x="642" y="630"/>
                  </a:lnTo>
                  <a:lnTo>
                    <a:pt x="587" y="815"/>
                  </a:lnTo>
                  <a:close/>
                  <a:moveTo>
                    <a:pt x="502" y="1099"/>
                  </a:moveTo>
                  <a:lnTo>
                    <a:pt x="405" y="918"/>
                  </a:lnTo>
                  <a:lnTo>
                    <a:pt x="566" y="888"/>
                  </a:lnTo>
                  <a:lnTo>
                    <a:pt x="502" y="1099"/>
                  </a:lnTo>
                  <a:close/>
                  <a:moveTo>
                    <a:pt x="389" y="887"/>
                  </a:moveTo>
                  <a:lnTo>
                    <a:pt x="316" y="753"/>
                  </a:lnTo>
                  <a:lnTo>
                    <a:pt x="540" y="859"/>
                  </a:lnTo>
                  <a:lnTo>
                    <a:pt x="389" y="887"/>
                  </a:lnTo>
                  <a:close/>
                  <a:moveTo>
                    <a:pt x="165" y="963"/>
                  </a:moveTo>
                  <a:lnTo>
                    <a:pt x="371" y="924"/>
                  </a:lnTo>
                  <a:lnTo>
                    <a:pt x="470" y="1108"/>
                  </a:lnTo>
                  <a:lnTo>
                    <a:pt x="165" y="963"/>
                  </a:lnTo>
                  <a:close/>
                  <a:moveTo>
                    <a:pt x="276" y="747"/>
                  </a:moveTo>
                  <a:lnTo>
                    <a:pt x="355" y="894"/>
                  </a:lnTo>
                  <a:lnTo>
                    <a:pt x="150" y="932"/>
                  </a:lnTo>
                  <a:lnTo>
                    <a:pt x="276" y="747"/>
                  </a:lnTo>
                  <a:close/>
                  <a:moveTo>
                    <a:pt x="325" y="721"/>
                  </a:moveTo>
                  <a:lnTo>
                    <a:pt x="490" y="674"/>
                  </a:lnTo>
                  <a:lnTo>
                    <a:pt x="559" y="832"/>
                  </a:lnTo>
                  <a:lnTo>
                    <a:pt x="325" y="721"/>
                  </a:lnTo>
                  <a:close/>
                  <a:moveTo>
                    <a:pt x="426" y="527"/>
                  </a:moveTo>
                  <a:lnTo>
                    <a:pt x="477" y="643"/>
                  </a:lnTo>
                  <a:lnTo>
                    <a:pt x="316" y="689"/>
                  </a:lnTo>
                  <a:lnTo>
                    <a:pt x="426" y="527"/>
                  </a:lnTo>
                  <a:close/>
                  <a:moveTo>
                    <a:pt x="462" y="526"/>
                  </a:moveTo>
                  <a:lnTo>
                    <a:pt x="621" y="602"/>
                  </a:lnTo>
                  <a:lnTo>
                    <a:pt x="509" y="634"/>
                  </a:lnTo>
                  <a:lnTo>
                    <a:pt x="462" y="526"/>
                  </a:lnTo>
                  <a:close/>
                  <a:moveTo>
                    <a:pt x="528" y="378"/>
                  </a:moveTo>
                  <a:lnTo>
                    <a:pt x="694" y="457"/>
                  </a:lnTo>
                  <a:lnTo>
                    <a:pt x="657" y="583"/>
                  </a:lnTo>
                  <a:lnTo>
                    <a:pt x="454" y="486"/>
                  </a:lnTo>
                  <a:lnTo>
                    <a:pt x="528" y="378"/>
                  </a:lnTo>
                  <a:close/>
                  <a:moveTo>
                    <a:pt x="546" y="350"/>
                  </a:moveTo>
                  <a:lnTo>
                    <a:pt x="602" y="269"/>
                  </a:lnTo>
                  <a:lnTo>
                    <a:pt x="732" y="331"/>
                  </a:lnTo>
                  <a:lnTo>
                    <a:pt x="704" y="425"/>
                  </a:lnTo>
                  <a:lnTo>
                    <a:pt x="546" y="350"/>
                  </a:lnTo>
                  <a:close/>
                  <a:moveTo>
                    <a:pt x="500" y="221"/>
                  </a:moveTo>
                  <a:lnTo>
                    <a:pt x="572" y="255"/>
                  </a:lnTo>
                  <a:lnTo>
                    <a:pt x="529" y="318"/>
                  </a:lnTo>
                  <a:lnTo>
                    <a:pt x="500" y="221"/>
                  </a:lnTo>
                  <a:close/>
                  <a:moveTo>
                    <a:pt x="632" y="166"/>
                  </a:moveTo>
                  <a:lnTo>
                    <a:pt x="590" y="228"/>
                  </a:lnTo>
                  <a:lnTo>
                    <a:pt x="488" y="179"/>
                  </a:lnTo>
                  <a:lnTo>
                    <a:pt x="460" y="83"/>
                  </a:lnTo>
                  <a:lnTo>
                    <a:pt x="632" y="166"/>
                  </a:ln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87" name="Freeform 170">
              <a:extLst>
                <a:ext uri="{FF2B5EF4-FFF2-40B4-BE49-F238E27FC236}">
                  <a16:creationId xmlns:a16="http://schemas.microsoft.com/office/drawing/2014/main" id="{D7DE10B4-A58A-420E-AB6C-7EF4661CF8F1}"/>
                </a:ext>
              </a:extLst>
            </p:cNvPr>
            <p:cNvSpPr>
              <a:spLocks noEditPoints="1"/>
            </p:cNvSpPr>
            <p:nvPr/>
          </p:nvSpPr>
          <p:spPr bwMode="auto">
            <a:xfrm>
              <a:off x="2016125" y="1225550"/>
              <a:ext cx="687388" cy="889000"/>
            </a:xfrm>
            <a:custGeom>
              <a:avLst/>
              <a:gdLst>
                <a:gd name="T0" fmla="*/ 182 w 1022"/>
                <a:gd name="T1" fmla="*/ 49 h 1322"/>
                <a:gd name="T2" fmla="*/ 0 w 1022"/>
                <a:gd name="T3" fmla="*/ 316 h 1322"/>
                <a:gd name="T4" fmla="*/ 67 w 1022"/>
                <a:gd name="T5" fmla="*/ 382 h 1322"/>
                <a:gd name="T6" fmla="*/ 114 w 1022"/>
                <a:gd name="T7" fmla="*/ 381 h 1322"/>
                <a:gd name="T8" fmla="*/ 82 w 1022"/>
                <a:gd name="T9" fmla="*/ 493 h 1322"/>
                <a:gd name="T10" fmla="*/ 89 w 1022"/>
                <a:gd name="T11" fmla="*/ 428 h 1322"/>
                <a:gd name="T12" fmla="*/ 300 w 1022"/>
                <a:gd name="T13" fmla="*/ 460 h 1322"/>
                <a:gd name="T14" fmla="*/ 580 w 1022"/>
                <a:gd name="T15" fmla="*/ 1313 h 1322"/>
                <a:gd name="T16" fmla="*/ 904 w 1022"/>
                <a:gd name="T17" fmla="*/ 983 h 1322"/>
                <a:gd name="T18" fmla="*/ 1022 w 1022"/>
                <a:gd name="T19" fmla="*/ 1102 h 1322"/>
                <a:gd name="T20" fmla="*/ 570 w 1022"/>
                <a:gd name="T21" fmla="*/ 205 h 1322"/>
                <a:gd name="T22" fmla="*/ 659 w 1022"/>
                <a:gd name="T23" fmla="*/ 224 h 1322"/>
                <a:gd name="T24" fmla="*/ 651 w 1022"/>
                <a:gd name="T25" fmla="*/ 130 h 1322"/>
                <a:gd name="T26" fmla="*/ 601 w 1022"/>
                <a:gd name="T27" fmla="*/ 101 h 1322"/>
                <a:gd name="T28" fmla="*/ 643 w 1022"/>
                <a:gd name="T29" fmla="*/ 114 h 1322"/>
                <a:gd name="T30" fmla="*/ 380 w 1022"/>
                <a:gd name="T31" fmla="*/ 139 h 1322"/>
                <a:gd name="T32" fmla="*/ 221 w 1022"/>
                <a:gd name="T33" fmla="*/ 67 h 1322"/>
                <a:gd name="T34" fmla="*/ 350 w 1022"/>
                <a:gd name="T35" fmla="*/ 153 h 1322"/>
                <a:gd name="T36" fmla="*/ 221 w 1022"/>
                <a:gd name="T37" fmla="*/ 67 h 1322"/>
                <a:gd name="T38" fmla="*/ 410 w 1022"/>
                <a:gd name="T39" fmla="*/ 243 h 1322"/>
                <a:gd name="T40" fmla="*/ 267 w 1022"/>
                <a:gd name="T41" fmla="*/ 228 h 1322"/>
                <a:gd name="T42" fmla="*/ 62 w 1022"/>
                <a:gd name="T43" fmla="*/ 323 h 1322"/>
                <a:gd name="T44" fmla="*/ 258 w 1022"/>
                <a:gd name="T45" fmla="*/ 313 h 1322"/>
                <a:gd name="T46" fmla="*/ 62 w 1022"/>
                <a:gd name="T47" fmla="*/ 323 h 1322"/>
                <a:gd name="T48" fmla="*/ 267 w 1022"/>
                <a:gd name="T49" fmla="*/ 345 h 1322"/>
                <a:gd name="T50" fmla="*/ 194 w 1022"/>
                <a:gd name="T51" fmla="*/ 379 h 1322"/>
                <a:gd name="T52" fmla="*/ 504 w 1022"/>
                <a:gd name="T53" fmla="*/ 666 h 1322"/>
                <a:gd name="T54" fmla="*/ 384 w 1022"/>
                <a:gd name="T55" fmla="*/ 631 h 1322"/>
                <a:gd name="T56" fmla="*/ 619 w 1022"/>
                <a:gd name="T57" fmla="*/ 921 h 1322"/>
                <a:gd name="T58" fmla="*/ 458 w 1022"/>
                <a:gd name="T59" fmla="*/ 889 h 1322"/>
                <a:gd name="T60" fmla="*/ 709 w 1022"/>
                <a:gd name="T61" fmla="*/ 756 h 1322"/>
                <a:gd name="T62" fmla="*/ 485 w 1022"/>
                <a:gd name="T63" fmla="*/ 861 h 1322"/>
                <a:gd name="T64" fmla="*/ 653 w 1022"/>
                <a:gd name="T65" fmla="*/ 927 h 1322"/>
                <a:gd name="T66" fmla="*/ 552 w 1022"/>
                <a:gd name="T67" fmla="*/ 1111 h 1322"/>
                <a:gd name="T68" fmla="*/ 669 w 1022"/>
                <a:gd name="T69" fmla="*/ 897 h 1322"/>
                <a:gd name="T70" fmla="*/ 873 w 1022"/>
                <a:gd name="T71" fmla="*/ 937 h 1322"/>
                <a:gd name="T72" fmla="*/ 536 w 1022"/>
                <a:gd name="T73" fmla="*/ 676 h 1322"/>
                <a:gd name="T74" fmla="*/ 465 w 1022"/>
                <a:gd name="T75" fmla="*/ 834 h 1322"/>
                <a:gd name="T76" fmla="*/ 549 w 1022"/>
                <a:gd name="T77" fmla="*/ 645 h 1322"/>
                <a:gd name="T78" fmla="*/ 710 w 1022"/>
                <a:gd name="T79" fmla="*/ 693 h 1322"/>
                <a:gd name="T80" fmla="*/ 406 w 1022"/>
                <a:gd name="T81" fmla="*/ 603 h 1322"/>
                <a:gd name="T82" fmla="*/ 517 w 1022"/>
                <a:gd name="T83" fmla="*/ 636 h 1322"/>
                <a:gd name="T84" fmla="*/ 370 w 1022"/>
                <a:gd name="T85" fmla="*/ 584 h 1322"/>
                <a:gd name="T86" fmla="*/ 501 w 1022"/>
                <a:gd name="T87" fmla="*/ 380 h 1322"/>
                <a:gd name="T88" fmla="*/ 325 w 1022"/>
                <a:gd name="T89" fmla="*/ 426 h 1322"/>
                <a:gd name="T90" fmla="*/ 428 w 1022"/>
                <a:gd name="T91" fmla="*/ 271 h 1322"/>
                <a:gd name="T92" fmla="*/ 325 w 1022"/>
                <a:gd name="T93" fmla="*/ 426 h 1322"/>
                <a:gd name="T94" fmla="*/ 458 w 1022"/>
                <a:gd name="T95" fmla="*/ 256 h 1322"/>
                <a:gd name="T96" fmla="*/ 500 w 1022"/>
                <a:gd name="T97" fmla="*/ 320 h 1322"/>
                <a:gd name="T98" fmla="*/ 543 w 1022"/>
                <a:gd name="T99" fmla="*/ 181 h 1322"/>
                <a:gd name="T100" fmla="*/ 398 w 1022"/>
                <a:gd name="T101" fmla="*/ 167 h 1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22" h="1322">
                  <a:moveTo>
                    <a:pt x="287" y="0"/>
                  </a:moveTo>
                  <a:lnTo>
                    <a:pt x="182" y="49"/>
                  </a:lnTo>
                  <a:lnTo>
                    <a:pt x="228" y="210"/>
                  </a:lnTo>
                  <a:lnTo>
                    <a:pt x="0" y="316"/>
                  </a:lnTo>
                  <a:lnTo>
                    <a:pt x="37" y="396"/>
                  </a:lnTo>
                  <a:lnTo>
                    <a:pt x="67" y="382"/>
                  </a:lnTo>
                  <a:lnTo>
                    <a:pt x="55" y="356"/>
                  </a:lnTo>
                  <a:lnTo>
                    <a:pt x="114" y="381"/>
                  </a:lnTo>
                  <a:lnTo>
                    <a:pt x="45" y="413"/>
                  </a:lnTo>
                  <a:lnTo>
                    <a:pt x="82" y="493"/>
                  </a:lnTo>
                  <a:lnTo>
                    <a:pt x="112" y="479"/>
                  </a:lnTo>
                  <a:lnTo>
                    <a:pt x="89" y="428"/>
                  </a:lnTo>
                  <a:lnTo>
                    <a:pt x="154" y="398"/>
                  </a:lnTo>
                  <a:lnTo>
                    <a:pt x="300" y="460"/>
                  </a:lnTo>
                  <a:lnTo>
                    <a:pt x="549" y="1322"/>
                  </a:lnTo>
                  <a:lnTo>
                    <a:pt x="580" y="1313"/>
                  </a:lnTo>
                  <a:lnTo>
                    <a:pt x="535" y="1155"/>
                  </a:lnTo>
                  <a:lnTo>
                    <a:pt x="904" y="983"/>
                  </a:lnTo>
                  <a:lnTo>
                    <a:pt x="995" y="1120"/>
                  </a:lnTo>
                  <a:lnTo>
                    <a:pt x="1022" y="1102"/>
                  </a:lnTo>
                  <a:lnTo>
                    <a:pt x="524" y="355"/>
                  </a:lnTo>
                  <a:lnTo>
                    <a:pt x="570" y="205"/>
                  </a:lnTo>
                  <a:lnTo>
                    <a:pt x="635" y="174"/>
                  </a:lnTo>
                  <a:lnTo>
                    <a:pt x="659" y="224"/>
                  </a:lnTo>
                  <a:lnTo>
                    <a:pt x="688" y="211"/>
                  </a:lnTo>
                  <a:lnTo>
                    <a:pt x="651" y="130"/>
                  </a:lnTo>
                  <a:lnTo>
                    <a:pt x="583" y="162"/>
                  </a:lnTo>
                  <a:lnTo>
                    <a:pt x="601" y="101"/>
                  </a:lnTo>
                  <a:lnTo>
                    <a:pt x="613" y="128"/>
                  </a:lnTo>
                  <a:lnTo>
                    <a:pt x="643" y="114"/>
                  </a:lnTo>
                  <a:lnTo>
                    <a:pt x="606" y="34"/>
                  </a:lnTo>
                  <a:lnTo>
                    <a:pt x="380" y="139"/>
                  </a:lnTo>
                  <a:lnTo>
                    <a:pt x="287" y="0"/>
                  </a:lnTo>
                  <a:close/>
                  <a:moveTo>
                    <a:pt x="221" y="67"/>
                  </a:moveTo>
                  <a:lnTo>
                    <a:pt x="276" y="42"/>
                  </a:lnTo>
                  <a:lnTo>
                    <a:pt x="350" y="153"/>
                  </a:lnTo>
                  <a:lnTo>
                    <a:pt x="258" y="196"/>
                  </a:lnTo>
                  <a:lnTo>
                    <a:pt x="221" y="67"/>
                  </a:lnTo>
                  <a:close/>
                  <a:moveTo>
                    <a:pt x="368" y="181"/>
                  </a:moveTo>
                  <a:lnTo>
                    <a:pt x="410" y="243"/>
                  </a:lnTo>
                  <a:lnTo>
                    <a:pt x="288" y="299"/>
                  </a:lnTo>
                  <a:lnTo>
                    <a:pt x="267" y="228"/>
                  </a:lnTo>
                  <a:lnTo>
                    <a:pt x="368" y="181"/>
                  </a:lnTo>
                  <a:close/>
                  <a:moveTo>
                    <a:pt x="62" y="323"/>
                  </a:moveTo>
                  <a:lnTo>
                    <a:pt x="237" y="242"/>
                  </a:lnTo>
                  <a:lnTo>
                    <a:pt x="258" y="313"/>
                  </a:lnTo>
                  <a:lnTo>
                    <a:pt x="154" y="362"/>
                  </a:lnTo>
                  <a:lnTo>
                    <a:pt x="62" y="323"/>
                  </a:lnTo>
                  <a:close/>
                  <a:moveTo>
                    <a:pt x="194" y="379"/>
                  </a:moveTo>
                  <a:lnTo>
                    <a:pt x="267" y="345"/>
                  </a:lnTo>
                  <a:lnTo>
                    <a:pt x="288" y="419"/>
                  </a:lnTo>
                  <a:lnTo>
                    <a:pt x="194" y="379"/>
                  </a:lnTo>
                  <a:close/>
                  <a:moveTo>
                    <a:pt x="384" y="631"/>
                  </a:moveTo>
                  <a:lnTo>
                    <a:pt x="504" y="666"/>
                  </a:lnTo>
                  <a:lnTo>
                    <a:pt x="437" y="816"/>
                  </a:lnTo>
                  <a:lnTo>
                    <a:pt x="384" y="631"/>
                  </a:lnTo>
                  <a:close/>
                  <a:moveTo>
                    <a:pt x="458" y="889"/>
                  </a:moveTo>
                  <a:lnTo>
                    <a:pt x="619" y="921"/>
                  </a:lnTo>
                  <a:lnTo>
                    <a:pt x="519" y="1101"/>
                  </a:lnTo>
                  <a:lnTo>
                    <a:pt x="458" y="889"/>
                  </a:lnTo>
                  <a:close/>
                  <a:moveTo>
                    <a:pt x="485" y="861"/>
                  </a:moveTo>
                  <a:lnTo>
                    <a:pt x="709" y="756"/>
                  </a:lnTo>
                  <a:lnTo>
                    <a:pt x="635" y="891"/>
                  </a:lnTo>
                  <a:lnTo>
                    <a:pt x="485" y="861"/>
                  </a:lnTo>
                  <a:close/>
                  <a:moveTo>
                    <a:pt x="552" y="1111"/>
                  </a:moveTo>
                  <a:lnTo>
                    <a:pt x="653" y="927"/>
                  </a:lnTo>
                  <a:lnTo>
                    <a:pt x="858" y="968"/>
                  </a:lnTo>
                  <a:lnTo>
                    <a:pt x="552" y="1111"/>
                  </a:lnTo>
                  <a:close/>
                  <a:moveTo>
                    <a:pt x="873" y="937"/>
                  </a:moveTo>
                  <a:lnTo>
                    <a:pt x="669" y="897"/>
                  </a:lnTo>
                  <a:lnTo>
                    <a:pt x="749" y="752"/>
                  </a:lnTo>
                  <a:lnTo>
                    <a:pt x="873" y="937"/>
                  </a:lnTo>
                  <a:close/>
                  <a:moveTo>
                    <a:pt x="465" y="834"/>
                  </a:moveTo>
                  <a:lnTo>
                    <a:pt x="536" y="676"/>
                  </a:lnTo>
                  <a:lnTo>
                    <a:pt x="700" y="724"/>
                  </a:lnTo>
                  <a:lnTo>
                    <a:pt x="465" y="834"/>
                  </a:lnTo>
                  <a:close/>
                  <a:moveTo>
                    <a:pt x="710" y="693"/>
                  </a:moveTo>
                  <a:lnTo>
                    <a:pt x="549" y="645"/>
                  </a:lnTo>
                  <a:lnTo>
                    <a:pt x="601" y="530"/>
                  </a:lnTo>
                  <a:lnTo>
                    <a:pt x="710" y="693"/>
                  </a:lnTo>
                  <a:close/>
                  <a:moveTo>
                    <a:pt x="517" y="636"/>
                  </a:moveTo>
                  <a:lnTo>
                    <a:pt x="406" y="603"/>
                  </a:lnTo>
                  <a:lnTo>
                    <a:pt x="565" y="529"/>
                  </a:lnTo>
                  <a:lnTo>
                    <a:pt x="517" y="636"/>
                  </a:lnTo>
                  <a:close/>
                  <a:moveTo>
                    <a:pt x="574" y="489"/>
                  </a:moveTo>
                  <a:lnTo>
                    <a:pt x="370" y="584"/>
                  </a:lnTo>
                  <a:lnTo>
                    <a:pt x="334" y="458"/>
                  </a:lnTo>
                  <a:lnTo>
                    <a:pt x="501" y="380"/>
                  </a:lnTo>
                  <a:lnTo>
                    <a:pt x="574" y="489"/>
                  </a:lnTo>
                  <a:close/>
                  <a:moveTo>
                    <a:pt x="325" y="426"/>
                  </a:moveTo>
                  <a:lnTo>
                    <a:pt x="297" y="331"/>
                  </a:lnTo>
                  <a:lnTo>
                    <a:pt x="428" y="271"/>
                  </a:lnTo>
                  <a:lnTo>
                    <a:pt x="483" y="352"/>
                  </a:lnTo>
                  <a:lnTo>
                    <a:pt x="325" y="426"/>
                  </a:lnTo>
                  <a:close/>
                  <a:moveTo>
                    <a:pt x="500" y="320"/>
                  </a:moveTo>
                  <a:lnTo>
                    <a:pt x="458" y="256"/>
                  </a:lnTo>
                  <a:lnTo>
                    <a:pt x="530" y="223"/>
                  </a:lnTo>
                  <a:lnTo>
                    <a:pt x="500" y="320"/>
                  </a:lnTo>
                  <a:close/>
                  <a:moveTo>
                    <a:pt x="572" y="86"/>
                  </a:moveTo>
                  <a:lnTo>
                    <a:pt x="543" y="181"/>
                  </a:lnTo>
                  <a:lnTo>
                    <a:pt x="440" y="229"/>
                  </a:lnTo>
                  <a:lnTo>
                    <a:pt x="398" y="167"/>
                  </a:lnTo>
                  <a:lnTo>
                    <a:pt x="572" y="86"/>
                  </a:ln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88" name="Freeform 171">
              <a:extLst>
                <a:ext uri="{FF2B5EF4-FFF2-40B4-BE49-F238E27FC236}">
                  <a16:creationId xmlns:a16="http://schemas.microsoft.com/office/drawing/2014/main" id="{0BBF7F49-E2C8-42F8-BC9D-593CEB7E76A1}"/>
                </a:ext>
              </a:extLst>
            </p:cNvPr>
            <p:cNvSpPr>
              <a:spLocks noEditPoints="1"/>
            </p:cNvSpPr>
            <p:nvPr/>
          </p:nvSpPr>
          <p:spPr bwMode="auto">
            <a:xfrm>
              <a:off x="4098925" y="5911850"/>
              <a:ext cx="661988" cy="893763"/>
            </a:xfrm>
            <a:custGeom>
              <a:avLst/>
              <a:gdLst>
                <a:gd name="T0" fmla="*/ 986 w 986"/>
                <a:gd name="T1" fmla="*/ 1030 h 1331"/>
                <a:gd name="T2" fmla="*/ 922 w 986"/>
                <a:gd name="T3" fmla="*/ 960 h 1331"/>
                <a:gd name="T4" fmla="*/ 875 w 986"/>
                <a:gd name="T5" fmla="*/ 960 h 1331"/>
                <a:gd name="T6" fmla="*/ 912 w 986"/>
                <a:gd name="T7" fmla="*/ 849 h 1331"/>
                <a:gd name="T8" fmla="*/ 902 w 986"/>
                <a:gd name="T9" fmla="*/ 913 h 1331"/>
                <a:gd name="T10" fmla="*/ 694 w 986"/>
                <a:gd name="T11" fmla="*/ 872 h 1331"/>
                <a:gd name="T12" fmla="*/ 451 w 986"/>
                <a:gd name="T13" fmla="*/ 8 h 1331"/>
                <a:gd name="T14" fmla="*/ 114 w 986"/>
                <a:gd name="T15" fmla="*/ 322 h 1331"/>
                <a:gd name="T16" fmla="*/ 0 w 986"/>
                <a:gd name="T17" fmla="*/ 198 h 1331"/>
                <a:gd name="T18" fmla="*/ 412 w 986"/>
                <a:gd name="T19" fmla="*/ 1115 h 1331"/>
                <a:gd name="T20" fmla="*/ 324 w 986"/>
                <a:gd name="T21" fmla="*/ 1091 h 1331"/>
                <a:gd name="T22" fmla="*/ 327 w 986"/>
                <a:gd name="T23" fmla="*/ 1185 h 1331"/>
                <a:gd name="T24" fmla="*/ 375 w 986"/>
                <a:gd name="T25" fmla="*/ 1217 h 1331"/>
                <a:gd name="T26" fmla="*/ 334 w 986"/>
                <a:gd name="T27" fmla="*/ 1202 h 1331"/>
                <a:gd name="T28" fmla="*/ 600 w 986"/>
                <a:gd name="T29" fmla="*/ 1188 h 1331"/>
                <a:gd name="T30" fmla="*/ 794 w 986"/>
                <a:gd name="T31" fmla="*/ 1287 h 1331"/>
                <a:gd name="T32" fmla="*/ 631 w 986"/>
                <a:gd name="T33" fmla="*/ 1176 h 1331"/>
                <a:gd name="T34" fmla="*/ 755 w 986"/>
                <a:gd name="T35" fmla="*/ 1267 h 1331"/>
                <a:gd name="T36" fmla="*/ 631 w 986"/>
                <a:gd name="T37" fmla="*/ 1176 h 1331"/>
                <a:gd name="T38" fmla="*/ 575 w 986"/>
                <a:gd name="T39" fmla="*/ 1083 h 1331"/>
                <a:gd name="T40" fmla="*/ 716 w 986"/>
                <a:gd name="T41" fmla="*/ 1105 h 1331"/>
                <a:gd name="T42" fmla="*/ 438 w 986"/>
                <a:gd name="T43" fmla="*/ 1140 h 1331"/>
                <a:gd name="T44" fmla="*/ 583 w 986"/>
                <a:gd name="T45" fmla="*/ 1160 h 1331"/>
                <a:gd name="T46" fmla="*/ 438 w 986"/>
                <a:gd name="T47" fmla="*/ 1140 h 1331"/>
                <a:gd name="T48" fmla="*/ 527 w 986"/>
                <a:gd name="T49" fmla="*/ 1067 h 1331"/>
                <a:gd name="T50" fmla="*/ 487 w 986"/>
                <a:gd name="T51" fmla="*/ 1002 h 1331"/>
                <a:gd name="T52" fmla="*/ 451 w 986"/>
                <a:gd name="T53" fmla="*/ 676 h 1331"/>
                <a:gd name="T54" fmla="*/ 296 w 986"/>
                <a:gd name="T55" fmla="*/ 624 h 1331"/>
                <a:gd name="T56" fmla="*/ 342 w 986"/>
                <a:gd name="T57" fmla="*/ 419 h 1331"/>
                <a:gd name="T58" fmla="*/ 142 w 986"/>
                <a:gd name="T59" fmla="*/ 369 h 1331"/>
                <a:gd name="T60" fmla="*/ 524 w 986"/>
                <a:gd name="T61" fmla="*/ 464 h 1331"/>
                <a:gd name="T62" fmla="*/ 376 w 986"/>
                <a:gd name="T63" fmla="*/ 427 h 1331"/>
                <a:gd name="T64" fmla="*/ 360 w 986"/>
                <a:gd name="T65" fmla="*/ 390 h 1331"/>
                <a:gd name="T66" fmla="*/ 470 w 986"/>
                <a:gd name="T67" fmla="*/ 211 h 1331"/>
                <a:gd name="T68" fmla="*/ 394 w 986"/>
                <a:gd name="T69" fmla="*/ 398 h 1331"/>
                <a:gd name="T70" fmla="*/ 555 w 986"/>
                <a:gd name="T71" fmla="*/ 438 h 1331"/>
                <a:gd name="T72" fmla="*/ 466 w 986"/>
                <a:gd name="T73" fmla="*/ 646 h 1331"/>
                <a:gd name="T74" fmla="*/ 542 w 986"/>
                <a:gd name="T75" fmla="*/ 492 h 1331"/>
                <a:gd name="T76" fmla="*/ 498 w 986"/>
                <a:gd name="T77" fmla="*/ 657 h 1331"/>
                <a:gd name="T78" fmla="*/ 618 w 986"/>
                <a:gd name="T79" fmla="*/ 697 h 1331"/>
                <a:gd name="T80" fmla="*/ 431 w 986"/>
                <a:gd name="T81" fmla="*/ 791 h 1331"/>
                <a:gd name="T82" fmla="*/ 594 w 986"/>
                <a:gd name="T83" fmla="*/ 724 h 1331"/>
                <a:gd name="T84" fmla="*/ 489 w 986"/>
                <a:gd name="T85" fmla="*/ 942 h 1331"/>
                <a:gd name="T86" fmla="*/ 629 w 986"/>
                <a:gd name="T87" fmla="*/ 745 h 1331"/>
                <a:gd name="T88" fmla="*/ 668 w 986"/>
                <a:gd name="T89" fmla="*/ 905 h 1331"/>
                <a:gd name="T90" fmla="*/ 558 w 986"/>
                <a:gd name="T91" fmla="*/ 1055 h 1331"/>
                <a:gd name="T92" fmla="*/ 668 w 986"/>
                <a:gd name="T93" fmla="*/ 905 h 1331"/>
                <a:gd name="T94" fmla="*/ 722 w 986"/>
                <a:gd name="T95" fmla="*/ 987 h 1331"/>
                <a:gd name="T96" fmla="*/ 795 w 986"/>
                <a:gd name="T97" fmla="*/ 957 h 1331"/>
                <a:gd name="T98" fmla="*/ 729 w 986"/>
                <a:gd name="T99" fmla="*/ 1020 h 1331"/>
                <a:gd name="T100" fmla="*/ 924 w 986"/>
                <a:gd name="T101" fmla="*/ 1020 h 1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86" h="1331">
                  <a:moveTo>
                    <a:pt x="755" y="1125"/>
                  </a:moveTo>
                  <a:lnTo>
                    <a:pt x="986" y="1030"/>
                  </a:lnTo>
                  <a:lnTo>
                    <a:pt x="952" y="948"/>
                  </a:lnTo>
                  <a:lnTo>
                    <a:pt x="922" y="960"/>
                  </a:lnTo>
                  <a:lnTo>
                    <a:pt x="933" y="987"/>
                  </a:lnTo>
                  <a:lnTo>
                    <a:pt x="875" y="960"/>
                  </a:lnTo>
                  <a:lnTo>
                    <a:pt x="945" y="931"/>
                  </a:lnTo>
                  <a:lnTo>
                    <a:pt x="912" y="849"/>
                  </a:lnTo>
                  <a:lnTo>
                    <a:pt x="881" y="862"/>
                  </a:lnTo>
                  <a:lnTo>
                    <a:pt x="902" y="913"/>
                  </a:lnTo>
                  <a:lnTo>
                    <a:pt x="836" y="940"/>
                  </a:lnTo>
                  <a:lnTo>
                    <a:pt x="694" y="872"/>
                  </a:lnTo>
                  <a:lnTo>
                    <a:pt x="483" y="0"/>
                  </a:lnTo>
                  <a:lnTo>
                    <a:pt x="451" y="8"/>
                  </a:lnTo>
                  <a:lnTo>
                    <a:pt x="490" y="167"/>
                  </a:lnTo>
                  <a:lnTo>
                    <a:pt x="114" y="322"/>
                  </a:lnTo>
                  <a:lnTo>
                    <a:pt x="28" y="181"/>
                  </a:lnTo>
                  <a:lnTo>
                    <a:pt x="0" y="198"/>
                  </a:lnTo>
                  <a:lnTo>
                    <a:pt x="465" y="966"/>
                  </a:lnTo>
                  <a:lnTo>
                    <a:pt x="412" y="1115"/>
                  </a:lnTo>
                  <a:lnTo>
                    <a:pt x="345" y="1142"/>
                  </a:lnTo>
                  <a:lnTo>
                    <a:pt x="324" y="1091"/>
                  </a:lnTo>
                  <a:lnTo>
                    <a:pt x="293" y="1103"/>
                  </a:lnTo>
                  <a:lnTo>
                    <a:pt x="327" y="1185"/>
                  </a:lnTo>
                  <a:lnTo>
                    <a:pt x="397" y="1156"/>
                  </a:lnTo>
                  <a:lnTo>
                    <a:pt x="375" y="1217"/>
                  </a:lnTo>
                  <a:lnTo>
                    <a:pt x="364" y="1190"/>
                  </a:lnTo>
                  <a:lnTo>
                    <a:pt x="334" y="1202"/>
                  </a:lnTo>
                  <a:lnTo>
                    <a:pt x="367" y="1284"/>
                  </a:lnTo>
                  <a:lnTo>
                    <a:pt x="600" y="1188"/>
                  </a:lnTo>
                  <a:lnTo>
                    <a:pt x="686" y="1331"/>
                  </a:lnTo>
                  <a:lnTo>
                    <a:pt x="794" y="1287"/>
                  </a:lnTo>
                  <a:lnTo>
                    <a:pt x="755" y="1125"/>
                  </a:lnTo>
                  <a:close/>
                  <a:moveTo>
                    <a:pt x="631" y="1176"/>
                  </a:moveTo>
                  <a:lnTo>
                    <a:pt x="724" y="1137"/>
                  </a:lnTo>
                  <a:lnTo>
                    <a:pt x="755" y="1267"/>
                  </a:lnTo>
                  <a:lnTo>
                    <a:pt x="700" y="1290"/>
                  </a:lnTo>
                  <a:lnTo>
                    <a:pt x="631" y="1176"/>
                  </a:lnTo>
                  <a:close/>
                  <a:moveTo>
                    <a:pt x="614" y="1147"/>
                  </a:moveTo>
                  <a:lnTo>
                    <a:pt x="575" y="1083"/>
                  </a:lnTo>
                  <a:lnTo>
                    <a:pt x="699" y="1032"/>
                  </a:lnTo>
                  <a:lnTo>
                    <a:pt x="716" y="1105"/>
                  </a:lnTo>
                  <a:lnTo>
                    <a:pt x="614" y="1147"/>
                  </a:lnTo>
                  <a:close/>
                  <a:moveTo>
                    <a:pt x="438" y="1140"/>
                  </a:moveTo>
                  <a:lnTo>
                    <a:pt x="544" y="1096"/>
                  </a:lnTo>
                  <a:lnTo>
                    <a:pt x="583" y="1160"/>
                  </a:lnTo>
                  <a:lnTo>
                    <a:pt x="404" y="1233"/>
                  </a:lnTo>
                  <a:lnTo>
                    <a:pt x="438" y="1140"/>
                  </a:lnTo>
                  <a:close/>
                  <a:moveTo>
                    <a:pt x="487" y="1002"/>
                  </a:moveTo>
                  <a:lnTo>
                    <a:pt x="527" y="1067"/>
                  </a:lnTo>
                  <a:lnTo>
                    <a:pt x="453" y="1098"/>
                  </a:lnTo>
                  <a:lnTo>
                    <a:pt x="487" y="1002"/>
                  </a:lnTo>
                  <a:close/>
                  <a:moveTo>
                    <a:pt x="296" y="624"/>
                  </a:moveTo>
                  <a:lnTo>
                    <a:pt x="451" y="676"/>
                  </a:lnTo>
                  <a:lnTo>
                    <a:pt x="396" y="788"/>
                  </a:lnTo>
                  <a:lnTo>
                    <a:pt x="296" y="624"/>
                  </a:lnTo>
                  <a:close/>
                  <a:moveTo>
                    <a:pt x="142" y="369"/>
                  </a:moveTo>
                  <a:lnTo>
                    <a:pt x="342" y="419"/>
                  </a:lnTo>
                  <a:lnTo>
                    <a:pt x="257" y="558"/>
                  </a:lnTo>
                  <a:lnTo>
                    <a:pt x="142" y="369"/>
                  </a:lnTo>
                  <a:close/>
                  <a:moveTo>
                    <a:pt x="376" y="427"/>
                  </a:moveTo>
                  <a:lnTo>
                    <a:pt x="524" y="464"/>
                  </a:lnTo>
                  <a:lnTo>
                    <a:pt x="295" y="558"/>
                  </a:lnTo>
                  <a:lnTo>
                    <a:pt x="376" y="427"/>
                  </a:lnTo>
                  <a:close/>
                  <a:moveTo>
                    <a:pt x="470" y="211"/>
                  </a:moveTo>
                  <a:lnTo>
                    <a:pt x="360" y="390"/>
                  </a:lnTo>
                  <a:lnTo>
                    <a:pt x="158" y="339"/>
                  </a:lnTo>
                  <a:lnTo>
                    <a:pt x="470" y="211"/>
                  </a:lnTo>
                  <a:close/>
                  <a:moveTo>
                    <a:pt x="555" y="438"/>
                  </a:moveTo>
                  <a:lnTo>
                    <a:pt x="394" y="398"/>
                  </a:lnTo>
                  <a:lnTo>
                    <a:pt x="503" y="221"/>
                  </a:lnTo>
                  <a:lnTo>
                    <a:pt x="555" y="438"/>
                  </a:lnTo>
                  <a:close/>
                  <a:moveTo>
                    <a:pt x="542" y="492"/>
                  </a:moveTo>
                  <a:lnTo>
                    <a:pt x="466" y="646"/>
                  </a:lnTo>
                  <a:lnTo>
                    <a:pt x="302" y="591"/>
                  </a:lnTo>
                  <a:lnTo>
                    <a:pt x="542" y="492"/>
                  </a:lnTo>
                  <a:close/>
                  <a:moveTo>
                    <a:pt x="618" y="697"/>
                  </a:moveTo>
                  <a:lnTo>
                    <a:pt x="498" y="657"/>
                  </a:lnTo>
                  <a:lnTo>
                    <a:pt x="572" y="507"/>
                  </a:lnTo>
                  <a:lnTo>
                    <a:pt x="618" y="697"/>
                  </a:lnTo>
                  <a:close/>
                  <a:moveTo>
                    <a:pt x="594" y="724"/>
                  </a:moveTo>
                  <a:lnTo>
                    <a:pt x="431" y="791"/>
                  </a:lnTo>
                  <a:lnTo>
                    <a:pt x="483" y="686"/>
                  </a:lnTo>
                  <a:lnTo>
                    <a:pt x="594" y="724"/>
                  </a:lnTo>
                  <a:close/>
                  <a:moveTo>
                    <a:pt x="660" y="872"/>
                  </a:moveTo>
                  <a:lnTo>
                    <a:pt x="489" y="942"/>
                  </a:lnTo>
                  <a:lnTo>
                    <a:pt x="422" y="830"/>
                  </a:lnTo>
                  <a:lnTo>
                    <a:pt x="629" y="745"/>
                  </a:lnTo>
                  <a:lnTo>
                    <a:pt x="660" y="872"/>
                  </a:lnTo>
                  <a:close/>
                  <a:moveTo>
                    <a:pt x="668" y="905"/>
                  </a:moveTo>
                  <a:lnTo>
                    <a:pt x="691" y="1000"/>
                  </a:lnTo>
                  <a:lnTo>
                    <a:pt x="558" y="1055"/>
                  </a:lnTo>
                  <a:lnTo>
                    <a:pt x="507" y="971"/>
                  </a:lnTo>
                  <a:lnTo>
                    <a:pt x="668" y="905"/>
                  </a:lnTo>
                  <a:close/>
                  <a:moveTo>
                    <a:pt x="795" y="957"/>
                  </a:moveTo>
                  <a:lnTo>
                    <a:pt x="722" y="987"/>
                  </a:lnTo>
                  <a:lnTo>
                    <a:pt x="704" y="913"/>
                  </a:lnTo>
                  <a:lnTo>
                    <a:pt x="795" y="957"/>
                  </a:lnTo>
                  <a:close/>
                  <a:moveTo>
                    <a:pt x="747" y="1092"/>
                  </a:moveTo>
                  <a:lnTo>
                    <a:pt x="729" y="1020"/>
                  </a:lnTo>
                  <a:lnTo>
                    <a:pt x="834" y="976"/>
                  </a:lnTo>
                  <a:lnTo>
                    <a:pt x="924" y="1020"/>
                  </a:lnTo>
                  <a:lnTo>
                    <a:pt x="747" y="1092"/>
                  </a:ln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89" name="Freeform 172">
              <a:extLst>
                <a:ext uri="{FF2B5EF4-FFF2-40B4-BE49-F238E27FC236}">
                  <a16:creationId xmlns:a16="http://schemas.microsoft.com/office/drawing/2014/main" id="{DE452F70-FCD7-456E-8DA8-C7049D7CA720}"/>
                </a:ext>
              </a:extLst>
            </p:cNvPr>
            <p:cNvSpPr>
              <a:spLocks/>
            </p:cNvSpPr>
            <p:nvPr/>
          </p:nvSpPr>
          <p:spPr bwMode="auto">
            <a:xfrm>
              <a:off x="1081088" y="4370388"/>
              <a:ext cx="261938" cy="246063"/>
            </a:xfrm>
            <a:custGeom>
              <a:avLst/>
              <a:gdLst>
                <a:gd name="T0" fmla="*/ 183 w 390"/>
                <a:gd name="T1" fmla="*/ 218 h 366"/>
                <a:gd name="T2" fmla="*/ 128 w 390"/>
                <a:gd name="T3" fmla="*/ 250 h 366"/>
                <a:gd name="T4" fmla="*/ 189 w 390"/>
                <a:gd name="T5" fmla="*/ 188 h 366"/>
                <a:gd name="T6" fmla="*/ 390 w 390"/>
                <a:gd name="T7" fmla="*/ 158 h 366"/>
                <a:gd name="T8" fmla="*/ 387 w 390"/>
                <a:gd name="T9" fmla="*/ 138 h 366"/>
                <a:gd name="T10" fmla="*/ 218 w 390"/>
                <a:gd name="T11" fmla="*/ 164 h 366"/>
                <a:gd name="T12" fmla="*/ 177 w 390"/>
                <a:gd name="T13" fmla="*/ 117 h 366"/>
                <a:gd name="T14" fmla="*/ 237 w 390"/>
                <a:gd name="T15" fmla="*/ 135 h 366"/>
                <a:gd name="T16" fmla="*/ 252 w 390"/>
                <a:gd name="T17" fmla="*/ 0 h 366"/>
                <a:gd name="T18" fmla="*/ 129 w 390"/>
                <a:gd name="T19" fmla="*/ 63 h 366"/>
                <a:gd name="T20" fmla="*/ 161 w 390"/>
                <a:gd name="T21" fmla="*/ 109 h 366"/>
                <a:gd name="T22" fmla="*/ 178 w 390"/>
                <a:gd name="T23" fmla="*/ 168 h 366"/>
                <a:gd name="T24" fmla="*/ 0 w 390"/>
                <a:gd name="T25" fmla="*/ 194 h 366"/>
                <a:gd name="T26" fmla="*/ 3 w 390"/>
                <a:gd name="T27" fmla="*/ 214 h 366"/>
                <a:gd name="T28" fmla="*/ 122 w 390"/>
                <a:gd name="T29" fmla="*/ 196 h 366"/>
                <a:gd name="T30" fmla="*/ 116 w 390"/>
                <a:gd name="T31" fmla="*/ 262 h 366"/>
                <a:gd name="T32" fmla="*/ 102 w 390"/>
                <a:gd name="T33" fmla="*/ 322 h 366"/>
                <a:gd name="T34" fmla="*/ 234 w 390"/>
                <a:gd name="T35" fmla="*/ 341 h 366"/>
                <a:gd name="T36" fmla="*/ 183 w 390"/>
                <a:gd name="T37" fmla="*/ 218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0" h="366">
                  <a:moveTo>
                    <a:pt x="183" y="218"/>
                  </a:moveTo>
                  <a:cubicBezTo>
                    <a:pt x="152" y="209"/>
                    <a:pt x="131" y="234"/>
                    <a:pt x="128" y="250"/>
                  </a:cubicBezTo>
                  <a:cubicBezTo>
                    <a:pt x="117" y="219"/>
                    <a:pt x="136" y="196"/>
                    <a:pt x="189" y="188"/>
                  </a:cubicBezTo>
                  <a:cubicBezTo>
                    <a:pt x="273" y="176"/>
                    <a:pt x="390" y="158"/>
                    <a:pt x="390" y="158"/>
                  </a:cubicBezTo>
                  <a:lnTo>
                    <a:pt x="387" y="138"/>
                  </a:lnTo>
                  <a:cubicBezTo>
                    <a:pt x="387" y="138"/>
                    <a:pt x="263" y="157"/>
                    <a:pt x="218" y="164"/>
                  </a:cubicBezTo>
                  <a:cubicBezTo>
                    <a:pt x="184" y="169"/>
                    <a:pt x="171" y="132"/>
                    <a:pt x="177" y="117"/>
                  </a:cubicBezTo>
                  <a:cubicBezTo>
                    <a:pt x="184" y="132"/>
                    <a:pt x="207" y="158"/>
                    <a:pt x="237" y="135"/>
                  </a:cubicBezTo>
                  <a:cubicBezTo>
                    <a:pt x="282" y="99"/>
                    <a:pt x="252" y="0"/>
                    <a:pt x="252" y="0"/>
                  </a:cubicBezTo>
                  <a:cubicBezTo>
                    <a:pt x="252" y="0"/>
                    <a:pt x="146" y="12"/>
                    <a:pt x="129" y="63"/>
                  </a:cubicBezTo>
                  <a:cubicBezTo>
                    <a:pt x="117" y="99"/>
                    <a:pt x="144" y="107"/>
                    <a:pt x="161" y="109"/>
                  </a:cubicBezTo>
                  <a:cubicBezTo>
                    <a:pt x="155" y="125"/>
                    <a:pt x="158" y="154"/>
                    <a:pt x="178" y="168"/>
                  </a:cubicBezTo>
                  <a:lnTo>
                    <a:pt x="0" y="194"/>
                  </a:lnTo>
                  <a:lnTo>
                    <a:pt x="3" y="214"/>
                  </a:lnTo>
                  <a:lnTo>
                    <a:pt x="122" y="196"/>
                  </a:lnTo>
                  <a:cubicBezTo>
                    <a:pt x="98" y="223"/>
                    <a:pt x="110" y="251"/>
                    <a:pt x="116" y="262"/>
                  </a:cubicBezTo>
                  <a:cubicBezTo>
                    <a:pt x="100" y="268"/>
                    <a:pt x="80" y="291"/>
                    <a:pt x="102" y="322"/>
                  </a:cubicBezTo>
                  <a:cubicBezTo>
                    <a:pt x="133" y="366"/>
                    <a:pt x="234" y="341"/>
                    <a:pt x="234" y="341"/>
                  </a:cubicBezTo>
                  <a:cubicBezTo>
                    <a:pt x="234" y="341"/>
                    <a:pt x="232" y="232"/>
                    <a:pt x="183" y="218"/>
                  </a:cubicBezTo>
                </a:path>
              </a:pathLst>
            </a:custGeom>
            <a:solidFill>
              <a:srgbClr val="5B92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90" name="Freeform 173">
              <a:extLst>
                <a:ext uri="{FF2B5EF4-FFF2-40B4-BE49-F238E27FC236}">
                  <a16:creationId xmlns:a16="http://schemas.microsoft.com/office/drawing/2014/main" id="{99976CC7-BD7C-4BFC-817D-2541C434A2BF}"/>
                </a:ext>
              </a:extLst>
            </p:cNvPr>
            <p:cNvSpPr>
              <a:spLocks/>
            </p:cNvSpPr>
            <p:nvPr/>
          </p:nvSpPr>
          <p:spPr bwMode="auto">
            <a:xfrm>
              <a:off x="901700" y="4518025"/>
              <a:ext cx="106363" cy="57150"/>
            </a:xfrm>
            <a:custGeom>
              <a:avLst/>
              <a:gdLst>
                <a:gd name="T0" fmla="*/ 71 w 159"/>
                <a:gd name="T1" fmla="*/ 24 h 85"/>
                <a:gd name="T2" fmla="*/ 4 w 159"/>
                <a:gd name="T3" fmla="*/ 75 h 85"/>
                <a:gd name="T4" fmla="*/ 88 w 159"/>
                <a:gd name="T5" fmla="*/ 62 h 85"/>
                <a:gd name="T6" fmla="*/ 154 w 159"/>
                <a:gd name="T7" fmla="*/ 10 h 85"/>
                <a:gd name="T8" fmla="*/ 71 w 159"/>
                <a:gd name="T9" fmla="*/ 24 h 85"/>
              </a:gdLst>
              <a:ahLst/>
              <a:cxnLst>
                <a:cxn ang="0">
                  <a:pos x="T0" y="T1"/>
                </a:cxn>
                <a:cxn ang="0">
                  <a:pos x="T2" y="T3"/>
                </a:cxn>
                <a:cxn ang="0">
                  <a:pos x="T4" y="T5"/>
                </a:cxn>
                <a:cxn ang="0">
                  <a:pos x="T6" y="T7"/>
                </a:cxn>
                <a:cxn ang="0">
                  <a:pos x="T8" y="T9"/>
                </a:cxn>
              </a:cxnLst>
              <a:rect l="0" t="0" r="r" b="b"/>
              <a:pathLst>
                <a:path w="159" h="85">
                  <a:moveTo>
                    <a:pt x="71" y="24"/>
                  </a:moveTo>
                  <a:cubicBezTo>
                    <a:pt x="30" y="41"/>
                    <a:pt x="0" y="64"/>
                    <a:pt x="4" y="75"/>
                  </a:cubicBezTo>
                  <a:cubicBezTo>
                    <a:pt x="9" y="85"/>
                    <a:pt x="46" y="79"/>
                    <a:pt x="88" y="62"/>
                  </a:cubicBezTo>
                  <a:cubicBezTo>
                    <a:pt x="129" y="44"/>
                    <a:pt x="159" y="21"/>
                    <a:pt x="154" y="10"/>
                  </a:cubicBezTo>
                  <a:cubicBezTo>
                    <a:pt x="150" y="0"/>
                    <a:pt x="113" y="6"/>
                    <a:pt x="71" y="24"/>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91" name="Freeform 174">
              <a:extLst>
                <a:ext uri="{FF2B5EF4-FFF2-40B4-BE49-F238E27FC236}">
                  <a16:creationId xmlns:a16="http://schemas.microsoft.com/office/drawing/2014/main" id="{4F584631-19FC-412F-AFBF-5A7A150BC6AE}"/>
                </a:ext>
              </a:extLst>
            </p:cNvPr>
            <p:cNvSpPr>
              <a:spLocks/>
            </p:cNvSpPr>
            <p:nvPr/>
          </p:nvSpPr>
          <p:spPr bwMode="auto">
            <a:xfrm>
              <a:off x="1028700" y="4462463"/>
              <a:ext cx="106363" cy="57150"/>
            </a:xfrm>
            <a:custGeom>
              <a:avLst/>
              <a:gdLst>
                <a:gd name="T0" fmla="*/ 71 w 159"/>
                <a:gd name="T1" fmla="*/ 24 h 85"/>
                <a:gd name="T2" fmla="*/ 4 w 159"/>
                <a:gd name="T3" fmla="*/ 75 h 85"/>
                <a:gd name="T4" fmla="*/ 87 w 159"/>
                <a:gd name="T5" fmla="*/ 62 h 85"/>
                <a:gd name="T6" fmla="*/ 154 w 159"/>
                <a:gd name="T7" fmla="*/ 10 h 85"/>
                <a:gd name="T8" fmla="*/ 71 w 159"/>
                <a:gd name="T9" fmla="*/ 24 h 85"/>
              </a:gdLst>
              <a:ahLst/>
              <a:cxnLst>
                <a:cxn ang="0">
                  <a:pos x="T0" y="T1"/>
                </a:cxn>
                <a:cxn ang="0">
                  <a:pos x="T2" y="T3"/>
                </a:cxn>
                <a:cxn ang="0">
                  <a:pos x="T4" y="T5"/>
                </a:cxn>
                <a:cxn ang="0">
                  <a:pos x="T6" y="T7"/>
                </a:cxn>
                <a:cxn ang="0">
                  <a:pos x="T8" y="T9"/>
                </a:cxn>
              </a:cxnLst>
              <a:rect l="0" t="0" r="r" b="b"/>
              <a:pathLst>
                <a:path w="159" h="85">
                  <a:moveTo>
                    <a:pt x="71" y="24"/>
                  </a:moveTo>
                  <a:cubicBezTo>
                    <a:pt x="30" y="41"/>
                    <a:pt x="0" y="64"/>
                    <a:pt x="4" y="75"/>
                  </a:cubicBezTo>
                  <a:cubicBezTo>
                    <a:pt x="9" y="85"/>
                    <a:pt x="46" y="79"/>
                    <a:pt x="87" y="62"/>
                  </a:cubicBezTo>
                  <a:cubicBezTo>
                    <a:pt x="129" y="44"/>
                    <a:pt x="159" y="21"/>
                    <a:pt x="154" y="10"/>
                  </a:cubicBezTo>
                  <a:cubicBezTo>
                    <a:pt x="150" y="0"/>
                    <a:pt x="112" y="6"/>
                    <a:pt x="71" y="24"/>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92" name="Freeform 175">
              <a:extLst>
                <a:ext uri="{FF2B5EF4-FFF2-40B4-BE49-F238E27FC236}">
                  <a16:creationId xmlns:a16="http://schemas.microsoft.com/office/drawing/2014/main" id="{D7272060-BD41-45A3-975B-1CBCCE57E46F}"/>
                </a:ext>
              </a:extLst>
            </p:cNvPr>
            <p:cNvSpPr>
              <a:spLocks/>
            </p:cNvSpPr>
            <p:nvPr/>
          </p:nvSpPr>
          <p:spPr bwMode="auto">
            <a:xfrm>
              <a:off x="938213" y="4525963"/>
              <a:ext cx="77788" cy="96838"/>
            </a:xfrm>
            <a:custGeom>
              <a:avLst/>
              <a:gdLst>
                <a:gd name="T0" fmla="*/ 42 w 116"/>
                <a:gd name="T1" fmla="*/ 60 h 144"/>
                <a:gd name="T2" fmla="*/ 9 w 116"/>
                <a:gd name="T3" fmla="*/ 138 h 144"/>
                <a:gd name="T4" fmla="*/ 75 w 116"/>
                <a:gd name="T5" fmla="*/ 85 h 144"/>
                <a:gd name="T6" fmla="*/ 107 w 116"/>
                <a:gd name="T7" fmla="*/ 7 h 144"/>
                <a:gd name="T8" fmla="*/ 42 w 116"/>
                <a:gd name="T9" fmla="*/ 60 h 144"/>
              </a:gdLst>
              <a:ahLst/>
              <a:cxnLst>
                <a:cxn ang="0">
                  <a:pos x="T0" y="T1"/>
                </a:cxn>
                <a:cxn ang="0">
                  <a:pos x="T2" y="T3"/>
                </a:cxn>
                <a:cxn ang="0">
                  <a:pos x="T4" y="T5"/>
                </a:cxn>
                <a:cxn ang="0">
                  <a:pos x="T6" y="T7"/>
                </a:cxn>
                <a:cxn ang="0">
                  <a:pos x="T8" y="T9"/>
                </a:cxn>
              </a:cxnLst>
              <a:rect l="0" t="0" r="r" b="b"/>
              <a:pathLst>
                <a:path w="116" h="144">
                  <a:moveTo>
                    <a:pt x="42" y="60"/>
                  </a:moveTo>
                  <a:cubicBezTo>
                    <a:pt x="15" y="96"/>
                    <a:pt x="0" y="131"/>
                    <a:pt x="9" y="138"/>
                  </a:cubicBezTo>
                  <a:cubicBezTo>
                    <a:pt x="19" y="144"/>
                    <a:pt x="48" y="121"/>
                    <a:pt x="75" y="85"/>
                  </a:cubicBezTo>
                  <a:cubicBezTo>
                    <a:pt x="102" y="48"/>
                    <a:pt x="116" y="14"/>
                    <a:pt x="107" y="7"/>
                  </a:cubicBezTo>
                  <a:cubicBezTo>
                    <a:pt x="98" y="0"/>
                    <a:pt x="69" y="24"/>
                    <a:pt x="42" y="60"/>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93" name="Freeform 176">
              <a:extLst>
                <a:ext uri="{FF2B5EF4-FFF2-40B4-BE49-F238E27FC236}">
                  <a16:creationId xmlns:a16="http://schemas.microsoft.com/office/drawing/2014/main" id="{087123D9-3B2B-4549-A7B0-56B92494FCA4}"/>
                </a:ext>
              </a:extLst>
            </p:cNvPr>
            <p:cNvSpPr>
              <a:spLocks/>
            </p:cNvSpPr>
            <p:nvPr/>
          </p:nvSpPr>
          <p:spPr bwMode="auto">
            <a:xfrm>
              <a:off x="1020763" y="4414838"/>
              <a:ext cx="77788" cy="96838"/>
            </a:xfrm>
            <a:custGeom>
              <a:avLst/>
              <a:gdLst>
                <a:gd name="T0" fmla="*/ 42 w 116"/>
                <a:gd name="T1" fmla="*/ 60 h 145"/>
                <a:gd name="T2" fmla="*/ 9 w 116"/>
                <a:gd name="T3" fmla="*/ 138 h 145"/>
                <a:gd name="T4" fmla="*/ 75 w 116"/>
                <a:gd name="T5" fmla="*/ 85 h 145"/>
                <a:gd name="T6" fmla="*/ 107 w 116"/>
                <a:gd name="T7" fmla="*/ 7 h 145"/>
                <a:gd name="T8" fmla="*/ 42 w 116"/>
                <a:gd name="T9" fmla="*/ 60 h 145"/>
              </a:gdLst>
              <a:ahLst/>
              <a:cxnLst>
                <a:cxn ang="0">
                  <a:pos x="T0" y="T1"/>
                </a:cxn>
                <a:cxn ang="0">
                  <a:pos x="T2" y="T3"/>
                </a:cxn>
                <a:cxn ang="0">
                  <a:pos x="T4" y="T5"/>
                </a:cxn>
                <a:cxn ang="0">
                  <a:pos x="T6" y="T7"/>
                </a:cxn>
                <a:cxn ang="0">
                  <a:pos x="T8" y="T9"/>
                </a:cxn>
              </a:cxnLst>
              <a:rect l="0" t="0" r="r" b="b"/>
              <a:pathLst>
                <a:path w="116" h="145">
                  <a:moveTo>
                    <a:pt x="42" y="60"/>
                  </a:moveTo>
                  <a:cubicBezTo>
                    <a:pt x="15" y="96"/>
                    <a:pt x="0" y="131"/>
                    <a:pt x="9" y="138"/>
                  </a:cubicBezTo>
                  <a:cubicBezTo>
                    <a:pt x="18" y="145"/>
                    <a:pt x="48" y="121"/>
                    <a:pt x="75" y="85"/>
                  </a:cubicBezTo>
                  <a:cubicBezTo>
                    <a:pt x="102" y="49"/>
                    <a:pt x="116" y="14"/>
                    <a:pt x="107" y="7"/>
                  </a:cubicBezTo>
                  <a:cubicBezTo>
                    <a:pt x="98" y="0"/>
                    <a:pt x="69" y="24"/>
                    <a:pt x="42" y="60"/>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94" name="Freeform 177">
              <a:extLst>
                <a:ext uri="{FF2B5EF4-FFF2-40B4-BE49-F238E27FC236}">
                  <a16:creationId xmlns:a16="http://schemas.microsoft.com/office/drawing/2014/main" id="{B2C17805-FD7D-41E2-8896-E46A431E3238}"/>
                </a:ext>
              </a:extLst>
            </p:cNvPr>
            <p:cNvSpPr>
              <a:spLocks/>
            </p:cNvSpPr>
            <p:nvPr/>
          </p:nvSpPr>
          <p:spPr bwMode="auto">
            <a:xfrm>
              <a:off x="993775" y="4532313"/>
              <a:ext cx="33338" cy="109538"/>
            </a:xfrm>
            <a:custGeom>
              <a:avLst/>
              <a:gdLst>
                <a:gd name="T0" fmla="*/ 5 w 51"/>
                <a:gd name="T1" fmla="*/ 79 h 164"/>
                <a:gd name="T2" fmla="*/ 16 w 51"/>
                <a:gd name="T3" fmla="*/ 163 h 164"/>
                <a:gd name="T4" fmla="*/ 46 w 51"/>
                <a:gd name="T5" fmla="*/ 84 h 164"/>
                <a:gd name="T6" fmla="*/ 35 w 51"/>
                <a:gd name="T7" fmla="*/ 1 h 164"/>
                <a:gd name="T8" fmla="*/ 5 w 51"/>
                <a:gd name="T9" fmla="*/ 79 h 164"/>
              </a:gdLst>
              <a:ahLst/>
              <a:cxnLst>
                <a:cxn ang="0">
                  <a:pos x="T0" y="T1"/>
                </a:cxn>
                <a:cxn ang="0">
                  <a:pos x="T2" y="T3"/>
                </a:cxn>
                <a:cxn ang="0">
                  <a:pos x="T4" y="T5"/>
                </a:cxn>
                <a:cxn ang="0">
                  <a:pos x="T6" y="T7"/>
                </a:cxn>
                <a:cxn ang="0">
                  <a:pos x="T8" y="T9"/>
                </a:cxn>
              </a:cxnLst>
              <a:rect l="0" t="0" r="r" b="b"/>
              <a:pathLst>
                <a:path w="51" h="164">
                  <a:moveTo>
                    <a:pt x="5" y="79"/>
                  </a:moveTo>
                  <a:cubicBezTo>
                    <a:pt x="0" y="124"/>
                    <a:pt x="4" y="161"/>
                    <a:pt x="16" y="163"/>
                  </a:cubicBezTo>
                  <a:cubicBezTo>
                    <a:pt x="27" y="164"/>
                    <a:pt x="41" y="129"/>
                    <a:pt x="46" y="84"/>
                  </a:cubicBezTo>
                  <a:cubicBezTo>
                    <a:pt x="51" y="40"/>
                    <a:pt x="46" y="2"/>
                    <a:pt x="35" y="1"/>
                  </a:cubicBezTo>
                  <a:cubicBezTo>
                    <a:pt x="24" y="0"/>
                    <a:pt x="10" y="35"/>
                    <a:pt x="5" y="79"/>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95" name="Freeform 178">
              <a:extLst>
                <a:ext uri="{FF2B5EF4-FFF2-40B4-BE49-F238E27FC236}">
                  <a16:creationId xmlns:a16="http://schemas.microsoft.com/office/drawing/2014/main" id="{79EF8AF7-BC38-4F11-8045-17D03135E0C7}"/>
                </a:ext>
              </a:extLst>
            </p:cNvPr>
            <p:cNvSpPr>
              <a:spLocks/>
            </p:cNvSpPr>
            <p:nvPr/>
          </p:nvSpPr>
          <p:spPr bwMode="auto">
            <a:xfrm>
              <a:off x="1009650" y="4394200"/>
              <a:ext cx="33338" cy="111125"/>
            </a:xfrm>
            <a:custGeom>
              <a:avLst/>
              <a:gdLst>
                <a:gd name="T0" fmla="*/ 5 w 51"/>
                <a:gd name="T1" fmla="*/ 80 h 165"/>
                <a:gd name="T2" fmla="*/ 16 w 51"/>
                <a:gd name="T3" fmla="*/ 164 h 165"/>
                <a:gd name="T4" fmla="*/ 46 w 51"/>
                <a:gd name="T5" fmla="*/ 85 h 165"/>
                <a:gd name="T6" fmla="*/ 35 w 51"/>
                <a:gd name="T7" fmla="*/ 2 h 165"/>
                <a:gd name="T8" fmla="*/ 5 w 51"/>
                <a:gd name="T9" fmla="*/ 80 h 165"/>
              </a:gdLst>
              <a:ahLst/>
              <a:cxnLst>
                <a:cxn ang="0">
                  <a:pos x="T0" y="T1"/>
                </a:cxn>
                <a:cxn ang="0">
                  <a:pos x="T2" y="T3"/>
                </a:cxn>
                <a:cxn ang="0">
                  <a:pos x="T4" y="T5"/>
                </a:cxn>
                <a:cxn ang="0">
                  <a:pos x="T6" y="T7"/>
                </a:cxn>
                <a:cxn ang="0">
                  <a:pos x="T8" y="T9"/>
                </a:cxn>
              </a:cxnLst>
              <a:rect l="0" t="0" r="r" b="b"/>
              <a:pathLst>
                <a:path w="51" h="165">
                  <a:moveTo>
                    <a:pt x="5" y="80"/>
                  </a:moveTo>
                  <a:cubicBezTo>
                    <a:pt x="0" y="125"/>
                    <a:pt x="5" y="162"/>
                    <a:pt x="16" y="164"/>
                  </a:cubicBezTo>
                  <a:cubicBezTo>
                    <a:pt x="27" y="165"/>
                    <a:pt x="41" y="130"/>
                    <a:pt x="46" y="85"/>
                  </a:cubicBezTo>
                  <a:cubicBezTo>
                    <a:pt x="51" y="40"/>
                    <a:pt x="46" y="3"/>
                    <a:pt x="35" y="2"/>
                  </a:cubicBezTo>
                  <a:cubicBezTo>
                    <a:pt x="24" y="0"/>
                    <a:pt x="10" y="36"/>
                    <a:pt x="5" y="80"/>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96" name="Freeform 179">
              <a:extLst>
                <a:ext uri="{FF2B5EF4-FFF2-40B4-BE49-F238E27FC236}">
                  <a16:creationId xmlns:a16="http://schemas.microsoft.com/office/drawing/2014/main" id="{EFEE95CA-8838-4102-9D36-82C8D7EF8AEA}"/>
                </a:ext>
              </a:extLst>
            </p:cNvPr>
            <p:cNvSpPr>
              <a:spLocks/>
            </p:cNvSpPr>
            <p:nvPr/>
          </p:nvSpPr>
          <p:spPr bwMode="auto">
            <a:xfrm>
              <a:off x="1017588" y="4529138"/>
              <a:ext cx="55563" cy="106363"/>
            </a:xfrm>
            <a:custGeom>
              <a:avLst/>
              <a:gdLst>
                <a:gd name="T0" fmla="*/ 24 w 85"/>
                <a:gd name="T1" fmla="*/ 87 h 159"/>
                <a:gd name="T2" fmla="*/ 75 w 85"/>
                <a:gd name="T3" fmla="*/ 154 h 159"/>
                <a:gd name="T4" fmla="*/ 62 w 85"/>
                <a:gd name="T5" fmla="*/ 71 h 159"/>
                <a:gd name="T6" fmla="*/ 10 w 85"/>
                <a:gd name="T7" fmla="*/ 4 h 159"/>
                <a:gd name="T8" fmla="*/ 24 w 85"/>
                <a:gd name="T9" fmla="*/ 87 h 159"/>
              </a:gdLst>
              <a:ahLst/>
              <a:cxnLst>
                <a:cxn ang="0">
                  <a:pos x="T0" y="T1"/>
                </a:cxn>
                <a:cxn ang="0">
                  <a:pos x="T2" y="T3"/>
                </a:cxn>
                <a:cxn ang="0">
                  <a:pos x="T4" y="T5"/>
                </a:cxn>
                <a:cxn ang="0">
                  <a:pos x="T6" y="T7"/>
                </a:cxn>
                <a:cxn ang="0">
                  <a:pos x="T8" y="T9"/>
                </a:cxn>
              </a:cxnLst>
              <a:rect l="0" t="0" r="r" b="b"/>
              <a:pathLst>
                <a:path w="85" h="159">
                  <a:moveTo>
                    <a:pt x="24" y="87"/>
                  </a:moveTo>
                  <a:cubicBezTo>
                    <a:pt x="41" y="129"/>
                    <a:pt x="64" y="159"/>
                    <a:pt x="75" y="154"/>
                  </a:cubicBezTo>
                  <a:cubicBezTo>
                    <a:pt x="85" y="150"/>
                    <a:pt x="79" y="112"/>
                    <a:pt x="62" y="71"/>
                  </a:cubicBezTo>
                  <a:cubicBezTo>
                    <a:pt x="44" y="30"/>
                    <a:pt x="21" y="0"/>
                    <a:pt x="10" y="4"/>
                  </a:cubicBezTo>
                  <a:cubicBezTo>
                    <a:pt x="0" y="9"/>
                    <a:pt x="6" y="46"/>
                    <a:pt x="24" y="87"/>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97" name="Freeform 180">
              <a:extLst>
                <a:ext uri="{FF2B5EF4-FFF2-40B4-BE49-F238E27FC236}">
                  <a16:creationId xmlns:a16="http://schemas.microsoft.com/office/drawing/2014/main" id="{DB6949C6-CCA0-474C-A766-1EF0E6F6D8EF}"/>
                </a:ext>
              </a:extLst>
            </p:cNvPr>
            <p:cNvSpPr>
              <a:spLocks/>
            </p:cNvSpPr>
            <p:nvPr/>
          </p:nvSpPr>
          <p:spPr bwMode="auto">
            <a:xfrm>
              <a:off x="962025" y="4402138"/>
              <a:ext cx="57150" cy="106363"/>
            </a:xfrm>
            <a:custGeom>
              <a:avLst/>
              <a:gdLst>
                <a:gd name="T0" fmla="*/ 24 w 85"/>
                <a:gd name="T1" fmla="*/ 88 h 159"/>
                <a:gd name="T2" fmla="*/ 75 w 85"/>
                <a:gd name="T3" fmla="*/ 154 h 159"/>
                <a:gd name="T4" fmla="*/ 62 w 85"/>
                <a:gd name="T5" fmla="*/ 71 h 159"/>
                <a:gd name="T6" fmla="*/ 10 w 85"/>
                <a:gd name="T7" fmla="*/ 4 h 159"/>
                <a:gd name="T8" fmla="*/ 24 w 85"/>
                <a:gd name="T9" fmla="*/ 88 h 159"/>
              </a:gdLst>
              <a:ahLst/>
              <a:cxnLst>
                <a:cxn ang="0">
                  <a:pos x="T0" y="T1"/>
                </a:cxn>
                <a:cxn ang="0">
                  <a:pos x="T2" y="T3"/>
                </a:cxn>
                <a:cxn ang="0">
                  <a:pos x="T4" y="T5"/>
                </a:cxn>
                <a:cxn ang="0">
                  <a:pos x="T6" y="T7"/>
                </a:cxn>
                <a:cxn ang="0">
                  <a:pos x="T8" y="T9"/>
                </a:cxn>
              </a:cxnLst>
              <a:rect l="0" t="0" r="r" b="b"/>
              <a:pathLst>
                <a:path w="85" h="159">
                  <a:moveTo>
                    <a:pt x="24" y="88"/>
                  </a:moveTo>
                  <a:cubicBezTo>
                    <a:pt x="41" y="129"/>
                    <a:pt x="64" y="159"/>
                    <a:pt x="75" y="154"/>
                  </a:cubicBezTo>
                  <a:cubicBezTo>
                    <a:pt x="85" y="150"/>
                    <a:pt x="79" y="113"/>
                    <a:pt x="62" y="71"/>
                  </a:cubicBezTo>
                  <a:cubicBezTo>
                    <a:pt x="44" y="30"/>
                    <a:pt x="21" y="0"/>
                    <a:pt x="10" y="4"/>
                  </a:cubicBezTo>
                  <a:cubicBezTo>
                    <a:pt x="0" y="9"/>
                    <a:pt x="6" y="46"/>
                    <a:pt x="24" y="88"/>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98" name="Freeform 181">
              <a:extLst>
                <a:ext uri="{FF2B5EF4-FFF2-40B4-BE49-F238E27FC236}">
                  <a16:creationId xmlns:a16="http://schemas.microsoft.com/office/drawing/2014/main" id="{62D63F8C-B0A9-4602-9549-36EC0C04CBE6}"/>
                </a:ext>
              </a:extLst>
            </p:cNvPr>
            <p:cNvSpPr>
              <a:spLocks/>
            </p:cNvSpPr>
            <p:nvPr/>
          </p:nvSpPr>
          <p:spPr bwMode="auto">
            <a:xfrm>
              <a:off x="1025525" y="4521200"/>
              <a:ext cx="96838" cy="77788"/>
            </a:xfrm>
            <a:custGeom>
              <a:avLst/>
              <a:gdLst>
                <a:gd name="T0" fmla="*/ 60 w 144"/>
                <a:gd name="T1" fmla="*/ 74 h 115"/>
                <a:gd name="T2" fmla="*/ 138 w 144"/>
                <a:gd name="T3" fmla="*/ 106 h 115"/>
                <a:gd name="T4" fmla="*/ 85 w 144"/>
                <a:gd name="T5" fmla="*/ 41 h 115"/>
                <a:gd name="T6" fmla="*/ 7 w 144"/>
                <a:gd name="T7" fmla="*/ 9 h 115"/>
                <a:gd name="T8" fmla="*/ 60 w 144"/>
                <a:gd name="T9" fmla="*/ 74 h 115"/>
              </a:gdLst>
              <a:ahLst/>
              <a:cxnLst>
                <a:cxn ang="0">
                  <a:pos x="T0" y="T1"/>
                </a:cxn>
                <a:cxn ang="0">
                  <a:pos x="T2" y="T3"/>
                </a:cxn>
                <a:cxn ang="0">
                  <a:pos x="T4" y="T5"/>
                </a:cxn>
                <a:cxn ang="0">
                  <a:pos x="T6" y="T7"/>
                </a:cxn>
                <a:cxn ang="0">
                  <a:pos x="T8" y="T9"/>
                </a:cxn>
              </a:cxnLst>
              <a:rect l="0" t="0" r="r" b="b"/>
              <a:pathLst>
                <a:path w="144" h="115">
                  <a:moveTo>
                    <a:pt x="60" y="74"/>
                  </a:moveTo>
                  <a:cubicBezTo>
                    <a:pt x="96" y="101"/>
                    <a:pt x="131" y="115"/>
                    <a:pt x="138" y="106"/>
                  </a:cubicBezTo>
                  <a:cubicBezTo>
                    <a:pt x="144" y="97"/>
                    <a:pt x="121" y="68"/>
                    <a:pt x="85" y="41"/>
                  </a:cubicBezTo>
                  <a:cubicBezTo>
                    <a:pt x="49" y="14"/>
                    <a:pt x="14" y="0"/>
                    <a:pt x="7" y="9"/>
                  </a:cubicBezTo>
                  <a:cubicBezTo>
                    <a:pt x="0" y="18"/>
                    <a:pt x="24" y="47"/>
                    <a:pt x="60" y="74"/>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99" name="Freeform 182">
              <a:extLst>
                <a:ext uri="{FF2B5EF4-FFF2-40B4-BE49-F238E27FC236}">
                  <a16:creationId xmlns:a16="http://schemas.microsoft.com/office/drawing/2014/main" id="{82C69308-B905-4DFE-B69E-39C187A80A45}"/>
                </a:ext>
              </a:extLst>
            </p:cNvPr>
            <p:cNvSpPr>
              <a:spLocks/>
            </p:cNvSpPr>
            <p:nvPr/>
          </p:nvSpPr>
          <p:spPr bwMode="auto">
            <a:xfrm>
              <a:off x="914400" y="4438650"/>
              <a:ext cx="96838" cy="77788"/>
            </a:xfrm>
            <a:custGeom>
              <a:avLst/>
              <a:gdLst>
                <a:gd name="T0" fmla="*/ 60 w 145"/>
                <a:gd name="T1" fmla="*/ 74 h 115"/>
                <a:gd name="T2" fmla="*/ 138 w 145"/>
                <a:gd name="T3" fmla="*/ 106 h 115"/>
                <a:gd name="T4" fmla="*/ 85 w 145"/>
                <a:gd name="T5" fmla="*/ 41 h 115"/>
                <a:gd name="T6" fmla="*/ 7 w 145"/>
                <a:gd name="T7" fmla="*/ 9 h 115"/>
                <a:gd name="T8" fmla="*/ 60 w 145"/>
                <a:gd name="T9" fmla="*/ 74 h 115"/>
              </a:gdLst>
              <a:ahLst/>
              <a:cxnLst>
                <a:cxn ang="0">
                  <a:pos x="T0" y="T1"/>
                </a:cxn>
                <a:cxn ang="0">
                  <a:pos x="T2" y="T3"/>
                </a:cxn>
                <a:cxn ang="0">
                  <a:pos x="T4" y="T5"/>
                </a:cxn>
                <a:cxn ang="0">
                  <a:pos x="T6" y="T7"/>
                </a:cxn>
                <a:cxn ang="0">
                  <a:pos x="T8" y="T9"/>
                </a:cxn>
              </a:cxnLst>
              <a:rect l="0" t="0" r="r" b="b"/>
              <a:pathLst>
                <a:path w="145" h="115">
                  <a:moveTo>
                    <a:pt x="60" y="74"/>
                  </a:moveTo>
                  <a:cubicBezTo>
                    <a:pt x="96" y="101"/>
                    <a:pt x="131" y="115"/>
                    <a:pt x="138" y="106"/>
                  </a:cubicBezTo>
                  <a:cubicBezTo>
                    <a:pt x="145" y="97"/>
                    <a:pt x="121" y="68"/>
                    <a:pt x="85" y="41"/>
                  </a:cubicBezTo>
                  <a:cubicBezTo>
                    <a:pt x="49" y="14"/>
                    <a:pt x="14" y="0"/>
                    <a:pt x="7" y="9"/>
                  </a:cubicBezTo>
                  <a:cubicBezTo>
                    <a:pt x="0" y="18"/>
                    <a:pt x="24" y="47"/>
                    <a:pt x="60" y="74"/>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00" name="Freeform 183">
              <a:extLst>
                <a:ext uri="{FF2B5EF4-FFF2-40B4-BE49-F238E27FC236}">
                  <a16:creationId xmlns:a16="http://schemas.microsoft.com/office/drawing/2014/main" id="{28B2864E-BE35-495B-B5C8-188A3529F7EB}"/>
                </a:ext>
              </a:extLst>
            </p:cNvPr>
            <p:cNvSpPr>
              <a:spLocks/>
            </p:cNvSpPr>
            <p:nvPr/>
          </p:nvSpPr>
          <p:spPr bwMode="auto">
            <a:xfrm>
              <a:off x="1031875" y="4510088"/>
              <a:ext cx="109538" cy="33338"/>
            </a:xfrm>
            <a:custGeom>
              <a:avLst/>
              <a:gdLst>
                <a:gd name="T0" fmla="*/ 79 w 164"/>
                <a:gd name="T1" fmla="*/ 46 h 51"/>
                <a:gd name="T2" fmla="*/ 163 w 164"/>
                <a:gd name="T3" fmla="*/ 35 h 51"/>
                <a:gd name="T4" fmla="*/ 84 w 164"/>
                <a:gd name="T5" fmla="*/ 5 h 51"/>
                <a:gd name="T6" fmla="*/ 1 w 164"/>
                <a:gd name="T7" fmla="*/ 16 h 51"/>
                <a:gd name="T8" fmla="*/ 79 w 164"/>
                <a:gd name="T9" fmla="*/ 46 h 51"/>
              </a:gdLst>
              <a:ahLst/>
              <a:cxnLst>
                <a:cxn ang="0">
                  <a:pos x="T0" y="T1"/>
                </a:cxn>
                <a:cxn ang="0">
                  <a:pos x="T2" y="T3"/>
                </a:cxn>
                <a:cxn ang="0">
                  <a:pos x="T4" y="T5"/>
                </a:cxn>
                <a:cxn ang="0">
                  <a:pos x="T6" y="T7"/>
                </a:cxn>
                <a:cxn ang="0">
                  <a:pos x="T8" y="T9"/>
                </a:cxn>
              </a:cxnLst>
              <a:rect l="0" t="0" r="r" b="b"/>
              <a:pathLst>
                <a:path w="164" h="51">
                  <a:moveTo>
                    <a:pt x="79" y="46"/>
                  </a:moveTo>
                  <a:cubicBezTo>
                    <a:pt x="124" y="51"/>
                    <a:pt x="162" y="46"/>
                    <a:pt x="163" y="35"/>
                  </a:cubicBezTo>
                  <a:cubicBezTo>
                    <a:pt x="164" y="24"/>
                    <a:pt x="129" y="10"/>
                    <a:pt x="84" y="5"/>
                  </a:cubicBezTo>
                  <a:cubicBezTo>
                    <a:pt x="40" y="0"/>
                    <a:pt x="2" y="4"/>
                    <a:pt x="1" y="16"/>
                  </a:cubicBezTo>
                  <a:cubicBezTo>
                    <a:pt x="0" y="27"/>
                    <a:pt x="35" y="41"/>
                    <a:pt x="79" y="46"/>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01" name="Freeform 184">
              <a:extLst>
                <a:ext uri="{FF2B5EF4-FFF2-40B4-BE49-F238E27FC236}">
                  <a16:creationId xmlns:a16="http://schemas.microsoft.com/office/drawing/2014/main" id="{FD5F5115-2A27-4701-935D-CBDB4051291A}"/>
                </a:ext>
              </a:extLst>
            </p:cNvPr>
            <p:cNvSpPr>
              <a:spLocks/>
            </p:cNvSpPr>
            <p:nvPr/>
          </p:nvSpPr>
          <p:spPr bwMode="auto">
            <a:xfrm>
              <a:off x="893763" y="4492625"/>
              <a:ext cx="111125" cy="34925"/>
            </a:xfrm>
            <a:custGeom>
              <a:avLst/>
              <a:gdLst>
                <a:gd name="T0" fmla="*/ 80 w 165"/>
                <a:gd name="T1" fmla="*/ 47 h 52"/>
                <a:gd name="T2" fmla="*/ 164 w 165"/>
                <a:gd name="T3" fmla="*/ 36 h 52"/>
                <a:gd name="T4" fmla="*/ 85 w 165"/>
                <a:gd name="T5" fmla="*/ 6 h 52"/>
                <a:gd name="T6" fmla="*/ 2 w 165"/>
                <a:gd name="T7" fmla="*/ 17 h 52"/>
                <a:gd name="T8" fmla="*/ 80 w 165"/>
                <a:gd name="T9" fmla="*/ 47 h 52"/>
              </a:gdLst>
              <a:ahLst/>
              <a:cxnLst>
                <a:cxn ang="0">
                  <a:pos x="T0" y="T1"/>
                </a:cxn>
                <a:cxn ang="0">
                  <a:pos x="T2" y="T3"/>
                </a:cxn>
                <a:cxn ang="0">
                  <a:pos x="T4" y="T5"/>
                </a:cxn>
                <a:cxn ang="0">
                  <a:pos x="T6" y="T7"/>
                </a:cxn>
                <a:cxn ang="0">
                  <a:pos x="T8" y="T9"/>
                </a:cxn>
              </a:cxnLst>
              <a:rect l="0" t="0" r="r" b="b"/>
              <a:pathLst>
                <a:path w="165" h="52">
                  <a:moveTo>
                    <a:pt x="80" y="47"/>
                  </a:moveTo>
                  <a:cubicBezTo>
                    <a:pt x="125" y="52"/>
                    <a:pt x="162" y="47"/>
                    <a:pt x="164" y="36"/>
                  </a:cubicBezTo>
                  <a:cubicBezTo>
                    <a:pt x="165" y="24"/>
                    <a:pt x="130" y="11"/>
                    <a:pt x="85" y="6"/>
                  </a:cubicBezTo>
                  <a:cubicBezTo>
                    <a:pt x="40" y="0"/>
                    <a:pt x="3" y="5"/>
                    <a:pt x="2" y="17"/>
                  </a:cubicBezTo>
                  <a:cubicBezTo>
                    <a:pt x="0" y="28"/>
                    <a:pt x="36" y="41"/>
                    <a:pt x="80" y="47"/>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02" name="Freeform 185">
              <a:extLst>
                <a:ext uri="{FF2B5EF4-FFF2-40B4-BE49-F238E27FC236}">
                  <a16:creationId xmlns:a16="http://schemas.microsoft.com/office/drawing/2014/main" id="{A058B056-3DD4-4B0E-9152-8D8FD6E246C8}"/>
                </a:ext>
              </a:extLst>
            </p:cNvPr>
            <p:cNvSpPr>
              <a:spLocks/>
            </p:cNvSpPr>
            <p:nvPr/>
          </p:nvSpPr>
          <p:spPr bwMode="auto">
            <a:xfrm>
              <a:off x="895350" y="4510088"/>
              <a:ext cx="109538" cy="36513"/>
            </a:xfrm>
            <a:custGeom>
              <a:avLst/>
              <a:gdLst>
                <a:gd name="T0" fmla="*/ 79 w 164"/>
                <a:gd name="T1" fmla="*/ 6 h 54"/>
                <a:gd name="T2" fmla="*/ 1 w 164"/>
                <a:gd name="T3" fmla="*/ 39 h 54"/>
                <a:gd name="T4" fmla="*/ 85 w 164"/>
                <a:gd name="T5" fmla="*/ 47 h 54"/>
                <a:gd name="T6" fmla="*/ 163 w 164"/>
                <a:gd name="T7" fmla="*/ 15 h 54"/>
                <a:gd name="T8" fmla="*/ 79 w 164"/>
                <a:gd name="T9" fmla="*/ 6 h 54"/>
              </a:gdLst>
              <a:ahLst/>
              <a:cxnLst>
                <a:cxn ang="0">
                  <a:pos x="T0" y="T1"/>
                </a:cxn>
                <a:cxn ang="0">
                  <a:pos x="T2" y="T3"/>
                </a:cxn>
                <a:cxn ang="0">
                  <a:pos x="T4" y="T5"/>
                </a:cxn>
                <a:cxn ang="0">
                  <a:pos x="T6" y="T7"/>
                </a:cxn>
                <a:cxn ang="0">
                  <a:pos x="T8" y="T9"/>
                </a:cxn>
              </a:cxnLst>
              <a:rect l="0" t="0" r="r" b="b"/>
              <a:pathLst>
                <a:path w="164" h="54">
                  <a:moveTo>
                    <a:pt x="79" y="6"/>
                  </a:moveTo>
                  <a:cubicBezTo>
                    <a:pt x="34" y="13"/>
                    <a:pt x="0" y="27"/>
                    <a:pt x="1" y="39"/>
                  </a:cubicBezTo>
                  <a:cubicBezTo>
                    <a:pt x="3" y="50"/>
                    <a:pt x="40" y="54"/>
                    <a:pt x="85" y="47"/>
                  </a:cubicBezTo>
                  <a:cubicBezTo>
                    <a:pt x="130" y="41"/>
                    <a:pt x="164" y="26"/>
                    <a:pt x="163" y="15"/>
                  </a:cubicBezTo>
                  <a:cubicBezTo>
                    <a:pt x="161" y="4"/>
                    <a:pt x="124" y="0"/>
                    <a:pt x="79" y="6"/>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03" name="Freeform 186">
              <a:extLst>
                <a:ext uri="{FF2B5EF4-FFF2-40B4-BE49-F238E27FC236}">
                  <a16:creationId xmlns:a16="http://schemas.microsoft.com/office/drawing/2014/main" id="{AC9FF488-8DE9-4054-9877-8F53C5182EA9}"/>
                </a:ext>
              </a:extLst>
            </p:cNvPr>
            <p:cNvSpPr>
              <a:spLocks/>
            </p:cNvSpPr>
            <p:nvPr/>
          </p:nvSpPr>
          <p:spPr bwMode="auto">
            <a:xfrm>
              <a:off x="1031875" y="4491038"/>
              <a:ext cx="111125" cy="34925"/>
            </a:xfrm>
            <a:custGeom>
              <a:avLst/>
              <a:gdLst>
                <a:gd name="T0" fmla="*/ 79 w 165"/>
                <a:gd name="T1" fmla="*/ 6 h 53"/>
                <a:gd name="T2" fmla="*/ 2 w 165"/>
                <a:gd name="T3" fmla="*/ 38 h 53"/>
                <a:gd name="T4" fmla="*/ 85 w 165"/>
                <a:gd name="T5" fmla="*/ 47 h 53"/>
                <a:gd name="T6" fmla="*/ 163 w 165"/>
                <a:gd name="T7" fmla="*/ 15 h 53"/>
                <a:gd name="T8" fmla="*/ 79 w 165"/>
                <a:gd name="T9" fmla="*/ 6 h 53"/>
              </a:gdLst>
              <a:ahLst/>
              <a:cxnLst>
                <a:cxn ang="0">
                  <a:pos x="T0" y="T1"/>
                </a:cxn>
                <a:cxn ang="0">
                  <a:pos x="T2" y="T3"/>
                </a:cxn>
                <a:cxn ang="0">
                  <a:pos x="T4" y="T5"/>
                </a:cxn>
                <a:cxn ang="0">
                  <a:pos x="T6" y="T7"/>
                </a:cxn>
                <a:cxn ang="0">
                  <a:pos x="T8" y="T9"/>
                </a:cxn>
              </a:cxnLst>
              <a:rect l="0" t="0" r="r" b="b"/>
              <a:pathLst>
                <a:path w="165" h="53">
                  <a:moveTo>
                    <a:pt x="79" y="6"/>
                  </a:moveTo>
                  <a:cubicBezTo>
                    <a:pt x="35" y="12"/>
                    <a:pt x="0" y="27"/>
                    <a:pt x="2" y="38"/>
                  </a:cubicBezTo>
                  <a:cubicBezTo>
                    <a:pt x="3" y="49"/>
                    <a:pt x="41" y="53"/>
                    <a:pt x="85" y="47"/>
                  </a:cubicBezTo>
                  <a:cubicBezTo>
                    <a:pt x="130" y="40"/>
                    <a:pt x="165" y="26"/>
                    <a:pt x="163" y="15"/>
                  </a:cubicBezTo>
                  <a:cubicBezTo>
                    <a:pt x="161" y="3"/>
                    <a:pt x="124" y="0"/>
                    <a:pt x="79" y="6"/>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04" name="Freeform 187">
              <a:extLst>
                <a:ext uri="{FF2B5EF4-FFF2-40B4-BE49-F238E27FC236}">
                  <a16:creationId xmlns:a16="http://schemas.microsoft.com/office/drawing/2014/main" id="{5BD8B1BE-E393-4682-B251-7494815D287F}"/>
                </a:ext>
              </a:extLst>
            </p:cNvPr>
            <p:cNvSpPr>
              <a:spLocks/>
            </p:cNvSpPr>
            <p:nvPr/>
          </p:nvSpPr>
          <p:spPr bwMode="auto">
            <a:xfrm>
              <a:off x="915988" y="4521200"/>
              <a:ext cx="96838" cy="79375"/>
            </a:xfrm>
            <a:custGeom>
              <a:avLst/>
              <a:gdLst>
                <a:gd name="T0" fmla="*/ 58 w 142"/>
                <a:gd name="T1" fmla="*/ 43 h 119"/>
                <a:gd name="T2" fmla="*/ 7 w 142"/>
                <a:gd name="T3" fmla="*/ 110 h 119"/>
                <a:gd name="T4" fmla="*/ 84 w 142"/>
                <a:gd name="T5" fmla="*/ 76 h 119"/>
                <a:gd name="T6" fmla="*/ 135 w 142"/>
                <a:gd name="T7" fmla="*/ 9 h 119"/>
                <a:gd name="T8" fmla="*/ 58 w 142"/>
                <a:gd name="T9" fmla="*/ 43 h 119"/>
              </a:gdLst>
              <a:ahLst/>
              <a:cxnLst>
                <a:cxn ang="0">
                  <a:pos x="T0" y="T1"/>
                </a:cxn>
                <a:cxn ang="0">
                  <a:pos x="T2" y="T3"/>
                </a:cxn>
                <a:cxn ang="0">
                  <a:pos x="T4" y="T5"/>
                </a:cxn>
                <a:cxn ang="0">
                  <a:pos x="T6" y="T7"/>
                </a:cxn>
                <a:cxn ang="0">
                  <a:pos x="T8" y="T9"/>
                </a:cxn>
              </a:cxnLst>
              <a:rect l="0" t="0" r="r" b="b"/>
              <a:pathLst>
                <a:path w="142" h="119">
                  <a:moveTo>
                    <a:pt x="58" y="43"/>
                  </a:moveTo>
                  <a:cubicBezTo>
                    <a:pt x="23" y="71"/>
                    <a:pt x="0" y="101"/>
                    <a:pt x="7" y="110"/>
                  </a:cubicBezTo>
                  <a:cubicBezTo>
                    <a:pt x="14" y="119"/>
                    <a:pt x="48" y="104"/>
                    <a:pt x="84" y="76"/>
                  </a:cubicBezTo>
                  <a:cubicBezTo>
                    <a:pt x="119" y="48"/>
                    <a:pt x="142" y="18"/>
                    <a:pt x="135" y="9"/>
                  </a:cubicBezTo>
                  <a:cubicBezTo>
                    <a:pt x="128" y="0"/>
                    <a:pt x="93" y="15"/>
                    <a:pt x="58" y="43"/>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05" name="Freeform 188">
              <a:extLst>
                <a:ext uri="{FF2B5EF4-FFF2-40B4-BE49-F238E27FC236}">
                  <a16:creationId xmlns:a16="http://schemas.microsoft.com/office/drawing/2014/main" id="{D207FAEF-805A-4E81-8D79-807A431E4829}"/>
                </a:ext>
              </a:extLst>
            </p:cNvPr>
            <p:cNvSpPr>
              <a:spLocks/>
            </p:cNvSpPr>
            <p:nvPr/>
          </p:nvSpPr>
          <p:spPr bwMode="auto">
            <a:xfrm>
              <a:off x="1025525" y="4435475"/>
              <a:ext cx="95250" cy="80963"/>
            </a:xfrm>
            <a:custGeom>
              <a:avLst/>
              <a:gdLst>
                <a:gd name="T0" fmla="*/ 59 w 142"/>
                <a:gd name="T1" fmla="*/ 43 h 119"/>
                <a:gd name="T2" fmla="*/ 7 w 142"/>
                <a:gd name="T3" fmla="*/ 110 h 119"/>
                <a:gd name="T4" fmla="*/ 84 w 142"/>
                <a:gd name="T5" fmla="*/ 76 h 119"/>
                <a:gd name="T6" fmla="*/ 135 w 142"/>
                <a:gd name="T7" fmla="*/ 9 h 119"/>
                <a:gd name="T8" fmla="*/ 59 w 142"/>
                <a:gd name="T9" fmla="*/ 43 h 119"/>
              </a:gdLst>
              <a:ahLst/>
              <a:cxnLst>
                <a:cxn ang="0">
                  <a:pos x="T0" y="T1"/>
                </a:cxn>
                <a:cxn ang="0">
                  <a:pos x="T2" y="T3"/>
                </a:cxn>
                <a:cxn ang="0">
                  <a:pos x="T4" y="T5"/>
                </a:cxn>
                <a:cxn ang="0">
                  <a:pos x="T6" y="T7"/>
                </a:cxn>
                <a:cxn ang="0">
                  <a:pos x="T8" y="T9"/>
                </a:cxn>
              </a:cxnLst>
              <a:rect l="0" t="0" r="r" b="b"/>
              <a:pathLst>
                <a:path w="142" h="119">
                  <a:moveTo>
                    <a:pt x="59" y="43"/>
                  </a:moveTo>
                  <a:cubicBezTo>
                    <a:pt x="23" y="71"/>
                    <a:pt x="0" y="101"/>
                    <a:pt x="7" y="110"/>
                  </a:cubicBezTo>
                  <a:cubicBezTo>
                    <a:pt x="14" y="119"/>
                    <a:pt x="49" y="103"/>
                    <a:pt x="84" y="76"/>
                  </a:cubicBezTo>
                  <a:cubicBezTo>
                    <a:pt x="119" y="48"/>
                    <a:pt x="142" y="18"/>
                    <a:pt x="135" y="9"/>
                  </a:cubicBezTo>
                  <a:cubicBezTo>
                    <a:pt x="128" y="0"/>
                    <a:pt x="94" y="15"/>
                    <a:pt x="59" y="43"/>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06" name="Freeform 189">
              <a:extLst>
                <a:ext uri="{FF2B5EF4-FFF2-40B4-BE49-F238E27FC236}">
                  <a16:creationId xmlns:a16="http://schemas.microsoft.com/office/drawing/2014/main" id="{B0FA80E2-7020-4BC9-926D-6B1DC7A3A5D8}"/>
                </a:ext>
              </a:extLst>
            </p:cNvPr>
            <p:cNvSpPr>
              <a:spLocks/>
            </p:cNvSpPr>
            <p:nvPr/>
          </p:nvSpPr>
          <p:spPr bwMode="auto">
            <a:xfrm>
              <a:off x="965200" y="4529138"/>
              <a:ext cx="55563" cy="106363"/>
            </a:xfrm>
            <a:custGeom>
              <a:avLst/>
              <a:gdLst>
                <a:gd name="T0" fmla="*/ 22 w 82"/>
                <a:gd name="T1" fmla="*/ 73 h 160"/>
                <a:gd name="T2" fmla="*/ 11 w 82"/>
                <a:gd name="T3" fmla="*/ 156 h 160"/>
                <a:gd name="T4" fmla="*/ 60 w 82"/>
                <a:gd name="T5" fmla="*/ 88 h 160"/>
                <a:gd name="T6" fmla="*/ 72 w 82"/>
                <a:gd name="T7" fmla="*/ 4 h 160"/>
                <a:gd name="T8" fmla="*/ 22 w 82"/>
                <a:gd name="T9" fmla="*/ 73 h 160"/>
              </a:gdLst>
              <a:ahLst/>
              <a:cxnLst>
                <a:cxn ang="0">
                  <a:pos x="T0" y="T1"/>
                </a:cxn>
                <a:cxn ang="0">
                  <a:pos x="T2" y="T3"/>
                </a:cxn>
                <a:cxn ang="0">
                  <a:pos x="T4" y="T5"/>
                </a:cxn>
                <a:cxn ang="0">
                  <a:pos x="T6" y="T7"/>
                </a:cxn>
                <a:cxn ang="0">
                  <a:pos x="T8" y="T9"/>
                </a:cxn>
              </a:cxnLst>
              <a:rect l="0" t="0" r="r" b="b"/>
              <a:pathLst>
                <a:path w="82" h="160">
                  <a:moveTo>
                    <a:pt x="22" y="73"/>
                  </a:moveTo>
                  <a:cubicBezTo>
                    <a:pt x="5" y="114"/>
                    <a:pt x="0" y="152"/>
                    <a:pt x="11" y="156"/>
                  </a:cubicBezTo>
                  <a:cubicBezTo>
                    <a:pt x="22" y="160"/>
                    <a:pt x="44" y="130"/>
                    <a:pt x="60" y="88"/>
                  </a:cubicBezTo>
                  <a:cubicBezTo>
                    <a:pt x="77" y="46"/>
                    <a:pt x="82" y="9"/>
                    <a:pt x="72" y="4"/>
                  </a:cubicBezTo>
                  <a:cubicBezTo>
                    <a:pt x="61" y="0"/>
                    <a:pt x="39" y="31"/>
                    <a:pt x="22" y="73"/>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07" name="Freeform 190">
              <a:extLst>
                <a:ext uri="{FF2B5EF4-FFF2-40B4-BE49-F238E27FC236}">
                  <a16:creationId xmlns:a16="http://schemas.microsoft.com/office/drawing/2014/main" id="{D018B9B8-2A82-48CE-BEB6-8025B1CCEED2}"/>
                </a:ext>
              </a:extLst>
            </p:cNvPr>
            <p:cNvSpPr>
              <a:spLocks/>
            </p:cNvSpPr>
            <p:nvPr/>
          </p:nvSpPr>
          <p:spPr bwMode="auto">
            <a:xfrm>
              <a:off x="1017588" y="4400550"/>
              <a:ext cx="53975" cy="107950"/>
            </a:xfrm>
            <a:custGeom>
              <a:avLst/>
              <a:gdLst>
                <a:gd name="T0" fmla="*/ 21 w 81"/>
                <a:gd name="T1" fmla="*/ 73 h 160"/>
                <a:gd name="T2" fmla="*/ 10 w 81"/>
                <a:gd name="T3" fmla="*/ 156 h 160"/>
                <a:gd name="T4" fmla="*/ 60 w 81"/>
                <a:gd name="T5" fmla="*/ 88 h 160"/>
                <a:gd name="T6" fmla="*/ 71 w 81"/>
                <a:gd name="T7" fmla="*/ 5 h 160"/>
                <a:gd name="T8" fmla="*/ 21 w 81"/>
                <a:gd name="T9" fmla="*/ 73 h 160"/>
              </a:gdLst>
              <a:ahLst/>
              <a:cxnLst>
                <a:cxn ang="0">
                  <a:pos x="T0" y="T1"/>
                </a:cxn>
                <a:cxn ang="0">
                  <a:pos x="T2" y="T3"/>
                </a:cxn>
                <a:cxn ang="0">
                  <a:pos x="T4" y="T5"/>
                </a:cxn>
                <a:cxn ang="0">
                  <a:pos x="T6" y="T7"/>
                </a:cxn>
                <a:cxn ang="0">
                  <a:pos x="T8" y="T9"/>
                </a:cxn>
              </a:cxnLst>
              <a:rect l="0" t="0" r="r" b="b"/>
              <a:pathLst>
                <a:path w="81" h="160">
                  <a:moveTo>
                    <a:pt x="21" y="73"/>
                  </a:moveTo>
                  <a:cubicBezTo>
                    <a:pt x="5" y="114"/>
                    <a:pt x="0" y="152"/>
                    <a:pt x="10" y="156"/>
                  </a:cubicBezTo>
                  <a:cubicBezTo>
                    <a:pt x="21" y="160"/>
                    <a:pt x="43" y="130"/>
                    <a:pt x="60" y="88"/>
                  </a:cubicBezTo>
                  <a:cubicBezTo>
                    <a:pt x="76" y="46"/>
                    <a:pt x="81" y="9"/>
                    <a:pt x="71" y="5"/>
                  </a:cubicBezTo>
                  <a:cubicBezTo>
                    <a:pt x="60" y="0"/>
                    <a:pt x="38" y="31"/>
                    <a:pt x="21" y="73"/>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08" name="Freeform 191">
              <a:extLst>
                <a:ext uri="{FF2B5EF4-FFF2-40B4-BE49-F238E27FC236}">
                  <a16:creationId xmlns:a16="http://schemas.microsoft.com/office/drawing/2014/main" id="{9C477F46-A350-4781-9607-BEF5F4C9FA8E}"/>
                </a:ext>
              </a:extLst>
            </p:cNvPr>
            <p:cNvSpPr>
              <a:spLocks/>
            </p:cNvSpPr>
            <p:nvPr/>
          </p:nvSpPr>
          <p:spPr bwMode="auto">
            <a:xfrm>
              <a:off x="1009650" y="4530725"/>
              <a:ext cx="36513" cy="111125"/>
            </a:xfrm>
            <a:custGeom>
              <a:avLst/>
              <a:gdLst>
                <a:gd name="T0" fmla="*/ 6 w 54"/>
                <a:gd name="T1" fmla="*/ 85 h 165"/>
                <a:gd name="T2" fmla="*/ 38 w 54"/>
                <a:gd name="T3" fmla="*/ 163 h 165"/>
                <a:gd name="T4" fmla="*/ 47 w 54"/>
                <a:gd name="T5" fmla="*/ 79 h 165"/>
                <a:gd name="T6" fmla="*/ 15 w 54"/>
                <a:gd name="T7" fmla="*/ 2 h 165"/>
                <a:gd name="T8" fmla="*/ 6 w 54"/>
                <a:gd name="T9" fmla="*/ 85 h 165"/>
              </a:gdLst>
              <a:ahLst/>
              <a:cxnLst>
                <a:cxn ang="0">
                  <a:pos x="T0" y="T1"/>
                </a:cxn>
                <a:cxn ang="0">
                  <a:pos x="T2" y="T3"/>
                </a:cxn>
                <a:cxn ang="0">
                  <a:pos x="T4" y="T5"/>
                </a:cxn>
                <a:cxn ang="0">
                  <a:pos x="T6" y="T7"/>
                </a:cxn>
                <a:cxn ang="0">
                  <a:pos x="T8" y="T9"/>
                </a:cxn>
              </a:cxnLst>
              <a:rect l="0" t="0" r="r" b="b"/>
              <a:pathLst>
                <a:path w="54" h="165">
                  <a:moveTo>
                    <a:pt x="6" y="85"/>
                  </a:moveTo>
                  <a:cubicBezTo>
                    <a:pt x="13" y="130"/>
                    <a:pt x="27" y="165"/>
                    <a:pt x="38" y="163"/>
                  </a:cubicBezTo>
                  <a:cubicBezTo>
                    <a:pt x="50" y="161"/>
                    <a:pt x="54" y="124"/>
                    <a:pt x="47" y="79"/>
                  </a:cubicBezTo>
                  <a:cubicBezTo>
                    <a:pt x="41" y="35"/>
                    <a:pt x="26" y="0"/>
                    <a:pt x="15" y="2"/>
                  </a:cubicBezTo>
                  <a:cubicBezTo>
                    <a:pt x="4" y="3"/>
                    <a:pt x="0" y="41"/>
                    <a:pt x="6" y="85"/>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09" name="Freeform 192">
              <a:extLst>
                <a:ext uri="{FF2B5EF4-FFF2-40B4-BE49-F238E27FC236}">
                  <a16:creationId xmlns:a16="http://schemas.microsoft.com/office/drawing/2014/main" id="{AFB00695-3024-49B8-885D-836A26578669}"/>
                </a:ext>
              </a:extLst>
            </p:cNvPr>
            <p:cNvSpPr>
              <a:spLocks/>
            </p:cNvSpPr>
            <p:nvPr/>
          </p:nvSpPr>
          <p:spPr bwMode="auto">
            <a:xfrm>
              <a:off x="990600" y="4394200"/>
              <a:ext cx="34925" cy="111125"/>
            </a:xfrm>
            <a:custGeom>
              <a:avLst/>
              <a:gdLst>
                <a:gd name="T0" fmla="*/ 7 w 54"/>
                <a:gd name="T1" fmla="*/ 85 h 164"/>
                <a:gd name="T2" fmla="*/ 39 w 54"/>
                <a:gd name="T3" fmla="*/ 163 h 164"/>
                <a:gd name="T4" fmla="*/ 48 w 54"/>
                <a:gd name="T5" fmla="*/ 79 h 164"/>
                <a:gd name="T6" fmla="*/ 16 w 54"/>
                <a:gd name="T7" fmla="*/ 1 h 164"/>
                <a:gd name="T8" fmla="*/ 7 w 54"/>
                <a:gd name="T9" fmla="*/ 85 h 164"/>
              </a:gdLst>
              <a:ahLst/>
              <a:cxnLst>
                <a:cxn ang="0">
                  <a:pos x="T0" y="T1"/>
                </a:cxn>
                <a:cxn ang="0">
                  <a:pos x="T2" y="T3"/>
                </a:cxn>
                <a:cxn ang="0">
                  <a:pos x="T4" y="T5"/>
                </a:cxn>
                <a:cxn ang="0">
                  <a:pos x="T6" y="T7"/>
                </a:cxn>
                <a:cxn ang="0">
                  <a:pos x="T8" y="T9"/>
                </a:cxn>
              </a:cxnLst>
              <a:rect l="0" t="0" r="r" b="b"/>
              <a:pathLst>
                <a:path w="54" h="164">
                  <a:moveTo>
                    <a:pt x="7" y="85"/>
                  </a:moveTo>
                  <a:cubicBezTo>
                    <a:pt x="13" y="130"/>
                    <a:pt x="28" y="164"/>
                    <a:pt x="39" y="163"/>
                  </a:cubicBezTo>
                  <a:cubicBezTo>
                    <a:pt x="50" y="161"/>
                    <a:pt x="54" y="124"/>
                    <a:pt x="48" y="79"/>
                  </a:cubicBezTo>
                  <a:cubicBezTo>
                    <a:pt x="41" y="34"/>
                    <a:pt x="27" y="0"/>
                    <a:pt x="16" y="1"/>
                  </a:cubicBezTo>
                  <a:cubicBezTo>
                    <a:pt x="4" y="3"/>
                    <a:pt x="0" y="40"/>
                    <a:pt x="7" y="85"/>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10" name="Freeform 193">
              <a:extLst>
                <a:ext uri="{FF2B5EF4-FFF2-40B4-BE49-F238E27FC236}">
                  <a16:creationId xmlns:a16="http://schemas.microsoft.com/office/drawing/2014/main" id="{70AFF535-AE24-4B00-A98E-4BE545685F9F}"/>
                </a:ext>
              </a:extLst>
            </p:cNvPr>
            <p:cNvSpPr>
              <a:spLocks/>
            </p:cNvSpPr>
            <p:nvPr/>
          </p:nvSpPr>
          <p:spPr bwMode="auto">
            <a:xfrm>
              <a:off x="1020763" y="4524375"/>
              <a:ext cx="79375" cy="96838"/>
            </a:xfrm>
            <a:custGeom>
              <a:avLst/>
              <a:gdLst>
                <a:gd name="T0" fmla="*/ 43 w 119"/>
                <a:gd name="T1" fmla="*/ 84 h 143"/>
                <a:gd name="T2" fmla="*/ 110 w 119"/>
                <a:gd name="T3" fmla="*/ 136 h 143"/>
                <a:gd name="T4" fmla="*/ 76 w 119"/>
                <a:gd name="T5" fmla="*/ 59 h 143"/>
                <a:gd name="T6" fmla="*/ 9 w 119"/>
                <a:gd name="T7" fmla="*/ 7 h 143"/>
                <a:gd name="T8" fmla="*/ 43 w 119"/>
                <a:gd name="T9" fmla="*/ 84 h 143"/>
              </a:gdLst>
              <a:ahLst/>
              <a:cxnLst>
                <a:cxn ang="0">
                  <a:pos x="T0" y="T1"/>
                </a:cxn>
                <a:cxn ang="0">
                  <a:pos x="T2" y="T3"/>
                </a:cxn>
                <a:cxn ang="0">
                  <a:pos x="T4" y="T5"/>
                </a:cxn>
                <a:cxn ang="0">
                  <a:pos x="T6" y="T7"/>
                </a:cxn>
                <a:cxn ang="0">
                  <a:pos x="T8" y="T9"/>
                </a:cxn>
              </a:cxnLst>
              <a:rect l="0" t="0" r="r" b="b"/>
              <a:pathLst>
                <a:path w="119" h="143">
                  <a:moveTo>
                    <a:pt x="43" y="84"/>
                  </a:moveTo>
                  <a:cubicBezTo>
                    <a:pt x="71" y="120"/>
                    <a:pt x="101" y="143"/>
                    <a:pt x="110" y="136"/>
                  </a:cubicBezTo>
                  <a:cubicBezTo>
                    <a:pt x="119" y="129"/>
                    <a:pt x="104" y="94"/>
                    <a:pt x="76" y="59"/>
                  </a:cubicBezTo>
                  <a:cubicBezTo>
                    <a:pt x="48" y="23"/>
                    <a:pt x="18" y="0"/>
                    <a:pt x="9" y="7"/>
                  </a:cubicBezTo>
                  <a:cubicBezTo>
                    <a:pt x="0" y="15"/>
                    <a:pt x="15" y="49"/>
                    <a:pt x="43" y="84"/>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11" name="Freeform 194">
              <a:extLst>
                <a:ext uri="{FF2B5EF4-FFF2-40B4-BE49-F238E27FC236}">
                  <a16:creationId xmlns:a16="http://schemas.microsoft.com/office/drawing/2014/main" id="{0AC55027-AA94-45F7-9FC7-4C8B8CAE0DFD}"/>
                </a:ext>
              </a:extLst>
            </p:cNvPr>
            <p:cNvSpPr>
              <a:spLocks/>
            </p:cNvSpPr>
            <p:nvPr/>
          </p:nvSpPr>
          <p:spPr bwMode="auto">
            <a:xfrm>
              <a:off x="935038" y="4416425"/>
              <a:ext cx="80963" cy="95250"/>
            </a:xfrm>
            <a:custGeom>
              <a:avLst/>
              <a:gdLst>
                <a:gd name="T0" fmla="*/ 43 w 119"/>
                <a:gd name="T1" fmla="*/ 84 h 142"/>
                <a:gd name="T2" fmla="*/ 110 w 119"/>
                <a:gd name="T3" fmla="*/ 135 h 142"/>
                <a:gd name="T4" fmla="*/ 75 w 119"/>
                <a:gd name="T5" fmla="*/ 58 h 142"/>
                <a:gd name="T6" fmla="*/ 9 w 119"/>
                <a:gd name="T7" fmla="*/ 7 h 142"/>
                <a:gd name="T8" fmla="*/ 43 w 119"/>
                <a:gd name="T9" fmla="*/ 84 h 142"/>
              </a:gdLst>
              <a:ahLst/>
              <a:cxnLst>
                <a:cxn ang="0">
                  <a:pos x="T0" y="T1"/>
                </a:cxn>
                <a:cxn ang="0">
                  <a:pos x="T2" y="T3"/>
                </a:cxn>
                <a:cxn ang="0">
                  <a:pos x="T4" y="T5"/>
                </a:cxn>
                <a:cxn ang="0">
                  <a:pos x="T6" y="T7"/>
                </a:cxn>
                <a:cxn ang="0">
                  <a:pos x="T8" y="T9"/>
                </a:cxn>
              </a:cxnLst>
              <a:rect l="0" t="0" r="r" b="b"/>
              <a:pathLst>
                <a:path w="119" h="142">
                  <a:moveTo>
                    <a:pt x="43" y="84"/>
                  </a:moveTo>
                  <a:cubicBezTo>
                    <a:pt x="71" y="119"/>
                    <a:pt x="101" y="142"/>
                    <a:pt x="110" y="135"/>
                  </a:cubicBezTo>
                  <a:cubicBezTo>
                    <a:pt x="119" y="128"/>
                    <a:pt x="103" y="94"/>
                    <a:pt x="75" y="58"/>
                  </a:cubicBezTo>
                  <a:cubicBezTo>
                    <a:pt x="48" y="23"/>
                    <a:pt x="18" y="0"/>
                    <a:pt x="9" y="7"/>
                  </a:cubicBezTo>
                  <a:cubicBezTo>
                    <a:pt x="0" y="14"/>
                    <a:pt x="15" y="49"/>
                    <a:pt x="43" y="84"/>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12" name="Freeform 195">
              <a:extLst>
                <a:ext uri="{FF2B5EF4-FFF2-40B4-BE49-F238E27FC236}">
                  <a16:creationId xmlns:a16="http://schemas.microsoft.com/office/drawing/2014/main" id="{49D05F45-B7D8-452E-B0B0-50FF103AFDF5}"/>
                </a:ext>
              </a:extLst>
            </p:cNvPr>
            <p:cNvSpPr>
              <a:spLocks/>
            </p:cNvSpPr>
            <p:nvPr/>
          </p:nvSpPr>
          <p:spPr bwMode="auto">
            <a:xfrm>
              <a:off x="1028700" y="4516438"/>
              <a:ext cx="106363" cy="55563"/>
            </a:xfrm>
            <a:custGeom>
              <a:avLst/>
              <a:gdLst>
                <a:gd name="T0" fmla="*/ 72 w 160"/>
                <a:gd name="T1" fmla="*/ 60 h 82"/>
                <a:gd name="T2" fmla="*/ 156 w 160"/>
                <a:gd name="T3" fmla="*/ 71 h 82"/>
                <a:gd name="T4" fmla="*/ 88 w 160"/>
                <a:gd name="T5" fmla="*/ 22 h 82"/>
                <a:gd name="T6" fmla="*/ 4 w 160"/>
                <a:gd name="T7" fmla="*/ 11 h 82"/>
                <a:gd name="T8" fmla="*/ 72 w 160"/>
                <a:gd name="T9" fmla="*/ 60 h 82"/>
              </a:gdLst>
              <a:ahLst/>
              <a:cxnLst>
                <a:cxn ang="0">
                  <a:pos x="T0" y="T1"/>
                </a:cxn>
                <a:cxn ang="0">
                  <a:pos x="T2" y="T3"/>
                </a:cxn>
                <a:cxn ang="0">
                  <a:pos x="T4" y="T5"/>
                </a:cxn>
                <a:cxn ang="0">
                  <a:pos x="T6" y="T7"/>
                </a:cxn>
                <a:cxn ang="0">
                  <a:pos x="T8" y="T9"/>
                </a:cxn>
              </a:cxnLst>
              <a:rect l="0" t="0" r="r" b="b"/>
              <a:pathLst>
                <a:path w="160" h="82">
                  <a:moveTo>
                    <a:pt x="72" y="60"/>
                  </a:moveTo>
                  <a:cubicBezTo>
                    <a:pt x="114" y="77"/>
                    <a:pt x="152" y="82"/>
                    <a:pt x="156" y="71"/>
                  </a:cubicBezTo>
                  <a:cubicBezTo>
                    <a:pt x="160" y="61"/>
                    <a:pt x="130" y="39"/>
                    <a:pt x="88" y="22"/>
                  </a:cubicBezTo>
                  <a:cubicBezTo>
                    <a:pt x="46" y="5"/>
                    <a:pt x="9" y="0"/>
                    <a:pt x="4" y="11"/>
                  </a:cubicBezTo>
                  <a:cubicBezTo>
                    <a:pt x="0" y="21"/>
                    <a:pt x="31" y="44"/>
                    <a:pt x="72" y="6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13" name="Freeform 196">
              <a:extLst>
                <a:ext uri="{FF2B5EF4-FFF2-40B4-BE49-F238E27FC236}">
                  <a16:creationId xmlns:a16="http://schemas.microsoft.com/office/drawing/2014/main" id="{9A9B0E30-5276-41F0-8210-0E8558A26BA9}"/>
                </a:ext>
              </a:extLst>
            </p:cNvPr>
            <p:cNvSpPr>
              <a:spLocks/>
            </p:cNvSpPr>
            <p:nvPr/>
          </p:nvSpPr>
          <p:spPr bwMode="auto">
            <a:xfrm>
              <a:off x="900113" y="4465638"/>
              <a:ext cx="107950" cy="55563"/>
            </a:xfrm>
            <a:custGeom>
              <a:avLst/>
              <a:gdLst>
                <a:gd name="T0" fmla="*/ 73 w 160"/>
                <a:gd name="T1" fmla="*/ 60 h 82"/>
                <a:gd name="T2" fmla="*/ 156 w 160"/>
                <a:gd name="T3" fmla="*/ 71 h 82"/>
                <a:gd name="T4" fmla="*/ 88 w 160"/>
                <a:gd name="T5" fmla="*/ 22 h 82"/>
                <a:gd name="T6" fmla="*/ 4 w 160"/>
                <a:gd name="T7" fmla="*/ 11 h 82"/>
                <a:gd name="T8" fmla="*/ 73 w 160"/>
                <a:gd name="T9" fmla="*/ 60 h 82"/>
              </a:gdLst>
              <a:ahLst/>
              <a:cxnLst>
                <a:cxn ang="0">
                  <a:pos x="T0" y="T1"/>
                </a:cxn>
                <a:cxn ang="0">
                  <a:pos x="T2" y="T3"/>
                </a:cxn>
                <a:cxn ang="0">
                  <a:pos x="T4" y="T5"/>
                </a:cxn>
                <a:cxn ang="0">
                  <a:pos x="T6" y="T7"/>
                </a:cxn>
                <a:cxn ang="0">
                  <a:pos x="T8" y="T9"/>
                </a:cxn>
              </a:cxnLst>
              <a:rect l="0" t="0" r="r" b="b"/>
              <a:pathLst>
                <a:path w="160" h="82">
                  <a:moveTo>
                    <a:pt x="73" y="60"/>
                  </a:moveTo>
                  <a:cubicBezTo>
                    <a:pt x="114" y="77"/>
                    <a:pt x="152" y="82"/>
                    <a:pt x="156" y="71"/>
                  </a:cubicBezTo>
                  <a:cubicBezTo>
                    <a:pt x="160" y="61"/>
                    <a:pt x="130" y="38"/>
                    <a:pt x="88" y="22"/>
                  </a:cubicBezTo>
                  <a:cubicBezTo>
                    <a:pt x="46" y="5"/>
                    <a:pt x="9" y="0"/>
                    <a:pt x="4" y="11"/>
                  </a:cubicBezTo>
                  <a:cubicBezTo>
                    <a:pt x="0" y="21"/>
                    <a:pt x="31" y="43"/>
                    <a:pt x="73" y="6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14" name="Freeform 197">
              <a:extLst>
                <a:ext uri="{FF2B5EF4-FFF2-40B4-BE49-F238E27FC236}">
                  <a16:creationId xmlns:a16="http://schemas.microsoft.com/office/drawing/2014/main" id="{EC2659FE-D811-4DE5-B16B-87EC34E19660}"/>
                </a:ext>
              </a:extLst>
            </p:cNvPr>
            <p:cNvSpPr>
              <a:spLocks/>
            </p:cNvSpPr>
            <p:nvPr/>
          </p:nvSpPr>
          <p:spPr bwMode="auto">
            <a:xfrm>
              <a:off x="981075" y="4481513"/>
              <a:ext cx="74613" cy="74613"/>
            </a:xfrm>
            <a:custGeom>
              <a:avLst/>
              <a:gdLst>
                <a:gd name="T0" fmla="*/ 49 w 112"/>
                <a:gd name="T1" fmla="*/ 4 h 112"/>
                <a:gd name="T2" fmla="*/ 4 w 112"/>
                <a:gd name="T3" fmla="*/ 64 h 112"/>
                <a:gd name="T4" fmla="*/ 64 w 112"/>
                <a:gd name="T5" fmla="*/ 108 h 112"/>
                <a:gd name="T6" fmla="*/ 108 w 112"/>
                <a:gd name="T7" fmla="*/ 49 h 112"/>
                <a:gd name="T8" fmla="*/ 49 w 112"/>
                <a:gd name="T9" fmla="*/ 4 h 112"/>
              </a:gdLst>
              <a:ahLst/>
              <a:cxnLst>
                <a:cxn ang="0">
                  <a:pos x="T0" y="T1"/>
                </a:cxn>
                <a:cxn ang="0">
                  <a:pos x="T2" y="T3"/>
                </a:cxn>
                <a:cxn ang="0">
                  <a:pos x="T4" y="T5"/>
                </a:cxn>
                <a:cxn ang="0">
                  <a:pos x="T6" y="T7"/>
                </a:cxn>
                <a:cxn ang="0">
                  <a:pos x="T8" y="T9"/>
                </a:cxn>
              </a:cxnLst>
              <a:rect l="0" t="0" r="r" b="b"/>
              <a:pathLst>
                <a:path w="112" h="112">
                  <a:moveTo>
                    <a:pt x="49" y="4"/>
                  </a:moveTo>
                  <a:cubicBezTo>
                    <a:pt x="20" y="8"/>
                    <a:pt x="0" y="35"/>
                    <a:pt x="4" y="64"/>
                  </a:cubicBezTo>
                  <a:cubicBezTo>
                    <a:pt x="8" y="92"/>
                    <a:pt x="35" y="112"/>
                    <a:pt x="64" y="108"/>
                  </a:cubicBezTo>
                  <a:cubicBezTo>
                    <a:pt x="92" y="104"/>
                    <a:pt x="112" y="77"/>
                    <a:pt x="108" y="49"/>
                  </a:cubicBezTo>
                  <a:cubicBezTo>
                    <a:pt x="104" y="20"/>
                    <a:pt x="77" y="0"/>
                    <a:pt x="49" y="4"/>
                  </a:cubicBezTo>
                </a:path>
              </a:pathLst>
            </a:custGeom>
            <a:solidFill>
              <a:srgbClr val="5B92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15" name="Freeform 198">
              <a:extLst>
                <a:ext uri="{FF2B5EF4-FFF2-40B4-BE49-F238E27FC236}">
                  <a16:creationId xmlns:a16="http://schemas.microsoft.com/office/drawing/2014/main" id="{5844AF4D-6FD3-48C0-82F7-E578BB14CF05}"/>
                </a:ext>
              </a:extLst>
            </p:cNvPr>
            <p:cNvSpPr>
              <a:spLocks/>
            </p:cNvSpPr>
            <p:nvPr/>
          </p:nvSpPr>
          <p:spPr bwMode="auto">
            <a:xfrm>
              <a:off x="992188" y="4514850"/>
              <a:ext cx="11113" cy="11113"/>
            </a:xfrm>
            <a:custGeom>
              <a:avLst/>
              <a:gdLst>
                <a:gd name="T0" fmla="*/ 7 w 16"/>
                <a:gd name="T1" fmla="*/ 1 h 17"/>
                <a:gd name="T2" fmla="*/ 0 w 16"/>
                <a:gd name="T3" fmla="*/ 10 h 17"/>
                <a:gd name="T4" fmla="*/ 9 w 16"/>
                <a:gd name="T5" fmla="*/ 16 h 17"/>
                <a:gd name="T6" fmla="*/ 15 w 16"/>
                <a:gd name="T7" fmla="*/ 7 h 17"/>
                <a:gd name="T8" fmla="*/ 7 w 16"/>
                <a:gd name="T9" fmla="*/ 1 h 17"/>
              </a:gdLst>
              <a:ahLst/>
              <a:cxnLst>
                <a:cxn ang="0">
                  <a:pos x="T0" y="T1"/>
                </a:cxn>
                <a:cxn ang="0">
                  <a:pos x="T2" y="T3"/>
                </a:cxn>
                <a:cxn ang="0">
                  <a:pos x="T4" y="T5"/>
                </a:cxn>
                <a:cxn ang="0">
                  <a:pos x="T6" y="T7"/>
                </a:cxn>
                <a:cxn ang="0">
                  <a:pos x="T8" y="T9"/>
                </a:cxn>
              </a:cxnLst>
              <a:rect l="0" t="0" r="r" b="b"/>
              <a:pathLst>
                <a:path w="16" h="17">
                  <a:moveTo>
                    <a:pt x="7" y="1"/>
                  </a:moveTo>
                  <a:cubicBezTo>
                    <a:pt x="3" y="2"/>
                    <a:pt x="0" y="5"/>
                    <a:pt x="0" y="10"/>
                  </a:cubicBezTo>
                  <a:cubicBezTo>
                    <a:pt x="1" y="14"/>
                    <a:pt x="5" y="17"/>
                    <a:pt x="9" y="16"/>
                  </a:cubicBezTo>
                  <a:cubicBezTo>
                    <a:pt x="13" y="15"/>
                    <a:pt x="16" y="12"/>
                    <a:pt x="15" y="7"/>
                  </a:cubicBezTo>
                  <a:cubicBezTo>
                    <a:pt x="15" y="3"/>
                    <a:pt x="11" y="0"/>
                    <a:pt x="7"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16" name="Freeform 199">
              <a:extLst>
                <a:ext uri="{FF2B5EF4-FFF2-40B4-BE49-F238E27FC236}">
                  <a16:creationId xmlns:a16="http://schemas.microsoft.com/office/drawing/2014/main" id="{4C3C3674-D689-41BE-877C-3E92BB892D22}"/>
                </a:ext>
              </a:extLst>
            </p:cNvPr>
            <p:cNvSpPr>
              <a:spLocks/>
            </p:cNvSpPr>
            <p:nvPr/>
          </p:nvSpPr>
          <p:spPr bwMode="auto">
            <a:xfrm>
              <a:off x="996950" y="4535488"/>
              <a:ext cx="6350" cy="6350"/>
            </a:xfrm>
            <a:custGeom>
              <a:avLst/>
              <a:gdLst>
                <a:gd name="T0" fmla="*/ 4 w 9"/>
                <a:gd name="T1" fmla="*/ 1 h 9"/>
                <a:gd name="T2" fmla="*/ 0 w 9"/>
                <a:gd name="T3" fmla="*/ 5 h 9"/>
                <a:gd name="T4" fmla="*/ 5 w 9"/>
                <a:gd name="T5" fmla="*/ 9 h 9"/>
                <a:gd name="T6" fmla="*/ 9 w 9"/>
                <a:gd name="T7" fmla="*/ 4 h 9"/>
                <a:gd name="T8" fmla="*/ 4 w 9"/>
                <a:gd name="T9" fmla="*/ 1 h 9"/>
              </a:gdLst>
              <a:ahLst/>
              <a:cxnLst>
                <a:cxn ang="0">
                  <a:pos x="T0" y="T1"/>
                </a:cxn>
                <a:cxn ang="0">
                  <a:pos x="T2" y="T3"/>
                </a:cxn>
                <a:cxn ang="0">
                  <a:pos x="T4" y="T5"/>
                </a:cxn>
                <a:cxn ang="0">
                  <a:pos x="T6" y="T7"/>
                </a:cxn>
                <a:cxn ang="0">
                  <a:pos x="T8" y="T9"/>
                </a:cxn>
              </a:cxnLst>
              <a:rect l="0" t="0" r="r" b="b"/>
              <a:pathLst>
                <a:path w="9" h="9">
                  <a:moveTo>
                    <a:pt x="4" y="1"/>
                  </a:moveTo>
                  <a:cubicBezTo>
                    <a:pt x="2" y="1"/>
                    <a:pt x="0" y="3"/>
                    <a:pt x="0" y="5"/>
                  </a:cubicBezTo>
                  <a:cubicBezTo>
                    <a:pt x="1" y="8"/>
                    <a:pt x="3" y="9"/>
                    <a:pt x="5" y="9"/>
                  </a:cubicBezTo>
                  <a:cubicBezTo>
                    <a:pt x="7" y="8"/>
                    <a:pt x="9" y="6"/>
                    <a:pt x="9" y="4"/>
                  </a:cubicBezTo>
                  <a:cubicBezTo>
                    <a:pt x="8" y="2"/>
                    <a:pt x="6" y="0"/>
                    <a:pt x="4"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17" name="Freeform 200">
              <a:extLst>
                <a:ext uri="{FF2B5EF4-FFF2-40B4-BE49-F238E27FC236}">
                  <a16:creationId xmlns:a16="http://schemas.microsoft.com/office/drawing/2014/main" id="{F2301127-20E9-49A6-8283-DC9D390FDF25}"/>
                </a:ext>
              </a:extLst>
            </p:cNvPr>
            <p:cNvSpPr>
              <a:spLocks/>
            </p:cNvSpPr>
            <p:nvPr/>
          </p:nvSpPr>
          <p:spPr bwMode="auto">
            <a:xfrm>
              <a:off x="1003300" y="4529138"/>
              <a:ext cx="6350" cy="6350"/>
            </a:xfrm>
            <a:custGeom>
              <a:avLst/>
              <a:gdLst>
                <a:gd name="T0" fmla="*/ 4 w 9"/>
                <a:gd name="T1" fmla="*/ 1 h 10"/>
                <a:gd name="T2" fmla="*/ 0 w 9"/>
                <a:gd name="T3" fmla="*/ 6 h 10"/>
                <a:gd name="T4" fmla="*/ 5 w 9"/>
                <a:gd name="T5" fmla="*/ 9 h 10"/>
                <a:gd name="T6" fmla="*/ 9 w 9"/>
                <a:gd name="T7" fmla="*/ 4 h 10"/>
                <a:gd name="T8" fmla="*/ 4 w 9"/>
                <a:gd name="T9" fmla="*/ 1 h 10"/>
              </a:gdLst>
              <a:ahLst/>
              <a:cxnLst>
                <a:cxn ang="0">
                  <a:pos x="T0" y="T1"/>
                </a:cxn>
                <a:cxn ang="0">
                  <a:pos x="T2" y="T3"/>
                </a:cxn>
                <a:cxn ang="0">
                  <a:pos x="T4" y="T5"/>
                </a:cxn>
                <a:cxn ang="0">
                  <a:pos x="T6" y="T7"/>
                </a:cxn>
                <a:cxn ang="0">
                  <a:pos x="T8" y="T9"/>
                </a:cxn>
              </a:cxnLst>
              <a:rect l="0" t="0" r="r" b="b"/>
              <a:pathLst>
                <a:path w="9" h="10">
                  <a:moveTo>
                    <a:pt x="4" y="1"/>
                  </a:moveTo>
                  <a:cubicBezTo>
                    <a:pt x="2" y="1"/>
                    <a:pt x="0" y="3"/>
                    <a:pt x="0" y="6"/>
                  </a:cubicBezTo>
                  <a:cubicBezTo>
                    <a:pt x="1" y="8"/>
                    <a:pt x="3" y="10"/>
                    <a:pt x="5" y="9"/>
                  </a:cubicBezTo>
                  <a:cubicBezTo>
                    <a:pt x="7" y="9"/>
                    <a:pt x="9" y="7"/>
                    <a:pt x="9" y="4"/>
                  </a:cubicBezTo>
                  <a:cubicBezTo>
                    <a:pt x="8" y="2"/>
                    <a:pt x="6" y="0"/>
                    <a:pt x="4"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18" name="Freeform 201">
              <a:extLst>
                <a:ext uri="{FF2B5EF4-FFF2-40B4-BE49-F238E27FC236}">
                  <a16:creationId xmlns:a16="http://schemas.microsoft.com/office/drawing/2014/main" id="{A268448D-1C63-4638-A20B-B899357257D7}"/>
                </a:ext>
              </a:extLst>
            </p:cNvPr>
            <p:cNvSpPr>
              <a:spLocks/>
            </p:cNvSpPr>
            <p:nvPr/>
          </p:nvSpPr>
          <p:spPr bwMode="auto">
            <a:xfrm>
              <a:off x="1006475" y="4540250"/>
              <a:ext cx="6350" cy="6350"/>
            </a:xfrm>
            <a:custGeom>
              <a:avLst/>
              <a:gdLst>
                <a:gd name="T0" fmla="*/ 5 w 10"/>
                <a:gd name="T1" fmla="*/ 0 h 10"/>
                <a:gd name="T2" fmla="*/ 1 w 10"/>
                <a:gd name="T3" fmla="*/ 5 h 10"/>
                <a:gd name="T4" fmla="*/ 6 w 10"/>
                <a:gd name="T5" fmla="*/ 9 h 10"/>
                <a:gd name="T6" fmla="*/ 10 w 10"/>
                <a:gd name="T7" fmla="*/ 4 h 10"/>
                <a:gd name="T8" fmla="*/ 5 w 10"/>
                <a:gd name="T9" fmla="*/ 0 h 10"/>
              </a:gdLst>
              <a:ahLst/>
              <a:cxnLst>
                <a:cxn ang="0">
                  <a:pos x="T0" y="T1"/>
                </a:cxn>
                <a:cxn ang="0">
                  <a:pos x="T2" y="T3"/>
                </a:cxn>
                <a:cxn ang="0">
                  <a:pos x="T4" y="T5"/>
                </a:cxn>
                <a:cxn ang="0">
                  <a:pos x="T6" y="T7"/>
                </a:cxn>
                <a:cxn ang="0">
                  <a:pos x="T8" y="T9"/>
                </a:cxn>
              </a:cxnLst>
              <a:rect l="0" t="0" r="r" b="b"/>
              <a:pathLst>
                <a:path w="10" h="10">
                  <a:moveTo>
                    <a:pt x="5" y="0"/>
                  </a:moveTo>
                  <a:cubicBezTo>
                    <a:pt x="2" y="1"/>
                    <a:pt x="0" y="3"/>
                    <a:pt x="1" y="5"/>
                  </a:cubicBezTo>
                  <a:cubicBezTo>
                    <a:pt x="1" y="8"/>
                    <a:pt x="3" y="10"/>
                    <a:pt x="6" y="9"/>
                  </a:cubicBezTo>
                  <a:cubicBezTo>
                    <a:pt x="8" y="9"/>
                    <a:pt x="10" y="7"/>
                    <a:pt x="10" y="4"/>
                  </a:cubicBezTo>
                  <a:cubicBezTo>
                    <a:pt x="9" y="2"/>
                    <a:pt x="7" y="0"/>
                    <a:pt x="5"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19" name="Freeform 202">
              <a:extLst>
                <a:ext uri="{FF2B5EF4-FFF2-40B4-BE49-F238E27FC236}">
                  <a16:creationId xmlns:a16="http://schemas.microsoft.com/office/drawing/2014/main" id="{2760833F-3658-4CB1-976A-80A7BB9CBB90}"/>
                </a:ext>
              </a:extLst>
            </p:cNvPr>
            <p:cNvSpPr>
              <a:spLocks/>
            </p:cNvSpPr>
            <p:nvPr/>
          </p:nvSpPr>
          <p:spPr bwMode="auto">
            <a:xfrm>
              <a:off x="1012825" y="4546600"/>
              <a:ext cx="6350" cy="6350"/>
            </a:xfrm>
            <a:custGeom>
              <a:avLst/>
              <a:gdLst>
                <a:gd name="T0" fmla="*/ 3 w 8"/>
                <a:gd name="T1" fmla="*/ 0 h 8"/>
                <a:gd name="T2" fmla="*/ 0 w 8"/>
                <a:gd name="T3" fmla="*/ 4 h 8"/>
                <a:gd name="T4" fmla="*/ 5 w 8"/>
                <a:gd name="T5" fmla="*/ 8 h 8"/>
                <a:gd name="T6" fmla="*/ 8 w 8"/>
                <a:gd name="T7" fmla="*/ 3 h 8"/>
                <a:gd name="T8" fmla="*/ 3 w 8"/>
                <a:gd name="T9" fmla="*/ 0 h 8"/>
              </a:gdLst>
              <a:ahLst/>
              <a:cxnLst>
                <a:cxn ang="0">
                  <a:pos x="T0" y="T1"/>
                </a:cxn>
                <a:cxn ang="0">
                  <a:pos x="T2" y="T3"/>
                </a:cxn>
                <a:cxn ang="0">
                  <a:pos x="T4" y="T5"/>
                </a:cxn>
                <a:cxn ang="0">
                  <a:pos x="T6" y="T7"/>
                </a:cxn>
                <a:cxn ang="0">
                  <a:pos x="T8" y="T9"/>
                </a:cxn>
              </a:cxnLst>
              <a:rect l="0" t="0" r="r" b="b"/>
              <a:pathLst>
                <a:path w="8" h="8">
                  <a:moveTo>
                    <a:pt x="3" y="0"/>
                  </a:moveTo>
                  <a:cubicBezTo>
                    <a:pt x="1" y="0"/>
                    <a:pt x="0" y="2"/>
                    <a:pt x="0" y="4"/>
                  </a:cubicBezTo>
                  <a:cubicBezTo>
                    <a:pt x="0" y="6"/>
                    <a:pt x="2" y="8"/>
                    <a:pt x="5" y="8"/>
                  </a:cubicBezTo>
                  <a:cubicBezTo>
                    <a:pt x="7" y="7"/>
                    <a:pt x="8" y="5"/>
                    <a:pt x="8" y="3"/>
                  </a:cubicBezTo>
                  <a:cubicBezTo>
                    <a:pt x="7"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20" name="Freeform 203">
              <a:extLst>
                <a:ext uri="{FF2B5EF4-FFF2-40B4-BE49-F238E27FC236}">
                  <a16:creationId xmlns:a16="http://schemas.microsoft.com/office/drawing/2014/main" id="{C7AF83BE-C892-4C3E-8BA4-686DAE120689}"/>
                </a:ext>
              </a:extLst>
            </p:cNvPr>
            <p:cNvSpPr>
              <a:spLocks/>
            </p:cNvSpPr>
            <p:nvPr/>
          </p:nvSpPr>
          <p:spPr bwMode="auto">
            <a:xfrm>
              <a:off x="1017588" y="4540250"/>
              <a:ext cx="6350" cy="6350"/>
            </a:xfrm>
            <a:custGeom>
              <a:avLst/>
              <a:gdLst>
                <a:gd name="T0" fmla="*/ 4 w 8"/>
                <a:gd name="T1" fmla="*/ 0 h 8"/>
                <a:gd name="T2" fmla="*/ 0 w 8"/>
                <a:gd name="T3" fmla="*/ 5 h 8"/>
                <a:gd name="T4" fmla="*/ 5 w 8"/>
                <a:gd name="T5" fmla="*/ 8 h 8"/>
                <a:gd name="T6" fmla="*/ 8 w 8"/>
                <a:gd name="T7" fmla="*/ 3 h 8"/>
                <a:gd name="T8" fmla="*/ 4 w 8"/>
                <a:gd name="T9" fmla="*/ 0 h 8"/>
              </a:gdLst>
              <a:ahLst/>
              <a:cxnLst>
                <a:cxn ang="0">
                  <a:pos x="T0" y="T1"/>
                </a:cxn>
                <a:cxn ang="0">
                  <a:pos x="T2" y="T3"/>
                </a:cxn>
                <a:cxn ang="0">
                  <a:pos x="T4" y="T5"/>
                </a:cxn>
                <a:cxn ang="0">
                  <a:pos x="T6" y="T7"/>
                </a:cxn>
                <a:cxn ang="0">
                  <a:pos x="T8" y="T9"/>
                </a:cxn>
              </a:cxnLst>
              <a:rect l="0" t="0" r="r" b="b"/>
              <a:pathLst>
                <a:path w="8" h="8">
                  <a:moveTo>
                    <a:pt x="4" y="0"/>
                  </a:moveTo>
                  <a:cubicBezTo>
                    <a:pt x="2" y="0"/>
                    <a:pt x="0" y="2"/>
                    <a:pt x="0" y="5"/>
                  </a:cubicBezTo>
                  <a:cubicBezTo>
                    <a:pt x="1" y="7"/>
                    <a:pt x="3" y="8"/>
                    <a:pt x="5" y="8"/>
                  </a:cubicBezTo>
                  <a:cubicBezTo>
                    <a:pt x="7" y="8"/>
                    <a:pt x="8" y="5"/>
                    <a:pt x="8" y="3"/>
                  </a:cubicBezTo>
                  <a:cubicBezTo>
                    <a:pt x="8" y="1"/>
                    <a:pt x="6"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21" name="Freeform 204">
              <a:extLst>
                <a:ext uri="{FF2B5EF4-FFF2-40B4-BE49-F238E27FC236}">
                  <a16:creationId xmlns:a16="http://schemas.microsoft.com/office/drawing/2014/main" id="{CFDEFCE9-9C07-42F0-A502-7D1294814E76}"/>
                </a:ext>
              </a:extLst>
            </p:cNvPr>
            <p:cNvSpPr>
              <a:spLocks/>
            </p:cNvSpPr>
            <p:nvPr/>
          </p:nvSpPr>
          <p:spPr bwMode="auto">
            <a:xfrm>
              <a:off x="1016000" y="4532313"/>
              <a:ext cx="3175" cy="4763"/>
            </a:xfrm>
            <a:custGeom>
              <a:avLst/>
              <a:gdLst>
                <a:gd name="T0" fmla="*/ 3 w 6"/>
                <a:gd name="T1" fmla="*/ 0 h 7"/>
                <a:gd name="T2" fmla="*/ 0 w 6"/>
                <a:gd name="T3" fmla="*/ 4 h 7"/>
                <a:gd name="T4" fmla="*/ 4 w 6"/>
                <a:gd name="T5" fmla="*/ 6 h 7"/>
                <a:gd name="T6" fmla="*/ 6 w 6"/>
                <a:gd name="T7" fmla="*/ 3 h 7"/>
                <a:gd name="T8" fmla="*/ 3 w 6"/>
                <a:gd name="T9" fmla="*/ 0 h 7"/>
              </a:gdLst>
              <a:ahLst/>
              <a:cxnLst>
                <a:cxn ang="0">
                  <a:pos x="T0" y="T1"/>
                </a:cxn>
                <a:cxn ang="0">
                  <a:pos x="T2" y="T3"/>
                </a:cxn>
                <a:cxn ang="0">
                  <a:pos x="T4" y="T5"/>
                </a:cxn>
                <a:cxn ang="0">
                  <a:pos x="T6" y="T7"/>
                </a:cxn>
                <a:cxn ang="0">
                  <a:pos x="T8" y="T9"/>
                </a:cxn>
              </a:cxnLst>
              <a:rect l="0" t="0" r="r" b="b"/>
              <a:pathLst>
                <a:path w="6" h="7">
                  <a:moveTo>
                    <a:pt x="3" y="0"/>
                  </a:moveTo>
                  <a:cubicBezTo>
                    <a:pt x="1" y="0"/>
                    <a:pt x="0" y="2"/>
                    <a:pt x="0" y="4"/>
                  </a:cubicBezTo>
                  <a:cubicBezTo>
                    <a:pt x="0" y="6"/>
                    <a:pt x="2" y="7"/>
                    <a:pt x="4" y="6"/>
                  </a:cubicBezTo>
                  <a:cubicBezTo>
                    <a:pt x="5" y="6"/>
                    <a:pt x="6" y="5"/>
                    <a:pt x="6" y="3"/>
                  </a:cubicBezTo>
                  <a:cubicBezTo>
                    <a:pt x="6" y="1"/>
                    <a:pt x="4"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22" name="Freeform 206">
              <a:extLst>
                <a:ext uri="{FF2B5EF4-FFF2-40B4-BE49-F238E27FC236}">
                  <a16:creationId xmlns:a16="http://schemas.microsoft.com/office/drawing/2014/main" id="{3B52BE99-0D00-4A76-8B6E-E1A52CE84FD0}"/>
                </a:ext>
              </a:extLst>
            </p:cNvPr>
            <p:cNvSpPr>
              <a:spLocks/>
            </p:cNvSpPr>
            <p:nvPr/>
          </p:nvSpPr>
          <p:spPr bwMode="auto">
            <a:xfrm>
              <a:off x="1023938" y="4533901"/>
              <a:ext cx="7938" cy="6350"/>
            </a:xfrm>
            <a:custGeom>
              <a:avLst/>
              <a:gdLst>
                <a:gd name="T0" fmla="*/ 5 w 11"/>
                <a:gd name="T1" fmla="*/ 0 h 10"/>
                <a:gd name="T2" fmla="*/ 1 w 11"/>
                <a:gd name="T3" fmla="*/ 6 h 10"/>
                <a:gd name="T4" fmla="*/ 7 w 11"/>
                <a:gd name="T5" fmla="*/ 10 h 10"/>
                <a:gd name="T6" fmla="*/ 11 w 11"/>
                <a:gd name="T7" fmla="*/ 4 h 10"/>
                <a:gd name="T8" fmla="*/ 5 w 11"/>
                <a:gd name="T9" fmla="*/ 0 h 10"/>
              </a:gdLst>
              <a:ahLst/>
              <a:cxnLst>
                <a:cxn ang="0">
                  <a:pos x="T0" y="T1"/>
                </a:cxn>
                <a:cxn ang="0">
                  <a:pos x="T2" y="T3"/>
                </a:cxn>
                <a:cxn ang="0">
                  <a:pos x="T4" y="T5"/>
                </a:cxn>
                <a:cxn ang="0">
                  <a:pos x="T6" y="T7"/>
                </a:cxn>
                <a:cxn ang="0">
                  <a:pos x="T8" y="T9"/>
                </a:cxn>
              </a:cxnLst>
              <a:rect l="0" t="0" r="r" b="b"/>
              <a:pathLst>
                <a:path w="11" h="10">
                  <a:moveTo>
                    <a:pt x="5" y="0"/>
                  </a:moveTo>
                  <a:cubicBezTo>
                    <a:pt x="2" y="0"/>
                    <a:pt x="0" y="3"/>
                    <a:pt x="1" y="6"/>
                  </a:cubicBezTo>
                  <a:cubicBezTo>
                    <a:pt x="1" y="9"/>
                    <a:pt x="4" y="10"/>
                    <a:pt x="7" y="10"/>
                  </a:cubicBezTo>
                  <a:cubicBezTo>
                    <a:pt x="9" y="10"/>
                    <a:pt x="11" y="7"/>
                    <a:pt x="11" y="4"/>
                  </a:cubicBezTo>
                  <a:cubicBezTo>
                    <a:pt x="10" y="2"/>
                    <a:pt x="8" y="0"/>
                    <a:pt x="5"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23" name="Freeform 207">
              <a:extLst>
                <a:ext uri="{FF2B5EF4-FFF2-40B4-BE49-F238E27FC236}">
                  <a16:creationId xmlns:a16="http://schemas.microsoft.com/office/drawing/2014/main" id="{14ACB54C-B835-4FF9-9D53-EF4CC2E317F1}"/>
                </a:ext>
              </a:extLst>
            </p:cNvPr>
            <p:cNvSpPr>
              <a:spLocks/>
            </p:cNvSpPr>
            <p:nvPr/>
          </p:nvSpPr>
          <p:spPr bwMode="auto">
            <a:xfrm>
              <a:off x="1028701" y="4545013"/>
              <a:ext cx="4763" cy="3175"/>
            </a:xfrm>
            <a:custGeom>
              <a:avLst/>
              <a:gdLst>
                <a:gd name="T0" fmla="*/ 3 w 6"/>
                <a:gd name="T1" fmla="*/ 0 h 5"/>
                <a:gd name="T2" fmla="*/ 0 w 6"/>
                <a:gd name="T3" fmla="*/ 3 h 5"/>
                <a:gd name="T4" fmla="*/ 3 w 6"/>
                <a:gd name="T5" fmla="*/ 5 h 5"/>
                <a:gd name="T6" fmla="*/ 6 w 6"/>
                <a:gd name="T7" fmla="*/ 2 h 5"/>
                <a:gd name="T8" fmla="*/ 3 w 6"/>
                <a:gd name="T9" fmla="*/ 0 h 5"/>
              </a:gdLst>
              <a:ahLst/>
              <a:cxnLst>
                <a:cxn ang="0">
                  <a:pos x="T0" y="T1"/>
                </a:cxn>
                <a:cxn ang="0">
                  <a:pos x="T2" y="T3"/>
                </a:cxn>
                <a:cxn ang="0">
                  <a:pos x="T4" y="T5"/>
                </a:cxn>
                <a:cxn ang="0">
                  <a:pos x="T6" y="T7"/>
                </a:cxn>
                <a:cxn ang="0">
                  <a:pos x="T8" y="T9"/>
                </a:cxn>
              </a:cxnLst>
              <a:rect l="0" t="0" r="r" b="b"/>
              <a:pathLst>
                <a:path w="6" h="5">
                  <a:moveTo>
                    <a:pt x="3" y="0"/>
                  </a:moveTo>
                  <a:cubicBezTo>
                    <a:pt x="1" y="0"/>
                    <a:pt x="0" y="1"/>
                    <a:pt x="0" y="3"/>
                  </a:cubicBezTo>
                  <a:cubicBezTo>
                    <a:pt x="1" y="4"/>
                    <a:pt x="2" y="5"/>
                    <a:pt x="3" y="5"/>
                  </a:cubicBezTo>
                  <a:cubicBezTo>
                    <a:pt x="5" y="5"/>
                    <a:pt x="6" y="3"/>
                    <a:pt x="6" y="2"/>
                  </a:cubicBezTo>
                  <a:cubicBezTo>
                    <a:pt x="5" y="1"/>
                    <a:pt x="4"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24" name="Freeform 208">
              <a:extLst>
                <a:ext uri="{FF2B5EF4-FFF2-40B4-BE49-F238E27FC236}">
                  <a16:creationId xmlns:a16="http://schemas.microsoft.com/office/drawing/2014/main" id="{1F0008FD-4761-4DB6-A4F5-E1B6EAEC4EF2}"/>
                </a:ext>
              </a:extLst>
            </p:cNvPr>
            <p:cNvSpPr>
              <a:spLocks/>
            </p:cNvSpPr>
            <p:nvPr/>
          </p:nvSpPr>
          <p:spPr bwMode="auto">
            <a:xfrm>
              <a:off x="1022351" y="4529138"/>
              <a:ext cx="3175" cy="1588"/>
            </a:xfrm>
            <a:custGeom>
              <a:avLst/>
              <a:gdLst>
                <a:gd name="T0" fmla="*/ 2 w 3"/>
                <a:gd name="T1" fmla="*/ 0 h 3"/>
                <a:gd name="T2" fmla="*/ 0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0" y="2"/>
                  </a:cubicBezTo>
                  <a:cubicBezTo>
                    <a:pt x="0" y="2"/>
                    <a:pt x="1" y="3"/>
                    <a:pt x="2" y="3"/>
                  </a:cubicBezTo>
                  <a:cubicBezTo>
                    <a:pt x="3" y="3"/>
                    <a:pt x="3" y="2"/>
                    <a:pt x="3" y="1"/>
                  </a:cubicBezTo>
                  <a:cubicBezTo>
                    <a:pt x="3" y="0"/>
                    <a:pt x="2"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25" name="Freeform 209">
              <a:extLst>
                <a:ext uri="{FF2B5EF4-FFF2-40B4-BE49-F238E27FC236}">
                  <a16:creationId xmlns:a16="http://schemas.microsoft.com/office/drawing/2014/main" id="{455521BE-BD28-4DCE-BDA1-0A6BD408A5C1}"/>
                </a:ext>
              </a:extLst>
            </p:cNvPr>
            <p:cNvSpPr>
              <a:spLocks/>
            </p:cNvSpPr>
            <p:nvPr/>
          </p:nvSpPr>
          <p:spPr bwMode="auto">
            <a:xfrm>
              <a:off x="1014413" y="4525963"/>
              <a:ext cx="4763" cy="4763"/>
            </a:xfrm>
            <a:custGeom>
              <a:avLst/>
              <a:gdLst>
                <a:gd name="T0" fmla="*/ 3 w 7"/>
                <a:gd name="T1" fmla="*/ 0 h 7"/>
                <a:gd name="T2" fmla="*/ 1 w 7"/>
                <a:gd name="T3" fmla="*/ 4 h 7"/>
                <a:gd name="T4" fmla="*/ 4 w 7"/>
                <a:gd name="T5" fmla="*/ 7 h 7"/>
                <a:gd name="T6" fmla="*/ 7 w 7"/>
                <a:gd name="T7" fmla="*/ 3 h 7"/>
                <a:gd name="T8" fmla="*/ 3 w 7"/>
                <a:gd name="T9" fmla="*/ 0 h 7"/>
              </a:gdLst>
              <a:ahLst/>
              <a:cxnLst>
                <a:cxn ang="0">
                  <a:pos x="T0" y="T1"/>
                </a:cxn>
                <a:cxn ang="0">
                  <a:pos x="T2" y="T3"/>
                </a:cxn>
                <a:cxn ang="0">
                  <a:pos x="T4" y="T5"/>
                </a:cxn>
                <a:cxn ang="0">
                  <a:pos x="T6" y="T7"/>
                </a:cxn>
                <a:cxn ang="0">
                  <a:pos x="T8" y="T9"/>
                </a:cxn>
              </a:cxnLst>
              <a:rect l="0" t="0" r="r" b="b"/>
              <a:pathLst>
                <a:path w="7" h="7">
                  <a:moveTo>
                    <a:pt x="3" y="0"/>
                  </a:moveTo>
                  <a:cubicBezTo>
                    <a:pt x="2" y="0"/>
                    <a:pt x="0" y="2"/>
                    <a:pt x="1" y="4"/>
                  </a:cubicBezTo>
                  <a:cubicBezTo>
                    <a:pt x="1" y="6"/>
                    <a:pt x="3" y="7"/>
                    <a:pt x="4" y="7"/>
                  </a:cubicBezTo>
                  <a:cubicBezTo>
                    <a:pt x="6" y="6"/>
                    <a:pt x="7" y="5"/>
                    <a:pt x="7" y="3"/>
                  </a:cubicBezTo>
                  <a:cubicBezTo>
                    <a:pt x="7"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26" name="Freeform 210">
              <a:extLst>
                <a:ext uri="{FF2B5EF4-FFF2-40B4-BE49-F238E27FC236}">
                  <a16:creationId xmlns:a16="http://schemas.microsoft.com/office/drawing/2014/main" id="{01B04FB0-C8E6-47BC-84C9-9E5A0BDF8648}"/>
                </a:ext>
              </a:extLst>
            </p:cNvPr>
            <p:cNvSpPr>
              <a:spLocks/>
            </p:cNvSpPr>
            <p:nvPr/>
          </p:nvSpPr>
          <p:spPr bwMode="auto">
            <a:xfrm>
              <a:off x="1008063" y="4522788"/>
              <a:ext cx="3175" cy="1588"/>
            </a:xfrm>
            <a:custGeom>
              <a:avLst/>
              <a:gdLst>
                <a:gd name="T0" fmla="*/ 2 w 4"/>
                <a:gd name="T1" fmla="*/ 0 h 4"/>
                <a:gd name="T2" fmla="*/ 1 w 4"/>
                <a:gd name="T3" fmla="*/ 2 h 4"/>
                <a:gd name="T4" fmla="*/ 3 w 4"/>
                <a:gd name="T5" fmla="*/ 4 h 4"/>
                <a:gd name="T6" fmla="*/ 4 w 4"/>
                <a:gd name="T7" fmla="*/ 2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0" y="1"/>
                    <a:pt x="1" y="2"/>
                  </a:cubicBezTo>
                  <a:cubicBezTo>
                    <a:pt x="1" y="3"/>
                    <a:pt x="2" y="4"/>
                    <a:pt x="3" y="4"/>
                  </a:cubicBezTo>
                  <a:cubicBezTo>
                    <a:pt x="4" y="4"/>
                    <a:pt x="4" y="3"/>
                    <a:pt x="4" y="2"/>
                  </a:cubicBezTo>
                  <a:cubicBezTo>
                    <a:pt x="4" y="1"/>
                    <a:pt x="3"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27" name="Freeform 211">
              <a:extLst>
                <a:ext uri="{FF2B5EF4-FFF2-40B4-BE49-F238E27FC236}">
                  <a16:creationId xmlns:a16="http://schemas.microsoft.com/office/drawing/2014/main" id="{BE1D3CA7-32C3-4D4F-85FF-B56F45176082}"/>
                </a:ext>
              </a:extLst>
            </p:cNvPr>
            <p:cNvSpPr>
              <a:spLocks/>
            </p:cNvSpPr>
            <p:nvPr/>
          </p:nvSpPr>
          <p:spPr bwMode="auto">
            <a:xfrm>
              <a:off x="1016001" y="4516438"/>
              <a:ext cx="4763" cy="6350"/>
            </a:xfrm>
            <a:custGeom>
              <a:avLst/>
              <a:gdLst>
                <a:gd name="T0" fmla="*/ 4 w 8"/>
                <a:gd name="T1" fmla="*/ 0 h 8"/>
                <a:gd name="T2" fmla="*/ 1 w 8"/>
                <a:gd name="T3" fmla="*/ 4 h 8"/>
                <a:gd name="T4" fmla="*/ 5 w 8"/>
                <a:gd name="T5" fmla="*/ 7 h 8"/>
                <a:gd name="T6" fmla="*/ 8 w 8"/>
                <a:gd name="T7" fmla="*/ 3 h 8"/>
                <a:gd name="T8" fmla="*/ 4 w 8"/>
                <a:gd name="T9" fmla="*/ 0 h 8"/>
              </a:gdLst>
              <a:ahLst/>
              <a:cxnLst>
                <a:cxn ang="0">
                  <a:pos x="T0" y="T1"/>
                </a:cxn>
                <a:cxn ang="0">
                  <a:pos x="T2" y="T3"/>
                </a:cxn>
                <a:cxn ang="0">
                  <a:pos x="T4" y="T5"/>
                </a:cxn>
                <a:cxn ang="0">
                  <a:pos x="T6" y="T7"/>
                </a:cxn>
                <a:cxn ang="0">
                  <a:pos x="T8" y="T9"/>
                </a:cxn>
              </a:cxnLst>
              <a:rect l="0" t="0" r="r" b="b"/>
              <a:pathLst>
                <a:path w="8" h="8">
                  <a:moveTo>
                    <a:pt x="4" y="0"/>
                  </a:moveTo>
                  <a:cubicBezTo>
                    <a:pt x="2" y="1"/>
                    <a:pt x="0" y="2"/>
                    <a:pt x="1" y="4"/>
                  </a:cubicBezTo>
                  <a:cubicBezTo>
                    <a:pt x="1" y="6"/>
                    <a:pt x="3" y="8"/>
                    <a:pt x="5" y="7"/>
                  </a:cubicBezTo>
                  <a:cubicBezTo>
                    <a:pt x="7" y="7"/>
                    <a:pt x="8" y="5"/>
                    <a:pt x="8" y="3"/>
                  </a:cubicBezTo>
                  <a:cubicBezTo>
                    <a:pt x="7" y="1"/>
                    <a:pt x="6"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28" name="Freeform 212">
              <a:extLst>
                <a:ext uri="{FF2B5EF4-FFF2-40B4-BE49-F238E27FC236}">
                  <a16:creationId xmlns:a16="http://schemas.microsoft.com/office/drawing/2014/main" id="{3E154FE0-6171-4730-9C81-3D6EB7A91001}"/>
                </a:ext>
              </a:extLst>
            </p:cNvPr>
            <p:cNvSpPr>
              <a:spLocks/>
            </p:cNvSpPr>
            <p:nvPr/>
          </p:nvSpPr>
          <p:spPr bwMode="auto">
            <a:xfrm>
              <a:off x="1022351" y="4521201"/>
              <a:ext cx="6350" cy="4763"/>
            </a:xfrm>
            <a:custGeom>
              <a:avLst/>
              <a:gdLst>
                <a:gd name="T0" fmla="*/ 4 w 9"/>
                <a:gd name="T1" fmla="*/ 0 h 8"/>
                <a:gd name="T2" fmla="*/ 1 w 9"/>
                <a:gd name="T3" fmla="*/ 5 h 8"/>
                <a:gd name="T4" fmla="*/ 5 w 9"/>
                <a:gd name="T5" fmla="*/ 8 h 8"/>
                <a:gd name="T6" fmla="*/ 9 w 9"/>
                <a:gd name="T7" fmla="*/ 3 h 8"/>
                <a:gd name="T8" fmla="*/ 4 w 9"/>
                <a:gd name="T9" fmla="*/ 0 h 8"/>
              </a:gdLst>
              <a:ahLst/>
              <a:cxnLst>
                <a:cxn ang="0">
                  <a:pos x="T0" y="T1"/>
                </a:cxn>
                <a:cxn ang="0">
                  <a:pos x="T2" y="T3"/>
                </a:cxn>
                <a:cxn ang="0">
                  <a:pos x="T4" y="T5"/>
                </a:cxn>
                <a:cxn ang="0">
                  <a:pos x="T6" y="T7"/>
                </a:cxn>
                <a:cxn ang="0">
                  <a:pos x="T8" y="T9"/>
                </a:cxn>
              </a:cxnLst>
              <a:rect l="0" t="0" r="r" b="b"/>
              <a:pathLst>
                <a:path w="9" h="8">
                  <a:moveTo>
                    <a:pt x="4" y="0"/>
                  </a:moveTo>
                  <a:cubicBezTo>
                    <a:pt x="2" y="0"/>
                    <a:pt x="0" y="2"/>
                    <a:pt x="1" y="5"/>
                  </a:cubicBezTo>
                  <a:cubicBezTo>
                    <a:pt x="1" y="7"/>
                    <a:pt x="3" y="8"/>
                    <a:pt x="5" y="8"/>
                  </a:cubicBezTo>
                  <a:cubicBezTo>
                    <a:pt x="7" y="8"/>
                    <a:pt x="9" y="6"/>
                    <a:pt x="9" y="3"/>
                  </a:cubicBezTo>
                  <a:cubicBezTo>
                    <a:pt x="8" y="1"/>
                    <a:pt x="6"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29" name="Freeform 213">
              <a:extLst>
                <a:ext uri="{FF2B5EF4-FFF2-40B4-BE49-F238E27FC236}">
                  <a16:creationId xmlns:a16="http://schemas.microsoft.com/office/drawing/2014/main" id="{978234F1-453C-472B-A440-A7779808D9A3}"/>
                </a:ext>
              </a:extLst>
            </p:cNvPr>
            <p:cNvSpPr>
              <a:spLocks/>
            </p:cNvSpPr>
            <p:nvPr/>
          </p:nvSpPr>
          <p:spPr bwMode="auto">
            <a:xfrm>
              <a:off x="1025526" y="4514851"/>
              <a:ext cx="4763" cy="4763"/>
            </a:xfrm>
            <a:custGeom>
              <a:avLst/>
              <a:gdLst>
                <a:gd name="T0" fmla="*/ 3 w 7"/>
                <a:gd name="T1" fmla="*/ 1 h 8"/>
                <a:gd name="T2" fmla="*/ 0 w 7"/>
                <a:gd name="T3" fmla="*/ 5 h 8"/>
                <a:gd name="T4" fmla="*/ 4 w 7"/>
                <a:gd name="T5" fmla="*/ 8 h 8"/>
                <a:gd name="T6" fmla="*/ 7 w 7"/>
                <a:gd name="T7" fmla="*/ 4 h 8"/>
                <a:gd name="T8" fmla="*/ 3 w 7"/>
                <a:gd name="T9" fmla="*/ 0 h 8"/>
              </a:gdLst>
              <a:ahLst/>
              <a:cxnLst>
                <a:cxn ang="0">
                  <a:pos x="T0" y="T1"/>
                </a:cxn>
                <a:cxn ang="0">
                  <a:pos x="T2" y="T3"/>
                </a:cxn>
                <a:cxn ang="0">
                  <a:pos x="T4" y="T5"/>
                </a:cxn>
                <a:cxn ang="0">
                  <a:pos x="T6" y="T7"/>
                </a:cxn>
                <a:cxn ang="0">
                  <a:pos x="T8" y="T9"/>
                </a:cxn>
              </a:cxnLst>
              <a:rect l="0" t="0" r="r" b="b"/>
              <a:pathLst>
                <a:path w="7" h="8">
                  <a:moveTo>
                    <a:pt x="3" y="1"/>
                  </a:moveTo>
                  <a:cubicBezTo>
                    <a:pt x="1" y="1"/>
                    <a:pt x="0" y="3"/>
                    <a:pt x="0" y="5"/>
                  </a:cubicBezTo>
                  <a:cubicBezTo>
                    <a:pt x="0" y="7"/>
                    <a:pt x="2" y="8"/>
                    <a:pt x="4" y="8"/>
                  </a:cubicBezTo>
                  <a:cubicBezTo>
                    <a:pt x="6" y="7"/>
                    <a:pt x="7" y="5"/>
                    <a:pt x="7" y="4"/>
                  </a:cubicBezTo>
                  <a:cubicBezTo>
                    <a:pt x="7" y="2"/>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30" name="Freeform 214">
              <a:extLst>
                <a:ext uri="{FF2B5EF4-FFF2-40B4-BE49-F238E27FC236}">
                  <a16:creationId xmlns:a16="http://schemas.microsoft.com/office/drawing/2014/main" id="{C6DDE5CC-04EE-4F74-B139-059BC65E0964}"/>
                </a:ext>
              </a:extLst>
            </p:cNvPr>
            <p:cNvSpPr>
              <a:spLocks/>
            </p:cNvSpPr>
            <p:nvPr/>
          </p:nvSpPr>
          <p:spPr bwMode="auto">
            <a:xfrm>
              <a:off x="1036638" y="4540251"/>
              <a:ext cx="3175" cy="3175"/>
            </a:xfrm>
            <a:custGeom>
              <a:avLst/>
              <a:gdLst>
                <a:gd name="T0" fmla="*/ 2 w 6"/>
                <a:gd name="T1" fmla="*/ 0 h 6"/>
                <a:gd name="T2" fmla="*/ 0 w 6"/>
                <a:gd name="T3" fmla="*/ 3 h 6"/>
                <a:gd name="T4" fmla="*/ 3 w 6"/>
                <a:gd name="T5" fmla="*/ 6 h 6"/>
                <a:gd name="T6" fmla="*/ 6 w 6"/>
                <a:gd name="T7" fmla="*/ 2 h 6"/>
                <a:gd name="T8" fmla="*/ 2 w 6"/>
                <a:gd name="T9" fmla="*/ 0 h 6"/>
              </a:gdLst>
              <a:ahLst/>
              <a:cxnLst>
                <a:cxn ang="0">
                  <a:pos x="T0" y="T1"/>
                </a:cxn>
                <a:cxn ang="0">
                  <a:pos x="T2" y="T3"/>
                </a:cxn>
                <a:cxn ang="0">
                  <a:pos x="T4" y="T5"/>
                </a:cxn>
                <a:cxn ang="0">
                  <a:pos x="T6" y="T7"/>
                </a:cxn>
                <a:cxn ang="0">
                  <a:pos x="T8" y="T9"/>
                </a:cxn>
              </a:cxnLst>
              <a:rect l="0" t="0" r="r" b="b"/>
              <a:pathLst>
                <a:path w="6" h="6">
                  <a:moveTo>
                    <a:pt x="2" y="0"/>
                  </a:moveTo>
                  <a:cubicBezTo>
                    <a:pt x="1" y="0"/>
                    <a:pt x="0" y="2"/>
                    <a:pt x="0" y="3"/>
                  </a:cubicBezTo>
                  <a:cubicBezTo>
                    <a:pt x="0" y="5"/>
                    <a:pt x="2" y="6"/>
                    <a:pt x="3" y="6"/>
                  </a:cubicBezTo>
                  <a:cubicBezTo>
                    <a:pt x="5" y="6"/>
                    <a:pt x="6" y="4"/>
                    <a:pt x="6" y="2"/>
                  </a:cubicBezTo>
                  <a:cubicBezTo>
                    <a:pt x="6" y="1"/>
                    <a:pt x="4"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31" name="Freeform 215">
              <a:extLst>
                <a:ext uri="{FF2B5EF4-FFF2-40B4-BE49-F238E27FC236}">
                  <a16:creationId xmlns:a16="http://schemas.microsoft.com/office/drawing/2014/main" id="{789B4791-E099-4C78-816E-CEF68228C6B4}"/>
                </a:ext>
              </a:extLst>
            </p:cNvPr>
            <p:cNvSpPr>
              <a:spLocks/>
            </p:cNvSpPr>
            <p:nvPr/>
          </p:nvSpPr>
          <p:spPr bwMode="auto">
            <a:xfrm>
              <a:off x="1035051" y="4532313"/>
              <a:ext cx="3175" cy="4763"/>
            </a:xfrm>
            <a:custGeom>
              <a:avLst/>
              <a:gdLst>
                <a:gd name="T0" fmla="*/ 3 w 6"/>
                <a:gd name="T1" fmla="*/ 1 h 6"/>
                <a:gd name="T2" fmla="*/ 1 w 6"/>
                <a:gd name="T3" fmla="*/ 4 h 6"/>
                <a:gd name="T4" fmla="*/ 4 w 6"/>
                <a:gd name="T5" fmla="*/ 6 h 6"/>
                <a:gd name="T6" fmla="*/ 6 w 6"/>
                <a:gd name="T7" fmla="*/ 3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2" y="1"/>
                    <a:pt x="0" y="2"/>
                    <a:pt x="1" y="4"/>
                  </a:cubicBezTo>
                  <a:cubicBezTo>
                    <a:pt x="1" y="5"/>
                    <a:pt x="2" y="6"/>
                    <a:pt x="4" y="6"/>
                  </a:cubicBezTo>
                  <a:cubicBezTo>
                    <a:pt x="5" y="6"/>
                    <a:pt x="6" y="4"/>
                    <a:pt x="6" y="3"/>
                  </a:cubicBezTo>
                  <a:cubicBezTo>
                    <a:pt x="6" y="1"/>
                    <a:pt x="5"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32" name="Freeform 216">
              <a:extLst>
                <a:ext uri="{FF2B5EF4-FFF2-40B4-BE49-F238E27FC236}">
                  <a16:creationId xmlns:a16="http://schemas.microsoft.com/office/drawing/2014/main" id="{8748DF8F-803C-42A9-A101-CEF370B34E0E}"/>
                </a:ext>
              </a:extLst>
            </p:cNvPr>
            <p:cNvSpPr>
              <a:spLocks/>
            </p:cNvSpPr>
            <p:nvPr/>
          </p:nvSpPr>
          <p:spPr bwMode="auto">
            <a:xfrm>
              <a:off x="1030288" y="4525963"/>
              <a:ext cx="4763" cy="4763"/>
            </a:xfrm>
            <a:custGeom>
              <a:avLst/>
              <a:gdLst>
                <a:gd name="T0" fmla="*/ 4 w 9"/>
                <a:gd name="T1" fmla="*/ 0 h 8"/>
                <a:gd name="T2" fmla="*/ 0 w 9"/>
                <a:gd name="T3" fmla="*/ 5 h 8"/>
                <a:gd name="T4" fmla="*/ 5 w 9"/>
                <a:gd name="T5" fmla="*/ 8 h 8"/>
                <a:gd name="T6" fmla="*/ 8 w 9"/>
                <a:gd name="T7" fmla="*/ 4 h 8"/>
                <a:gd name="T8" fmla="*/ 4 w 9"/>
                <a:gd name="T9" fmla="*/ 0 h 8"/>
              </a:gdLst>
              <a:ahLst/>
              <a:cxnLst>
                <a:cxn ang="0">
                  <a:pos x="T0" y="T1"/>
                </a:cxn>
                <a:cxn ang="0">
                  <a:pos x="T2" y="T3"/>
                </a:cxn>
                <a:cxn ang="0">
                  <a:pos x="T4" y="T5"/>
                </a:cxn>
                <a:cxn ang="0">
                  <a:pos x="T6" y="T7"/>
                </a:cxn>
                <a:cxn ang="0">
                  <a:pos x="T8" y="T9"/>
                </a:cxn>
              </a:cxnLst>
              <a:rect l="0" t="0" r="r" b="b"/>
              <a:pathLst>
                <a:path w="9" h="8">
                  <a:moveTo>
                    <a:pt x="4" y="0"/>
                  </a:moveTo>
                  <a:cubicBezTo>
                    <a:pt x="2" y="0"/>
                    <a:pt x="0" y="2"/>
                    <a:pt x="0" y="5"/>
                  </a:cubicBezTo>
                  <a:cubicBezTo>
                    <a:pt x="1" y="7"/>
                    <a:pt x="3" y="8"/>
                    <a:pt x="5" y="8"/>
                  </a:cubicBezTo>
                  <a:cubicBezTo>
                    <a:pt x="7" y="8"/>
                    <a:pt x="9" y="6"/>
                    <a:pt x="8" y="4"/>
                  </a:cubicBezTo>
                  <a:cubicBezTo>
                    <a:pt x="8" y="1"/>
                    <a:pt x="6"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33" name="Freeform 217">
              <a:extLst>
                <a:ext uri="{FF2B5EF4-FFF2-40B4-BE49-F238E27FC236}">
                  <a16:creationId xmlns:a16="http://schemas.microsoft.com/office/drawing/2014/main" id="{F0BB1D0E-BAC6-4EFF-BAF8-DC5126C8D820}"/>
                </a:ext>
              </a:extLst>
            </p:cNvPr>
            <p:cNvSpPr>
              <a:spLocks/>
            </p:cNvSpPr>
            <p:nvPr/>
          </p:nvSpPr>
          <p:spPr bwMode="auto">
            <a:xfrm>
              <a:off x="1031876" y="4521201"/>
              <a:ext cx="3175" cy="1588"/>
            </a:xfrm>
            <a:custGeom>
              <a:avLst/>
              <a:gdLst>
                <a:gd name="T0" fmla="*/ 2 w 5"/>
                <a:gd name="T1" fmla="*/ 0 h 4"/>
                <a:gd name="T2" fmla="*/ 1 w 5"/>
                <a:gd name="T3" fmla="*/ 2 h 4"/>
                <a:gd name="T4" fmla="*/ 3 w 5"/>
                <a:gd name="T5" fmla="*/ 4 h 4"/>
                <a:gd name="T6" fmla="*/ 5 w 5"/>
                <a:gd name="T7" fmla="*/ 2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1" y="0"/>
                    <a:pt x="0" y="1"/>
                    <a:pt x="1" y="2"/>
                  </a:cubicBezTo>
                  <a:cubicBezTo>
                    <a:pt x="1" y="3"/>
                    <a:pt x="2" y="4"/>
                    <a:pt x="3" y="4"/>
                  </a:cubicBezTo>
                  <a:cubicBezTo>
                    <a:pt x="4" y="4"/>
                    <a:pt x="5" y="3"/>
                    <a:pt x="5" y="2"/>
                  </a:cubicBezTo>
                  <a:cubicBezTo>
                    <a:pt x="4" y="1"/>
                    <a:pt x="3"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34" name="Freeform 218">
              <a:extLst>
                <a:ext uri="{FF2B5EF4-FFF2-40B4-BE49-F238E27FC236}">
                  <a16:creationId xmlns:a16="http://schemas.microsoft.com/office/drawing/2014/main" id="{69ABDF1A-551C-410C-84CA-8CF9A7215E95}"/>
                </a:ext>
              </a:extLst>
            </p:cNvPr>
            <p:cNvSpPr>
              <a:spLocks/>
            </p:cNvSpPr>
            <p:nvPr/>
          </p:nvSpPr>
          <p:spPr bwMode="auto">
            <a:xfrm>
              <a:off x="1038226" y="4522788"/>
              <a:ext cx="4763" cy="4763"/>
            </a:xfrm>
            <a:custGeom>
              <a:avLst/>
              <a:gdLst>
                <a:gd name="T0" fmla="*/ 3 w 7"/>
                <a:gd name="T1" fmla="*/ 0 h 7"/>
                <a:gd name="T2" fmla="*/ 0 w 7"/>
                <a:gd name="T3" fmla="*/ 3 h 7"/>
                <a:gd name="T4" fmla="*/ 4 w 7"/>
                <a:gd name="T5" fmla="*/ 6 h 7"/>
                <a:gd name="T6" fmla="*/ 7 w 7"/>
                <a:gd name="T7" fmla="*/ 3 h 7"/>
                <a:gd name="T8" fmla="*/ 3 w 7"/>
                <a:gd name="T9" fmla="*/ 0 h 7"/>
              </a:gdLst>
              <a:ahLst/>
              <a:cxnLst>
                <a:cxn ang="0">
                  <a:pos x="T0" y="T1"/>
                </a:cxn>
                <a:cxn ang="0">
                  <a:pos x="T2" y="T3"/>
                </a:cxn>
                <a:cxn ang="0">
                  <a:pos x="T4" y="T5"/>
                </a:cxn>
                <a:cxn ang="0">
                  <a:pos x="T6" y="T7"/>
                </a:cxn>
                <a:cxn ang="0">
                  <a:pos x="T8" y="T9"/>
                </a:cxn>
              </a:cxnLst>
              <a:rect l="0" t="0" r="r" b="b"/>
              <a:pathLst>
                <a:path w="7" h="7">
                  <a:moveTo>
                    <a:pt x="3" y="0"/>
                  </a:moveTo>
                  <a:cubicBezTo>
                    <a:pt x="1" y="0"/>
                    <a:pt x="0" y="2"/>
                    <a:pt x="0" y="3"/>
                  </a:cubicBezTo>
                  <a:cubicBezTo>
                    <a:pt x="1" y="5"/>
                    <a:pt x="2" y="7"/>
                    <a:pt x="4" y="6"/>
                  </a:cubicBezTo>
                  <a:cubicBezTo>
                    <a:pt x="6" y="6"/>
                    <a:pt x="7" y="4"/>
                    <a:pt x="7" y="3"/>
                  </a:cubicBezTo>
                  <a:cubicBezTo>
                    <a:pt x="7"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35" name="Freeform 219">
              <a:extLst>
                <a:ext uri="{FF2B5EF4-FFF2-40B4-BE49-F238E27FC236}">
                  <a16:creationId xmlns:a16="http://schemas.microsoft.com/office/drawing/2014/main" id="{B9973817-5E85-4480-A352-782A897D2E58}"/>
                </a:ext>
              </a:extLst>
            </p:cNvPr>
            <p:cNvSpPr>
              <a:spLocks/>
            </p:cNvSpPr>
            <p:nvPr/>
          </p:nvSpPr>
          <p:spPr bwMode="auto">
            <a:xfrm>
              <a:off x="1041401" y="4530726"/>
              <a:ext cx="3175" cy="4763"/>
            </a:xfrm>
            <a:custGeom>
              <a:avLst/>
              <a:gdLst>
                <a:gd name="T0" fmla="*/ 3 w 6"/>
                <a:gd name="T1" fmla="*/ 0 h 6"/>
                <a:gd name="T2" fmla="*/ 1 w 6"/>
                <a:gd name="T3" fmla="*/ 3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1" y="3"/>
                  </a:cubicBezTo>
                  <a:cubicBezTo>
                    <a:pt x="1" y="5"/>
                    <a:pt x="2" y="6"/>
                    <a:pt x="4" y="5"/>
                  </a:cubicBezTo>
                  <a:cubicBezTo>
                    <a:pt x="5" y="5"/>
                    <a:pt x="6" y="4"/>
                    <a:pt x="6" y="2"/>
                  </a:cubicBezTo>
                  <a:cubicBezTo>
                    <a:pt x="6" y="1"/>
                    <a:pt x="4"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36" name="Freeform 220">
              <a:extLst>
                <a:ext uri="{FF2B5EF4-FFF2-40B4-BE49-F238E27FC236}">
                  <a16:creationId xmlns:a16="http://schemas.microsoft.com/office/drawing/2014/main" id="{2159CBC6-F57D-4056-A777-1C30A5A3E6FC}"/>
                </a:ext>
              </a:extLst>
            </p:cNvPr>
            <p:cNvSpPr>
              <a:spLocks/>
            </p:cNvSpPr>
            <p:nvPr/>
          </p:nvSpPr>
          <p:spPr bwMode="auto">
            <a:xfrm>
              <a:off x="1042988" y="4537076"/>
              <a:ext cx="1588" cy="3175"/>
            </a:xfrm>
            <a:custGeom>
              <a:avLst/>
              <a:gdLst>
                <a:gd name="T0" fmla="*/ 2 w 4"/>
                <a:gd name="T1" fmla="*/ 1 h 4"/>
                <a:gd name="T2" fmla="*/ 1 w 4"/>
                <a:gd name="T3" fmla="*/ 3 h 4"/>
                <a:gd name="T4" fmla="*/ 3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0" y="2"/>
                    <a:pt x="1" y="3"/>
                  </a:cubicBezTo>
                  <a:cubicBezTo>
                    <a:pt x="1" y="4"/>
                    <a:pt x="2" y="4"/>
                    <a:pt x="3" y="4"/>
                  </a:cubicBezTo>
                  <a:cubicBezTo>
                    <a:pt x="4" y="4"/>
                    <a:pt x="4" y="3"/>
                    <a:pt x="4" y="2"/>
                  </a:cubicBezTo>
                  <a:cubicBezTo>
                    <a:pt x="4" y="1"/>
                    <a:pt x="3" y="0"/>
                    <a:pt x="2"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37" name="Freeform 221">
              <a:extLst>
                <a:ext uri="{FF2B5EF4-FFF2-40B4-BE49-F238E27FC236}">
                  <a16:creationId xmlns:a16="http://schemas.microsoft.com/office/drawing/2014/main" id="{B8F52C8F-9446-4C15-AE11-A9658E423559}"/>
                </a:ext>
              </a:extLst>
            </p:cNvPr>
            <p:cNvSpPr>
              <a:spLocks/>
            </p:cNvSpPr>
            <p:nvPr/>
          </p:nvSpPr>
          <p:spPr bwMode="auto">
            <a:xfrm>
              <a:off x="1001713" y="4545013"/>
              <a:ext cx="3175" cy="3175"/>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1"/>
                    <a:pt x="0" y="2"/>
                    <a:pt x="0" y="3"/>
                  </a:cubicBezTo>
                  <a:cubicBezTo>
                    <a:pt x="0" y="4"/>
                    <a:pt x="1" y="5"/>
                    <a:pt x="3" y="5"/>
                  </a:cubicBezTo>
                  <a:cubicBezTo>
                    <a:pt x="4" y="5"/>
                    <a:pt x="5" y="4"/>
                    <a:pt x="5" y="2"/>
                  </a:cubicBezTo>
                  <a:cubicBezTo>
                    <a:pt x="4" y="1"/>
                    <a:pt x="3"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38" name="Freeform 222">
              <a:extLst>
                <a:ext uri="{FF2B5EF4-FFF2-40B4-BE49-F238E27FC236}">
                  <a16:creationId xmlns:a16="http://schemas.microsoft.com/office/drawing/2014/main" id="{CBB63A57-40FD-4DD2-AF4A-23678E6586E3}"/>
                </a:ext>
              </a:extLst>
            </p:cNvPr>
            <p:cNvSpPr>
              <a:spLocks/>
            </p:cNvSpPr>
            <p:nvPr/>
          </p:nvSpPr>
          <p:spPr bwMode="auto">
            <a:xfrm>
              <a:off x="996951" y="4529138"/>
              <a:ext cx="4763" cy="4763"/>
            </a:xfrm>
            <a:custGeom>
              <a:avLst/>
              <a:gdLst>
                <a:gd name="T0" fmla="*/ 3 w 7"/>
                <a:gd name="T1" fmla="*/ 0 h 7"/>
                <a:gd name="T2" fmla="*/ 0 w 7"/>
                <a:gd name="T3" fmla="*/ 4 h 7"/>
                <a:gd name="T4" fmla="*/ 4 w 7"/>
                <a:gd name="T5" fmla="*/ 7 h 7"/>
                <a:gd name="T6" fmla="*/ 7 w 7"/>
                <a:gd name="T7" fmla="*/ 3 h 7"/>
                <a:gd name="T8" fmla="*/ 3 w 7"/>
                <a:gd name="T9" fmla="*/ 0 h 7"/>
              </a:gdLst>
              <a:ahLst/>
              <a:cxnLst>
                <a:cxn ang="0">
                  <a:pos x="T0" y="T1"/>
                </a:cxn>
                <a:cxn ang="0">
                  <a:pos x="T2" y="T3"/>
                </a:cxn>
                <a:cxn ang="0">
                  <a:pos x="T4" y="T5"/>
                </a:cxn>
                <a:cxn ang="0">
                  <a:pos x="T6" y="T7"/>
                </a:cxn>
                <a:cxn ang="0">
                  <a:pos x="T8" y="T9"/>
                </a:cxn>
              </a:cxnLst>
              <a:rect l="0" t="0" r="r" b="b"/>
              <a:pathLst>
                <a:path w="7" h="7">
                  <a:moveTo>
                    <a:pt x="3" y="0"/>
                  </a:moveTo>
                  <a:cubicBezTo>
                    <a:pt x="1" y="1"/>
                    <a:pt x="0" y="2"/>
                    <a:pt x="0" y="4"/>
                  </a:cubicBezTo>
                  <a:cubicBezTo>
                    <a:pt x="0" y="6"/>
                    <a:pt x="2" y="7"/>
                    <a:pt x="4" y="7"/>
                  </a:cubicBezTo>
                  <a:cubicBezTo>
                    <a:pt x="6" y="7"/>
                    <a:pt x="7" y="5"/>
                    <a:pt x="7" y="3"/>
                  </a:cubicBezTo>
                  <a:cubicBezTo>
                    <a:pt x="6"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39" name="Freeform 223">
              <a:extLst>
                <a:ext uri="{FF2B5EF4-FFF2-40B4-BE49-F238E27FC236}">
                  <a16:creationId xmlns:a16="http://schemas.microsoft.com/office/drawing/2014/main" id="{BC156A5C-A7DC-4CA4-8129-21B0C80DC96A}"/>
                </a:ext>
              </a:extLst>
            </p:cNvPr>
            <p:cNvSpPr>
              <a:spLocks/>
            </p:cNvSpPr>
            <p:nvPr/>
          </p:nvSpPr>
          <p:spPr bwMode="auto">
            <a:xfrm>
              <a:off x="989013" y="4525963"/>
              <a:ext cx="4763" cy="4763"/>
            </a:xfrm>
            <a:custGeom>
              <a:avLst/>
              <a:gdLst>
                <a:gd name="T0" fmla="*/ 3 w 7"/>
                <a:gd name="T1" fmla="*/ 0 h 7"/>
                <a:gd name="T2" fmla="*/ 0 w 7"/>
                <a:gd name="T3" fmla="*/ 4 h 7"/>
                <a:gd name="T4" fmla="*/ 4 w 7"/>
                <a:gd name="T5" fmla="*/ 7 h 7"/>
                <a:gd name="T6" fmla="*/ 7 w 7"/>
                <a:gd name="T7" fmla="*/ 3 h 7"/>
                <a:gd name="T8" fmla="*/ 3 w 7"/>
                <a:gd name="T9" fmla="*/ 0 h 7"/>
              </a:gdLst>
              <a:ahLst/>
              <a:cxnLst>
                <a:cxn ang="0">
                  <a:pos x="T0" y="T1"/>
                </a:cxn>
                <a:cxn ang="0">
                  <a:pos x="T2" y="T3"/>
                </a:cxn>
                <a:cxn ang="0">
                  <a:pos x="T4" y="T5"/>
                </a:cxn>
                <a:cxn ang="0">
                  <a:pos x="T6" y="T7"/>
                </a:cxn>
                <a:cxn ang="0">
                  <a:pos x="T8" y="T9"/>
                </a:cxn>
              </a:cxnLst>
              <a:rect l="0" t="0" r="r" b="b"/>
              <a:pathLst>
                <a:path w="7" h="7">
                  <a:moveTo>
                    <a:pt x="3" y="0"/>
                  </a:moveTo>
                  <a:cubicBezTo>
                    <a:pt x="1" y="0"/>
                    <a:pt x="0" y="2"/>
                    <a:pt x="0" y="4"/>
                  </a:cubicBezTo>
                  <a:cubicBezTo>
                    <a:pt x="1" y="6"/>
                    <a:pt x="2" y="7"/>
                    <a:pt x="4" y="7"/>
                  </a:cubicBezTo>
                  <a:cubicBezTo>
                    <a:pt x="6" y="6"/>
                    <a:pt x="7" y="5"/>
                    <a:pt x="7" y="3"/>
                  </a:cubicBezTo>
                  <a:cubicBezTo>
                    <a:pt x="7"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40" name="Freeform 224">
              <a:extLst>
                <a:ext uri="{FF2B5EF4-FFF2-40B4-BE49-F238E27FC236}">
                  <a16:creationId xmlns:a16="http://schemas.microsoft.com/office/drawing/2014/main" id="{CAA4F8A9-EA46-4079-A42E-3F5779FE925E}"/>
                </a:ext>
              </a:extLst>
            </p:cNvPr>
            <p:cNvSpPr>
              <a:spLocks/>
            </p:cNvSpPr>
            <p:nvPr/>
          </p:nvSpPr>
          <p:spPr bwMode="auto">
            <a:xfrm>
              <a:off x="990601" y="4535488"/>
              <a:ext cx="3175" cy="1588"/>
            </a:xfrm>
            <a:custGeom>
              <a:avLst/>
              <a:gdLst>
                <a:gd name="T0" fmla="*/ 2 w 4"/>
                <a:gd name="T1" fmla="*/ 0 h 4"/>
                <a:gd name="T2" fmla="*/ 0 w 4"/>
                <a:gd name="T3" fmla="*/ 2 h 4"/>
                <a:gd name="T4" fmla="*/ 2 w 4"/>
                <a:gd name="T5" fmla="*/ 4 h 4"/>
                <a:gd name="T6" fmla="*/ 4 w 4"/>
                <a:gd name="T7" fmla="*/ 1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0" y="1"/>
                    <a:pt x="0" y="2"/>
                  </a:cubicBezTo>
                  <a:cubicBezTo>
                    <a:pt x="0" y="3"/>
                    <a:pt x="1" y="4"/>
                    <a:pt x="2" y="4"/>
                  </a:cubicBezTo>
                  <a:cubicBezTo>
                    <a:pt x="3" y="4"/>
                    <a:pt x="4" y="3"/>
                    <a:pt x="4" y="1"/>
                  </a:cubicBezTo>
                  <a:cubicBezTo>
                    <a:pt x="4" y="0"/>
                    <a:pt x="3"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41" name="Freeform 225">
              <a:extLst>
                <a:ext uri="{FF2B5EF4-FFF2-40B4-BE49-F238E27FC236}">
                  <a16:creationId xmlns:a16="http://schemas.microsoft.com/office/drawing/2014/main" id="{628CEBD2-C34B-4063-AA11-9BD6BC28642B}"/>
                </a:ext>
              </a:extLst>
            </p:cNvPr>
            <p:cNvSpPr>
              <a:spLocks/>
            </p:cNvSpPr>
            <p:nvPr/>
          </p:nvSpPr>
          <p:spPr bwMode="auto">
            <a:xfrm>
              <a:off x="1004888" y="4513263"/>
              <a:ext cx="4763" cy="4763"/>
            </a:xfrm>
            <a:custGeom>
              <a:avLst/>
              <a:gdLst>
                <a:gd name="T0" fmla="*/ 3 w 6"/>
                <a:gd name="T1" fmla="*/ 1 h 6"/>
                <a:gd name="T2" fmla="*/ 1 w 6"/>
                <a:gd name="T3" fmla="*/ 4 h 6"/>
                <a:gd name="T4" fmla="*/ 4 w 6"/>
                <a:gd name="T5" fmla="*/ 6 h 6"/>
                <a:gd name="T6" fmla="*/ 6 w 6"/>
                <a:gd name="T7" fmla="*/ 3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1" y="1"/>
                    <a:pt x="0" y="2"/>
                    <a:pt x="1" y="4"/>
                  </a:cubicBezTo>
                  <a:cubicBezTo>
                    <a:pt x="1" y="5"/>
                    <a:pt x="2" y="6"/>
                    <a:pt x="4" y="6"/>
                  </a:cubicBezTo>
                  <a:cubicBezTo>
                    <a:pt x="5" y="6"/>
                    <a:pt x="6" y="5"/>
                    <a:pt x="6" y="3"/>
                  </a:cubicBezTo>
                  <a:cubicBezTo>
                    <a:pt x="6" y="1"/>
                    <a:pt x="5"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42" name="Freeform 226">
              <a:extLst>
                <a:ext uri="{FF2B5EF4-FFF2-40B4-BE49-F238E27FC236}">
                  <a16:creationId xmlns:a16="http://schemas.microsoft.com/office/drawing/2014/main" id="{2745302E-A311-49DA-9A2C-13DEDA0B358F}"/>
                </a:ext>
              </a:extLst>
            </p:cNvPr>
            <p:cNvSpPr>
              <a:spLocks/>
            </p:cNvSpPr>
            <p:nvPr/>
          </p:nvSpPr>
          <p:spPr bwMode="auto">
            <a:xfrm>
              <a:off x="985838" y="4518026"/>
              <a:ext cx="4763" cy="4763"/>
            </a:xfrm>
            <a:custGeom>
              <a:avLst/>
              <a:gdLst>
                <a:gd name="T0" fmla="*/ 3 w 7"/>
                <a:gd name="T1" fmla="*/ 0 h 6"/>
                <a:gd name="T2" fmla="*/ 0 w 7"/>
                <a:gd name="T3" fmla="*/ 3 h 6"/>
                <a:gd name="T4" fmla="*/ 4 w 7"/>
                <a:gd name="T5" fmla="*/ 6 h 6"/>
                <a:gd name="T6" fmla="*/ 6 w 7"/>
                <a:gd name="T7" fmla="*/ 3 h 6"/>
                <a:gd name="T8" fmla="*/ 3 w 7"/>
                <a:gd name="T9" fmla="*/ 0 h 6"/>
              </a:gdLst>
              <a:ahLst/>
              <a:cxnLst>
                <a:cxn ang="0">
                  <a:pos x="T0" y="T1"/>
                </a:cxn>
                <a:cxn ang="0">
                  <a:pos x="T2" y="T3"/>
                </a:cxn>
                <a:cxn ang="0">
                  <a:pos x="T4" y="T5"/>
                </a:cxn>
                <a:cxn ang="0">
                  <a:pos x="T6" y="T7"/>
                </a:cxn>
                <a:cxn ang="0">
                  <a:pos x="T8" y="T9"/>
                </a:cxn>
              </a:cxnLst>
              <a:rect l="0" t="0" r="r" b="b"/>
              <a:pathLst>
                <a:path w="7" h="6">
                  <a:moveTo>
                    <a:pt x="3" y="0"/>
                  </a:moveTo>
                  <a:cubicBezTo>
                    <a:pt x="1" y="0"/>
                    <a:pt x="0" y="2"/>
                    <a:pt x="0" y="3"/>
                  </a:cubicBezTo>
                  <a:cubicBezTo>
                    <a:pt x="1" y="5"/>
                    <a:pt x="2" y="6"/>
                    <a:pt x="4" y="6"/>
                  </a:cubicBezTo>
                  <a:cubicBezTo>
                    <a:pt x="6" y="6"/>
                    <a:pt x="7" y="4"/>
                    <a:pt x="6" y="3"/>
                  </a:cubicBezTo>
                  <a:cubicBezTo>
                    <a:pt x="6"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43" name="Freeform 227">
              <a:extLst>
                <a:ext uri="{FF2B5EF4-FFF2-40B4-BE49-F238E27FC236}">
                  <a16:creationId xmlns:a16="http://schemas.microsoft.com/office/drawing/2014/main" id="{7222DD1A-0A52-4A7B-ACF4-73C11E9095E2}"/>
                </a:ext>
              </a:extLst>
            </p:cNvPr>
            <p:cNvSpPr>
              <a:spLocks/>
            </p:cNvSpPr>
            <p:nvPr/>
          </p:nvSpPr>
          <p:spPr bwMode="auto">
            <a:xfrm>
              <a:off x="987426" y="4510088"/>
              <a:ext cx="6350" cy="6350"/>
            </a:xfrm>
            <a:custGeom>
              <a:avLst/>
              <a:gdLst>
                <a:gd name="T0" fmla="*/ 3 w 8"/>
                <a:gd name="T1" fmla="*/ 0 h 8"/>
                <a:gd name="T2" fmla="*/ 0 w 8"/>
                <a:gd name="T3" fmla="*/ 4 h 8"/>
                <a:gd name="T4" fmla="*/ 4 w 8"/>
                <a:gd name="T5" fmla="*/ 7 h 8"/>
                <a:gd name="T6" fmla="*/ 8 w 8"/>
                <a:gd name="T7" fmla="*/ 3 h 8"/>
                <a:gd name="T8" fmla="*/ 3 w 8"/>
                <a:gd name="T9" fmla="*/ 0 h 8"/>
              </a:gdLst>
              <a:ahLst/>
              <a:cxnLst>
                <a:cxn ang="0">
                  <a:pos x="T0" y="T1"/>
                </a:cxn>
                <a:cxn ang="0">
                  <a:pos x="T2" y="T3"/>
                </a:cxn>
                <a:cxn ang="0">
                  <a:pos x="T4" y="T5"/>
                </a:cxn>
                <a:cxn ang="0">
                  <a:pos x="T6" y="T7"/>
                </a:cxn>
                <a:cxn ang="0">
                  <a:pos x="T8" y="T9"/>
                </a:cxn>
              </a:cxnLst>
              <a:rect l="0" t="0" r="r" b="b"/>
              <a:pathLst>
                <a:path w="8" h="8">
                  <a:moveTo>
                    <a:pt x="3" y="0"/>
                  </a:moveTo>
                  <a:cubicBezTo>
                    <a:pt x="1" y="0"/>
                    <a:pt x="0" y="2"/>
                    <a:pt x="0" y="4"/>
                  </a:cubicBezTo>
                  <a:cubicBezTo>
                    <a:pt x="0" y="6"/>
                    <a:pt x="2" y="8"/>
                    <a:pt x="4" y="7"/>
                  </a:cubicBezTo>
                  <a:cubicBezTo>
                    <a:pt x="7" y="7"/>
                    <a:pt x="8" y="5"/>
                    <a:pt x="8" y="3"/>
                  </a:cubicBezTo>
                  <a:cubicBezTo>
                    <a:pt x="7"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44" name="Freeform 228">
              <a:extLst>
                <a:ext uri="{FF2B5EF4-FFF2-40B4-BE49-F238E27FC236}">
                  <a16:creationId xmlns:a16="http://schemas.microsoft.com/office/drawing/2014/main" id="{65CF0B89-8643-445A-B8C2-CC62225C32E9}"/>
                </a:ext>
              </a:extLst>
            </p:cNvPr>
            <p:cNvSpPr>
              <a:spLocks/>
            </p:cNvSpPr>
            <p:nvPr/>
          </p:nvSpPr>
          <p:spPr bwMode="auto">
            <a:xfrm>
              <a:off x="995363" y="4508501"/>
              <a:ext cx="4763" cy="4763"/>
            </a:xfrm>
            <a:custGeom>
              <a:avLst/>
              <a:gdLst>
                <a:gd name="T0" fmla="*/ 3 w 7"/>
                <a:gd name="T1" fmla="*/ 0 h 6"/>
                <a:gd name="T2" fmla="*/ 1 w 7"/>
                <a:gd name="T3" fmla="*/ 3 h 6"/>
                <a:gd name="T4" fmla="*/ 4 w 7"/>
                <a:gd name="T5" fmla="*/ 6 h 6"/>
                <a:gd name="T6" fmla="*/ 7 w 7"/>
                <a:gd name="T7" fmla="*/ 2 h 6"/>
                <a:gd name="T8" fmla="*/ 3 w 7"/>
                <a:gd name="T9" fmla="*/ 0 h 6"/>
              </a:gdLst>
              <a:ahLst/>
              <a:cxnLst>
                <a:cxn ang="0">
                  <a:pos x="T0" y="T1"/>
                </a:cxn>
                <a:cxn ang="0">
                  <a:pos x="T2" y="T3"/>
                </a:cxn>
                <a:cxn ang="0">
                  <a:pos x="T4" y="T5"/>
                </a:cxn>
                <a:cxn ang="0">
                  <a:pos x="T6" y="T7"/>
                </a:cxn>
                <a:cxn ang="0">
                  <a:pos x="T8" y="T9"/>
                </a:cxn>
              </a:cxnLst>
              <a:rect l="0" t="0" r="r" b="b"/>
              <a:pathLst>
                <a:path w="7" h="6">
                  <a:moveTo>
                    <a:pt x="3" y="0"/>
                  </a:moveTo>
                  <a:cubicBezTo>
                    <a:pt x="2" y="0"/>
                    <a:pt x="0" y="2"/>
                    <a:pt x="1" y="3"/>
                  </a:cubicBezTo>
                  <a:cubicBezTo>
                    <a:pt x="1" y="5"/>
                    <a:pt x="2" y="6"/>
                    <a:pt x="4" y="6"/>
                  </a:cubicBezTo>
                  <a:cubicBezTo>
                    <a:pt x="6" y="6"/>
                    <a:pt x="7" y="4"/>
                    <a:pt x="7" y="2"/>
                  </a:cubicBezTo>
                  <a:cubicBezTo>
                    <a:pt x="6"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45" name="Freeform 229">
              <a:extLst>
                <a:ext uri="{FF2B5EF4-FFF2-40B4-BE49-F238E27FC236}">
                  <a16:creationId xmlns:a16="http://schemas.microsoft.com/office/drawing/2014/main" id="{BFCA5921-F74C-4AEC-BCBC-68562F2F3125}"/>
                </a:ext>
              </a:extLst>
            </p:cNvPr>
            <p:cNvSpPr>
              <a:spLocks/>
            </p:cNvSpPr>
            <p:nvPr/>
          </p:nvSpPr>
          <p:spPr bwMode="auto">
            <a:xfrm>
              <a:off x="1003301" y="4505326"/>
              <a:ext cx="6350" cy="7938"/>
            </a:xfrm>
            <a:custGeom>
              <a:avLst/>
              <a:gdLst>
                <a:gd name="T0" fmla="*/ 4 w 9"/>
                <a:gd name="T1" fmla="*/ 1 h 10"/>
                <a:gd name="T2" fmla="*/ 0 w 9"/>
                <a:gd name="T3" fmla="*/ 6 h 10"/>
                <a:gd name="T4" fmla="*/ 5 w 9"/>
                <a:gd name="T5" fmla="*/ 9 h 10"/>
                <a:gd name="T6" fmla="*/ 9 w 9"/>
                <a:gd name="T7" fmla="*/ 4 h 10"/>
                <a:gd name="T8" fmla="*/ 4 w 9"/>
                <a:gd name="T9" fmla="*/ 1 h 10"/>
              </a:gdLst>
              <a:ahLst/>
              <a:cxnLst>
                <a:cxn ang="0">
                  <a:pos x="T0" y="T1"/>
                </a:cxn>
                <a:cxn ang="0">
                  <a:pos x="T2" y="T3"/>
                </a:cxn>
                <a:cxn ang="0">
                  <a:pos x="T4" y="T5"/>
                </a:cxn>
                <a:cxn ang="0">
                  <a:pos x="T6" y="T7"/>
                </a:cxn>
                <a:cxn ang="0">
                  <a:pos x="T8" y="T9"/>
                </a:cxn>
              </a:cxnLst>
              <a:rect l="0" t="0" r="r" b="b"/>
              <a:pathLst>
                <a:path w="9" h="10">
                  <a:moveTo>
                    <a:pt x="4" y="1"/>
                  </a:moveTo>
                  <a:cubicBezTo>
                    <a:pt x="2" y="1"/>
                    <a:pt x="0" y="3"/>
                    <a:pt x="0" y="6"/>
                  </a:cubicBezTo>
                  <a:cubicBezTo>
                    <a:pt x="1" y="8"/>
                    <a:pt x="3" y="10"/>
                    <a:pt x="5" y="9"/>
                  </a:cubicBezTo>
                  <a:cubicBezTo>
                    <a:pt x="8" y="9"/>
                    <a:pt x="9" y="7"/>
                    <a:pt x="9" y="4"/>
                  </a:cubicBezTo>
                  <a:cubicBezTo>
                    <a:pt x="9" y="2"/>
                    <a:pt x="6" y="0"/>
                    <a:pt x="4"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46" name="Freeform 230">
              <a:extLst>
                <a:ext uri="{FF2B5EF4-FFF2-40B4-BE49-F238E27FC236}">
                  <a16:creationId xmlns:a16="http://schemas.microsoft.com/office/drawing/2014/main" id="{9291662C-1290-4765-9DAD-80CEEDD00F21}"/>
                </a:ext>
              </a:extLst>
            </p:cNvPr>
            <p:cNvSpPr>
              <a:spLocks/>
            </p:cNvSpPr>
            <p:nvPr/>
          </p:nvSpPr>
          <p:spPr bwMode="auto">
            <a:xfrm>
              <a:off x="1012826" y="4506913"/>
              <a:ext cx="7938" cy="6350"/>
            </a:xfrm>
            <a:custGeom>
              <a:avLst/>
              <a:gdLst>
                <a:gd name="T0" fmla="*/ 5 w 11"/>
                <a:gd name="T1" fmla="*/ 1 h 11"/>
                <a:gd name="T2" fmla="*/ 1 w 11"/>
                <a:gd name="T3" fmla="*/ 7 h 11"/>
                <a:gd name="T4" fmla="*/ 7 w 11"/>
                <a:gd name="T5" fmla="*/ 11 h 11"/>
                <a:gd name="T6" fmla="*/ 11 w 11"/>
                <a:gd name="T7" fmla="*/ 5 h 11"/>
                <a:gd name="T8" fmla="*/ 5 w 11"/>
                <a:gd name="T9" fmla="*/ 1 h 11"/>
              </a:gdLst>
              <a:ahLst/>
              <a:cxnLst>
                <a:cxn ang="0">
                  <a:pos x="T0" y="T1"/>
                </a:cxn>
                <a:cxn ang="0">
                  <a:pos x="T2" y="T3"/>
                </a:cxn>
                <a:cxn ang="0">
                  <a:pos x="T4" y="T5"/>
                </a:cxn>
                <a:cxn ang="0">
                  <a:pos x="T6" y="T7"/>
                </a:cxn>
                <a:cxn ang="0">
                  <a:pos x="T8" y="T9"/>
                </a:cxn>
              </a:cxnLst>
              <a:rect l="0" t="0" r="r" b="b"/>
              <a:pathLst>
                <a:path w="11" h="11">
                  <a:moveTo>
                    <a:pt x="5" y="1"/>
                  </a:moveTo>
                  <a:cubicBezTo>
                    <a:pt x="2" y="1"/>
                    <a:pt x="0" y="4"/>
                    <a:pt x="1" y="7"/>
                  </a:cubicBezTo>
                  <a:cubicBezTo>
                    <a:pt x="1" y="9"/>
                    <a:pt x="4" y="11"/>
                    <a:pt x="7" y="11"/>
                  </a:cubicBezTo>
                  <a:cubicBezTo>
                    <a:pt x="9" y="10"/>
                    <a:pt x="11" y="8"/>
                    <a:pt x="11" y="5"/>
                  </a:cubicBezTo>
                  <a:cubicBezTo>
                    <a:pt x="10" y="2"/>
                    <a:pt x="8" y="0"/>
                    <a:pt x="5"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47" name="Freeform 231">
              <a:extLst>
                <a:ext uri="{FF2B5EF4-FFF2-40B4-BE49-F238E27FC236}">
                  <a16:creationId xmlns:a16="http://schemas.microsoft.com/office/drawing/2014/main" id="{A209B61E-8955-4567-AC08-D7028CBA5C81}"/>
                </a:ext>
              </a:extLst>
            </p:cNvPr>
            <p:cNvSpPr>
              <a:spLocks/>
            </p:cNvSpPr>
            <p:nvPr/>
          </p:nvSpPr>
          <p:spPr bwMode="auto">
            <a:xfrm>
              <a:off x="1023938" y="4508501"/>
              <a:ext cx="3175" cy="4763"/>
            </a:xfrm>
            <a:custGeom>
              <a:avLst/>
              <a:gdLst>
                <a:gd name="T0" fmla="*/ 2 w 5"/>
                <a:gd name="T1" fmla="*/ 1 h 6"/>
                <a:gd name="T2" fmla="*/ 0 w 5"/>
                <a:gd name="T3" fmla="*/ 4 h 6"/>
                <a:gd name="T4" fmla="*/ 3 w 5"/>
                <a:gd name="T5" fmla="*/ 6 h 6"/>
                <a:gd name="T6" fmla="*/ 5 w 5"/>
                <a:gd name="T7" fmla="*/ 3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1" y="1"/>
                    <a:pt x="0" y="2"/>
                    <a:pt x="0" y="4"/>
                  </a:cubicBezTo>
                  <a:cubicBezTo>
                    <a:pt x="0" y="5"/>
                    <a:pt x="1" y="6"/>
                    <a:pt x="3" y="6"/>
                  </a:cubicBezTo>
                  <a:cubicBezTo>
                    <a:pt x="4" y="5"/>
                    <a:pt x="5" y="4"/>
                    <a:pt x="5" y="3"/>
                  </a:cubicBezTo>
                  <a:cubicBezTo>
                    <a:pt x="5" y="1"/>
                    <a:pt x="3" y="0"/>
                    <a:pt x="2"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48" name="Freeform 232">
              <a:extLst>
                <a:ext uri="{FF2B5EF4-FFF2-40B4-BE49-F238E27FC236}">
                  <a16:creationId xmlns:a16="http://schemas.microsoft.com/office/drawing/2014/main" id="{77B3CB36-1164-4A3B-A25C-DD75F76767DA}"/>
                </a:ext>
              </a:extLst>
            </p:cNvPr>
            <p:cNvSpPr>
              <a:spLocks/>
            </p:cNvSpPr>
            <p:nvPr/>
          </p:nvSpPr>
          <p:spPr bwMode="auto">
            <a:xfrm>
              <a:off x="1030288" y="4510088"/>
              <a:ext cx="6350" cy="6350"/>
            </a:xfrm>
            <a:custGeom>
              <a:avLst/>
              <a:gdLst>
                <a:gd name="T0" fmla="*/ 4 w 8"/>
                <a:gd name="T1" fmla="*/ 1 h 9"/>
                <a:gd name="T2" fmla="*/ 0 w 8"/>
                <a:gd name="T3" fmla="*/ 5 h 9"/>
                <a:gd name="T4" fmla="*/ 5 w 8"/>
                <a:gd name="T5" fmla="*/ 8 h 9"/>
                <a:gd name="T6" fmla="*/ 8 w 8"/>
                <a:gd name="T7" fmla="*/ 4 h 9"/>
                <a:gd name="T8" fmla="*/ 4 w 8"/>
                <a:gd name="T9" fmla="*/ 1 h 9"/>
              </a:gdLst>
              <a:ahLst/>
              <a:cxnLst>
                <a:cxn ang="0">
                  <a:pos x="T0" y="T1"/>
                </a:cxn>
                <a:cxn ang="0">
                  <a:pos x="T2" y="T3"/>
                </a:cxn>
                <a:cxn ang="0">
                  <a:pos x="T4" y="T5"/>
                </a:cxn>
                <a:cxn ang="0">
                  <a:pos x="T6" y="T7"/>
                </a:cxn>
                <a:cxn ang="0">
                  <a:pos x="T8" y="T9"/>
                </a:cxn>
              </a:cxnLst>
              <a:rect l="0" t="0" r="r" b="b"/>
              <a:pathLst>
                <a:path w="8" h="9">
                  <a:moveTo>
                    <a:pt x="4" y="1"/>
                  </a:moveTo>
                  <a:cubicBezTo>
                    <a:pt x="1" y="1"/>
                    <a:pt x="0" y="3"/>
                    <a:pt x="0" y="5"/>
                  </a:cubicBezTo>
                  <a:cubicBezTo>
                    <a:pt x="1" y="7"/>
                    <a:pt x="3" y="9"/>
                    <a:pt x="5" y="8"/>
                  </a:cubicBezTo>
                  <a:cubicBezTo>
                    <a:pt x="7" y="8"/>
                    <a:pt x="8" y="6"/>
                    <a:pt x="8" y="4"/>
                  </a:cubicBezTo>
                  <a:cubicBezTo>
                    <a:pt x="8" y="2"/>
                    <a:pt x="6" y="0"/>
                    <a:pt x="4"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49" name="Freeform 233">
              <a:extLst>
                <a:ext uri="{FF2B5EF4-FFF2-40B4-BE49-F238E27FC236}">
                  <a16:creationId xmlns:a16="http://schemas.microsoft.com/office/drawing/2014/main" id="{C2D768CC-4819-4A02-BD32-29A51C8A8448}"/>
                </a:ext>
              </a:extLst>
            </p:cNvPr>
            <p:cNvSpPr>
              <a:spLocks/>
            </p:cNvSpPr>
            <p:nvPr/>
          </p:nvSpPr>
          <p:spPr bwMode="auto">
            <a:xfrm>
              <a:off x="1038226" y="4514851"/>
              <a:ext cx="7938" cy="7938"/>
            </a:xfrm>
            <a:custGeom>
              <a:avLst/>
              <a:gdLst>
                <a:gd name="T0" fmla="*/ 5 w 11"/>
                <a:gd name="T1" fmla="*/ 0 h 11"/>
                <a:gd name="T2" fmla="*/ 0 w 11"/>
                <a:gd name="T3" fmla="*/ 6 h 11"/>
                <a:gd name="T4" fmla="*/ 6 w 11"/>
                <a:gd name="T5" fmla="*/ 10 h 11"/>
                <a:gd name="T6" fmla="*/ 10 w 11"/>
                <a:gd name="T7" fmla="*/ 4 h 11"/>
                <a:gd name="T8" fmla="*/ 5 w 11"/>
                <a:gd name="T9" fmla="*/ 0 h 11"/>
              </a:gdLst>
              <a:ahLst/>
              <a:cxnLst>
                <a:cxn ang="0">
                  <a:pos x="T0" y="T1"/>
                </a:cxn>
                <a:cxn ang="0">
                  <a:pos x="T2" y="T3"/>
                </a:cxn>
                <a:cxn ang="0">
                  <a:pos x="T4" y="T5"/>
                </a:cxn>
                <a:cxn ang="0">
                  <a:pos x="T6" y="T7"/>
                </a:cxn>
                <a:cxn ang="0">
                  <a:pos x="T8" y="T9"/>
                </a:cxn>
              </a:cxnLst>
              <a:rect l="0" t="0" r="r" b="b"/>
              <a:pathLst>
                <a:path w="11" h="11">
                  <a:moveTo>
                    <a:pt x="5" y="0"/>
                  </a:moveTo>
                  <a:cubicBezTo>
                    <a:pt x="2" y="0"/>
                    <a:pt x="0" y="3"/>
                    <a:pt x="0" y="6"/>
                  </a:cubicBezTo>
                  <a:cubicBezTo>
                    <a:pt x="1" y="9"/>
                    <a:pt x="3" y="11"/>
                    <a:pt x="6" y="10"/>
                  </a:cubicBezTo>
                  <a:cubicBezTo>
                    <a:pt x="9" y="10"/>
                    <a:pt x="11" y="7"/>
                    <a:pt x="10" y="4"/>
                  </a:cubicBezTo>
                  <a:cubicBezTo>
                    <a:pt x="10" y="2"/>
                    <a:pt x="7" y="0"/>
                    <a:pt x="5"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50" name="Freeform 234">
              <a:extLst>
                <a:ext uri="{FF2B5EF4-FFF2-40B4-BE49-F238E27FC236}">
                  <a16:creationId xmlns:a16="http://schemas.microsoft.com/office/drawing/2014/main" id="{A2002930-8438-410F-8735-BAAA22CA1AE6}"/>
                </a:ext>
              </a:extLst>
            </p:cNvPr>
            <p:cNvSpPr>
              <a:spLocks/>
            </p:cNvSpPr>
            <p:nvPr/>
          </p:nvSpPr>
          <p:spPr bwMode="auto">
            <a:xfrm>
              <a:off x="1046163" y="4524376"/>
              <a:ext cx="4763" cy="4763"/>
            </a:xfrm>
            <a:custGeom>
              <a:avLst/>
              <a:gdLst>
                <a:gd name="T0" fmla="*/ 3 w 7"/>
                <a:gd name="T1" fmla="*/ 0 h 7"/>
                <a:gd name="T2" fmla="*/ 0 w 7"/>
                <a:gd name="T3" fmla="*/ 4 h 7"/>
                <a:gd name="T4" fmla="*/ 4 w 7"/>
                <a:gd name="T5" fmla="*/ 7 h 7"/>
                <a:gd name="T6" fmla="*/ 6 w 7"/>
                <a:gd name="T7" fmla="*/ 3 h 7"/>
                <a:gd name="T8" fmla="*/ 3 w 7"/>
                <a:gd name="T9" fmla="*/ 0 h 7"/>
              </a:gdLst>
              <a:ahLst/>
              <a:cxnLst>
                <a:cxn ang="0">
                  <a:pos x="T0" y="T1"/>
                </a:cxn>
                <a:cxn ang="0">
                  <a:pos x="T2" y="T3"/>
                </a:cxn>
                <a:cxn ang="0">
                  <a:pos x="T4" y="T5"/>
                </a:cxn>
                <a:cxn ang="0">
                  <a:pos x="T6" y="T7"/>
                </a:cxn>
                <a:cxn ang="0">
                  <a:pos x="T8" y="T9"/>
                </a:cxn>
              </a:cxnLst>
              <a:rect l="0" t="0" r="r" b="b"/>
              <a:pathLst>
                <a:path w="7" h="7">
                  <a:moveTo>
                    <a:pt x="3" y="0"/>
                  </a:moveTo>
                  <a:cubicBezTo>
                    <a:pt x="1" y="1"/>
                    <a:pt x="0" y="2"/>
                    <a:pt x="0" y="4"/>
                  </a:cubicBezTo>
                  <a:cubicBezTo>
                    <a:pt x="0" y="6"/>
                    <a:pt x="2" y="7"/>
                    <a:pt x="4" y="7"/>
                  </a:cubicBezTo>
                  <a:cubicBezTo>
                    <a:pt x="5" y="7"/>
                    <a:pt x="7" y="5"/>
                    <a:pt x="6" y="3"/>
                  </a:cubicBezTo>
                  <a:cubicBezTo>
                    <a:pt x="6"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51" name="Freeform 235">
              <a:extLst>
                <a:ext uri="{FF2B5EF4-FFF2-40B4-BE49-F238E27FC236}">
                  <a16:creationId xmlns:a16="http://schemas.microsoft.com/office/drawing/2014/main" id="{F3AB26D4-2E57-49E7-9D7C-AC82148A7BFA}"/>
                </a:ext>
              </a:extLst>
            </p:cNvPr>
            <p:cNvSpPr>
              <a:spLocks/>
            </p:cNvSpPr>
            <p:nvPr/>
          </p:nvSpPr>
          <p:spPr bwMode="auto">
            <a:xfrm>
              <a:off x="1049338" y="4519613"/>
              <a:ext cx="3175" cy="3175"/>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1"/>
                    <a:pt x="0" y="2"/>
                    <a:pt x="0" y="3"/>
                  </a:cubicBezTo>
                  <a:cubicBezTo>
                    <a:pt x="0" y="4"/>
                    <a:pt x="2" y="5"/>
                    <a:pt x="3" y="5"/>
                  </a:cubicBezTo>
                  <a:cubicBezTo>
                    <a:pt x="4" y="5"/>
                    <a:pt x="5" y="4"/>
                    <a:pt x="5" y="2"/>
                  </a:cubicBezTo>
                  <a:cubicBezTo>
                    <a:pt x="5" y="1"/>
                    <a:pt x="3"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52" name="Freeform 236">
              <a:extLst>
                <a:ext uri="{FF2B5EF4-FFF2-40B4-BE49-F238E27FC236}">
                  <a16:creationId xmlns:a16="http://schemas.microsoft.com/office/drawing/2014/main" id="{5B6C418F-8FF6-4400-A481-9CB54FA08230}"/>
                </a:ext>
              </a:extLst>
            </p:cNvPr>
            <p:cNvSpPr>
              <a:spLocks/>
            </p:cNvSpPr>
            <p:nvPr/>
          </p:nvSpPr>
          <p:spPr bwMode="auto">
            <a:xfrm>
              <a:off x="1046163" y="4510088"/>
              <a:ext cx="6350" cy="4763"/>
            </a:xfrm>
            <a:custGeom>
              <a:avLst/>
              <a:gdLst>
                <a:gd name="T0" fmla="*/ 4 w 8"/>
                <a:gd name="T1" fmla="*/ 1 h 8"/>
                <a:gd name="T2" fmla="*/ 0 w 8"/>
                <a:gd name="T3" fmla="*/ 5 h 8"/>
                <a:gd name="T4" fmla="*/ 5 w 8"/>
                <a:gd name="T5" fmla="*/ 8 h 8"/>
                <a:gd name="T6" fmla="*/ 8 w 8"/>
                <a:gd name="T7" fmla="*/ 4 h 8"/>
                <a:gd name="T8" fmla="*/ 4 w 8"/>
                <a:gd name="T9" fmla="*/ 1 h 8"/>
              </a:gdLst>
              <a:ahLst/>
              <a:cxnLst>
                <a:cxn ang="0">
                  <a:pos x="T0" y="T1"/>
                </a:cxn>
                <a:cxn ang="0">
                  <a:pos x="T2" y="T3"/>
                </a:cxn>
                <a:cxn ang="0">
                  <a:pos x="T4" y="T5"/>
                </a:cxn>
                <a:cxn ang="0">
                  <a:pos x="T6" y="T7"/>
                </a:cxn>
                <a:cxn ang="0">
                  <a:pos x="T8" y="T9"/>
                </a:cxn>
              </a:cxnLst>
              <a:rect l="0" t="0" r="r" b="b"/>
              <a:pathLst>
                <a:path w="8" h="8">
                  <a:moveTo>
                    <a:pt x="4" y="1"/>
                  </a:moveTo>
                  <a:cubicBezTo>
                    <a:pt x="2" y="1"/>
                    <a:pt x="0" y="3"/>
                    <a:pt x="0" y="5"/>
                  </a:cubicBezTo>
                  <a:cubicBezTo>
                    <a:pt x="1" y="7"/>
                    <a:pt x="3" y="8"/>
                    <a:pt x="5" y="8"/>
                  </a:cubicBezTo>
                  <a:cubicBezTo>
                    <a:pt x="7" y="8"/>
                    <a:pt x="8" y="6"/>
                    <a:pt x="8" y="4"/>
                  </a:cubicBezTo>
                  <a:cubicBezTo>
                    <a:pt x="8" y="2"/>
                    <a:pt x="6" y="0"/>
                    <a:pt x="4"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53" name="Freeform 237">
              <a:extLst>
                <a:ext uri="{FF2B5EF4-FFF2-40B4-BE49-F238E27FC236}">
                  <a16:creationId xmlns:a16="http://schemas.microsoft.com/office/drawing/2014/main" id="{21BFC611-4AC2-4DBB-8CC3-0B2DDC114F6E}"/>
                </a:ext>
              </a:extLst>
            </p:cNvPr>
            <p:cNvSpPr>
              <a:spLocks/>
            </p:cNvSpPr>
            <p:nvPr/>
          </p:nvSpPr>
          <p:spPr bwMode="auto">
            <a:xfrm>
              <a:off x="1039813" y="4508501"/>
              <a:ext cx="4763" cy="4763"/>
            </a:xfrm>
            <a:custGeom>
              <a:avLst/>
              <a:gdLst>
                <a:gd name="T0" fmla="*/ 3 w 6"/>
                <a:gd name="T1" fmla="*/ 0 h 6"/>
                <a:gd name="T2" fmla="*/ 0 w 6"/>
                <a:gd name="T3" fmla="*/ 3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3"/>
                  </a:cubicBezTo>
                  <a:cubicBezTo>
                    <a:pt x="1" y="5"/>
                    <a:pt x="2" y="6"/>
                    <a:pt x="4" y="5"/>
                  </a:cubicBezTo>
                  <a:cubicBezTo>
                    <a:pt x="5" y="5"/>
                    <a:pt x="6" y="4"/>
                    <a:pt x="6" y="2"/>
                  </a:cubicBezTo>
                  <a:cubicBezTo>
                    <a:pt x="6" y="1"/>
                    <a:pt x="4"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54" name="Freeform 238">
              <a:extLst>
                <a:ext uri="{FF2B5EF4-FFF2-40B4-BE49-F238E27FC236}">
                  <a16:creationId xmlns:a16="http://schemas.microsoft.com/office/drawing/2014/main" id="{2F42A81C-62F1-407B-B6FA-450CBB89F5D3}"/>
                </a:ext>
              </a:extLst>
            </p:cNvPr>
            <p:cNvSpPr>
              <a:spLocks/>
            </p:cNvSpPr>
            <p:nvPr/>
          </p:nvSpPr>
          <p:spPr bwMode="auto">
            <a:xfrm>
              <a:off x="1042988" y="4500563"/>
              <a:ext cx="4763" cy="4763"/>
            </a:xfrm>
            <a:custGeom>
              <a:avLst/>
              <a:gdLst>
                <a:gd name="T0" fmla="*/ 3 w 7"/>
                <a:gd name="T1" fmla="*/ 0 h 7"/>
                <a:gd name="T2" fmla="*/ 0 w 7"/>
                <a:gd name="T3" fmla="*/ 4 h 7"/>
                <a:gd name="T4" fmla="*/ 4 w 7"/>
                <a:gd name="T5" fmla="*/ 7 h 7"/>
                <a:gd name="T6" fmla="*/ 7 w 7"/>
                <a:gd name="T7" fmla="*/ 3 h 7"/>
                <a:gd name="T8" fmla="*/ 3 w 7"/>
                <a:gd name="T9" fmla="*/ 0 h 7"/>
              </a:gdLst>
              <a:ahLst/>
              <a:cxnLst>
                <a:cxn ang="0">
                  <a:pos x="T0" y="T1"/>
                </a:cxn>
                <a:cxn ang="0">
                  <a:pos x="T2" y="T3"/>
                </a:cxn>
                <a:cxn ang="0">
                  <a:pos x="T4" y="T5"/>
                </a:cxn>
                <a:cxn ang="0">
                  <a:pos x="T6" y="T7"/>
                </a:cxn>
                <a:cxn ang="0">
                  <a:pos x="T8" y="T9"/>
                </a:cxn>
              </a:cxnLst>
              <a:rect l="0" t="0" r="r" b="b"/>
              <a:pathLst>
                <a:path w="7" h="7">
                  <a:moveTo>
                    <a:pt x="3" y="0"/>
                  </a:moveTo>
                  <a:cubicBezTo>
                    <a:pt x="1" y="0"/>
                    <a:pt x="0" y="2"/>
                    <a:pt x="0" y="4"/>
                  </a:cubicBezTo>
                  <a:cubicBezTo>
                    <a:pt x="0" y="6"/>
                    <a:pt x="2" y="7"/>
                    <a:pt x="4" y="7"/>
                  </a:cubicBezTo>
                  <a:cubicBezTo>
                    <a:pt x="6" y="7"/>
                    <a:pt x="7" y="5"/>
                    <a:pt x="7" y="3"/>
                  </a:cubicBezTo>
                  <a:cubicBezTo>
                    <a:pt x="7"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55" name="Freeform 239">
              <a:extLst>
                <a:ext uri="{FF2B5EF4-FFF2-40B4-BE49-F238E27FC236}">
                  <a16:creationId xmlns:a16="http://schemas.microsoft.com/office/drawing/2014/main" id="{54E5D7F0-8A1E-48D3-A7D9-D06B09496263}"/>
                </a:ext>
              </a:extLst>
            </p:cNvPr>
            <p:cNvSpPr>
              <a:spLocks/>
            </p:cNvSpPr>
            <p:nvPr/>
          </p:nvSpPr>
          <p:spPr bwMode="auto">
            <a:xfrm>
              <a:off x="1036638" y="4503738"/>
              <a:ext cx="4763" cy="4763"/>
            </a:xfrm>
            <a:custGeom>
              <a:avLst/>
              <a:gdLst>
                <a:gd name="T0" fmla="*/ 3 w 7"/>
                <a:gd name="T1" fmla="*/ 0 h 7"/>
                <a:gd name="T2" fmla="*/ 1 w 7"/>
                <a:gd name="T3" fmla="*/ 4 h 7"/>
                <a:gd name="T4" fmla="*/ 4 w 7"/>
                <a:gd name="T5" fmla="*/ 7 h 7"/>
                <a:gd name="T6" fmla="*/ 7 w 7"/>
                <a:gd name="T7" fmla="*/ 3 h 7"/>
                <a:gd name="T8" fmla="*/ 3 w 7"/>
                <a:gd name="T9" fmla="*/ 0 h 7"/>
              </a:gdLst>
              <a:ahLst/>
              <a:cxnLst>
                <a:cxn ang="0">
                  <a:pos x="T0" y="T1"/>
                </a:cxn>
                <a:cxn ang="0">
                  <a:pos x="T2" y="T3"/>
                </a:cxn>
                <a:cxn ang="0">
                  <a:pos x="T4" y="T5"/>
                </a:cxn>
                <a:cxn ang="0">
                  <a:pos x="T6" y="T7"/>
                </a:cxn>
                <a:cxn ang="0">
                  <a:pos x="T8" y="T9"/>
                </a:cxn>
              </a:cxnLst>
              <a:rect l="0" t="0" r="r" b="b"/>
              <a:pathLst>
                <a:path w="7" h="7">
                  <a:moveTo>
                    <a:pt x="3" y="0"/>
                  </a:moveTo>
                  <a:cubicBezTo>
                    <a:pt x="1" y="1"/>
                    <a:pt x="0" y="2"/>
                    <a:pt x="1" y="4"/>
                  </a:cubicBezTo>
                  <a:cubicBezTo>
                    <a:pt x="1" y="6"/>
                    <a:pt x="2" y="7"/>
                    <a:pt x="4" y="7"/>
                  </a:cubicBezTo>
                  <a:cubicBezTo>
                    <a:pt x="6" y="6"/>
                    <a:pt x="7" y="5"/>
                    <a:pt x="7" y="3"/>
                  </a:cubicBezTo>
                  <a:cubicBezTo>
                    <a:pt x="6"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56" name="Freeform 240">
              <a:extLst>
                <a:ext uri="{FF2B5EF4-FFF2-40B4-BE49-F238E27FC236}">
                  <a16:creationId xmlns:a16="http://schemas.microsoft.com/office/drawing/2014/main" id="{8B04556C-98BB-4ADA-9C77-121A0F281288}"/>
                </a:ext>
              </a:extLst>
            </p:cNvPr>
            <p:cNvSpPr>
              <a:spLocks/>
            </p:cNvSpPr>
            <p:nvPr/>
          </p:nvSpPr>
          <p:spPr bwMode="auto">
            <a:xfrm>
              <a:off x="1030288" y="4503738"/>
              <a:ext cx="3175" cy="4763"/>
            </a:xfrm>
            <a:custGeom>
              <a:avLst/>
              <a:gdLst>
                <a:gd name="T0" fmla="*/ 2 w 6"/>
                <a:gd name="T1" fmla="*/ 0 h 7"/>
                <a:gd name="T2" fmla="*/ 0 w 6"/>
                <a:gd name="T3" fmla="*/ 4 h 7"/>
                <a:gd name="T4" fmla="*/ 3 w 6"/>
                <a:gd name="T5" fmla="*/ 6 h 7"/>
                <a:gd name="T6" fmla="*/ 6 w 6"/>
                <a:gd name="T7" fmla="*/ 3 h 7"/>
                <a:gd name="T8" fmla="*/ 2 w 6"/>
                <a:gd name="T9" fmla="*/ 0 h 7"/>
              </a:gdLst>
              <a:ahLst/>
              <a:cxnLst>
                <a:cxn ang="0">
                  <a:pos x="T0" y="T1"/>
                </a:cxn>
                <a:cxn ang="0">
                  <a:pos x="T2" y="T3"/>
                </a:cxn>
                <a:cxn ang="0">
                  <a:pos x="T4" y="T5"/>
                </a:cxn>
                <a:cxn ang="0">
                  <a:pos x="T6" y="T7"/>
                </a:cxn>
                <a:cxn ang="0">
                  <a:pos x="T8" y="T9"/>
                </a:cxn>
              </a:cxnLst>
              <a:rect l="0" t="0" r="r" b="b"/>
              <a:pathLst>
                <a:path w="6" h="7">
                  <a:moveTo>
                    <a:pt x="2" y="0"/>
                  </a:moveTo>
                  <a:cubicBezTo>
                    <a:pt x="1" y="1"/>
                    <a:pt x="0" y="2"/>
                    <a:pt x="0" y="4"/>
                  </a:cubicBezTo>
                  <a:cubicBezTo>
                    <a:pt x="0" y="5"/>
                    <a:pt x="2" y="7"/>
                    <a:pt x="3" y="6"/>
                  </a:cubicBezTo>
                  <a:cubicBezTo>
                    <a:pt x="5" y="6"/>
                    <a:pt x="6" y="5"/>
                    <a:pt x="6" y="3"/>
                  </a:cubicBezTo>
                  <a:cubicBezTo>
                    <a:pt x="6" y="1"/>
                    <a:pt x="4"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57" name="Freeform 241">
              <a:extLst>
                <a:ext uri="{FF2B5EF4-FFF2-40B4-BE49-F238E27FC236}">
                  <a16:creationId xmlns:a16="http://schemas.microsoft.com/office/drawing/2014/main" id="{9508CA63-8595-4731-B7D5-904093151B86}"/>
                </a:ext>
              </a:extLst>
            </p:cNvPr>
            <p:cNvSpPr>
              <a:spLocks/>
            </p:cNvSpPr>
            <p:nvPr/>
          </p:nvSpPr>
          <p:spPr bwMode="auto">
            <a:xfrm>
              <a:off x="1031876" y="4495801"/>
              <a:ext cx="6350" cy="6350"/>
            </a:xfrm>
            <a:custGeom>
              <a:avLst/>
              <a:gdLst>
                <a:gd name="T0" fmla="*/ 4 w 9"/>
                <a:gd name="T1" fmla="*/ 0 h 9"/>
                <a:gd name="T2" fmla="*/ 0 w 9"/>
                <a:gd name="T3" fmla="*/ 5 h 9"/>
                <a:gd name="T4" fmla="*/ 5 w 9"/>
                <a:gd name="T5" fmla="*/ 8 h 9"/>
                <a:gd name="T6" fmla="*/ 8 w 9"/>
                <a:gd name="T7" fmla="*/ 4 h 9"/>
                <a:gd name="T8" fmla="*/ 4 w 9"/>
                <a:gd name="T9" fmla="*/ 0 h 9"/>
              </a:gdLst>
              <a:ahLst/>
              <a:cxnLst>
                <a:cxn ang="0">
                  <a:pos x="T0" y="T1"/>
                </a:cxn>
                <a:cxn ang="0">
                  <a:pos x="T2" y="T3"/>
                </a:cxn>
                <a:cxn ang="0">
                  <a:pos x="T4" y="T5"/>
                </a:cxn>
                <a:cxn ang="0">
                  <a:pos x="T6" y="T7"/>
                </a:cxn>
                <a:cxn ang="0">
                  <a:pos x="T8" y="T9"/>
                </a:cxn>
              </a:cxnLst>
              <a:rect l="0" t="0" r="r" b="b"/>
              <a:pathLst>
                <a:path w="9" h="9">
                  <a:moveTo>
                    <a:pt x="4" y="0"/>
                  </a:moveTo>
                  <a:cubicBezTo>
                    <a:pt x="1" y="0"/>
                    <a:pt x="0" y="2"/>
                    <a:pt x="0" y="5"/>
                  </a:cubicBezTo>
                  <a:cubicBezTo>
                    <a:pt x="0" y="7"/>
                    <a:pt x="2" y="9"/>
                    <a:pt x="5" y="8"/>
                  </a:cubicBezTo>
                  <a:cubicBezTo>
                    <a:pt x="7" y="8"/>
                    <a:pt x="9" y="6"/>
                    <a:pt x="8" y="4"/>
                  </a:cubicBezTo>
                  <a:cubicBezTo>
                    <a:pt x="8" y="1"/>
                    <a:pt x="6"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58" name="Freeform 242">
              <a:extLst>
                <a:ext uri="{FF2B5EF4-FFF2-40B4-BE49-F238E27FC236}">
                  <a16:creationId xmlns:a16="http://schemas.microsoft.com/office/drawing/2014/main" id="{425957AF-7ED2-48F4-B6BB-AA587A8CDD50}"/>
                </a:ext>
              </a:extLst>
            </p:cNvPr>
            <p:cNvSpPr>
              <a:spLocks/>
            </p:cNvSpPr>
            <p:nvPr/>
          </p:nvSpPr>
          <p:spPr bwMode="auto">
            <a:xfrm>
              <a:off x="1039813" y="4495801"/>
              <a:ext cx="3175" cy="3175"/>
            </a:xfrm>
            <a:custGeom>
              <a:avLst/>
              <a:gdLst>
                <a:gd name="T0" fmla="*/ 2 w 5"/>
                <a:gd name="T1" fmla="*/ 0 h 4"/>
                <a:gd name="T2" fmla="*/ 0 w 5"/>
                <a:gd name="T3" fmla="*/ 3 h 4"/>
                <a:gd name="T4" fmla="*/ 3 w 5"/>
                <a:gd name="T5" fmla="*/ 4 h 4"/>
                <a:gd name="T6" fmla="*/ 4 w 5"/>
                <a:gd name="T7" fmla="*/ 2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1" y="0"/>
                    <a:pt x="0" y="1"/>
                    <a:pt x="0" y="3"/>
                  </a:cubicBezTo>
                  <a:cubicBezTo>
                    <a:pt x="0" y="4"/>
                    <a:pt x="2" y="4"/>
                    <a:pt x="3" y="4"/>
                  </a:cubicBezTo>
                  <a:cubicBezTo>
                    <a:pt x="4" y="4"/>
                    <a:pt x="5" y="3"/>
                    <a:pt x="4" y="2"/>
                  </a:cubicBezTo>
                  <a:cubicBezTo>
                    <a:pt x="4" y="1"/>
                    <a:pt x="3"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59" name="Freeform 243">
              <a:extLst>
                <a:ext uri="{FF2B5EF4-FFF2-40B4-BE49-F238E27FC236}">
                  <a16:creationId xmlns:a16="http://schemas.microsoft.com/office/drawing/2014/main" id="{93D8D4D9-C576-47E4-B2B2-DC6A0F904C35}"/>
                </a:ext>
              </a:extLst>
            </p:cNvPr>
            <p:cNvSpPr>
              <a:spLocks/>
            </p:cNvSpPr>
            <p:nvPr/>
          </p:nvSpPr>
          <p:spPr bwMode="auto">
            <a:xfrm>
              <a:off x="1020763" y="4500563"/>
              <a:ext cx="4763" cy="6350"/>
            </a:xfrm>
            <a:custGeom>
              <a:avLst/>
              <a:gdLst>
                <a:gd name="T0" fmla="*/ 3 w 7"/>
                <a:gd name="T1" fmla="*/ 0 h 8"/>
                <a:gd name="T2" fmla="*/ 0 w 7"/>
                <a:gd name="T3" fmla="*/ 4 h 8"/>
                <a:gd name="T4" fmla="*/ 4 w 7"/>
                <a:gd name="T5" fmla="*/ 7 h 8"/>
                <a:gd name="T6" fmla="*/ 7 w 7"/>
                <a:gd name="T7" fmla="*/ 3 h 8"/>
                <a:gd name="T8" fmla="*/ 3 w 7"/>
                <a:gd name="T9" fmla="*/ 0 h 8"/>
              </a:gdLst>
              <a:ahLst/>
              <a:cxnLst>
                <a:cxn ang="0">
                  <a:pos x="T0" y="T1"/>
                </a:cxn>
                <a:cxn ang="0">
                  <a:pos x="T2" y="T3"/>
                </a:cxn>
                <a:cxn ang="0">
                  <a:pos x="T4" y="T5"/>
                </a:cxn>
                <a:cxn ang="0">
                  <a:pos x="T6" y="T7"/>
                </a:cxn>
                <a:cxn ang="0">
                  <a:pos x="T8" y="T9"/>
                </a:cxn>
              </a:cxnLst>
              <a:rect l="0" t="0" r="r" b="b"/>
              <a:pathLst>
                <a:path w="7" h="8">
                  <a:moveTo>
                    <a:pt x="3" y="0"/>
                  </a:moveTo>
                  <a:cubicBezTo>
                    <a:pt x="1" y="0"/>
                    <a:pt x="0" y="2"/>
                    <a:pt x="0" y="4"/>
                  </a:cubicBezTo>
                  <a:cubicBezTo>
                    <a:pt x="0" y="6"/>
                    <a:pt x="2" y="8"/>
                    <a:pt x="4" y="7"/>
                  </a:cubicBezTo>
                  <a:cubicBezTo>
                    <a:pt x="6" y="7"/>
                    <a:pt x="7" y="5"/>
                    <a:pt x="7" y="3"/>
                  </a:cubicBezTo>
                  <a:cubicBezTo>
                    <a:pt x="7"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60" name="Freeform 244">
              <a:extLst>
                <a:ext uri="{FF2B5EF4-FFF2-40B4-BE49-F238E27FC236}">
                  <a16:creationId xmlns:a16="http://schemas.microsoft.com/office/drawing/2014/main" id="{3FA847B7-4AEE-4EB0-BC85-2585560E757D}"/>
                </a:ext>
              </a:extLst>
            </p:cNvPr>
            <p:cNvSpPr>
              <a:spLocks/>
            </p:cNvSpPr>
            <p:nvPr/>
          </p:nvSpPr>
          <p:spPr bwMode="auto">
            <a:xfrm>
              <a:off x="1023938" y="4495801"/>
              <a:ext cx="4763" cy="4763"/>
            </a:xfrm>
            <a:custGeom>
              <a:avLst/>
              <a:gdLst>
                <a:gd name="T0" fmla="*/ 3 w 7"/>
                <a:gd name="T1" fmla="*/ 0 h 6"/>
                <a:gd name="T2" fmla="*/ 1 w 7"/>
                <a:gd name="T3" fmla="*/ 3 h 6"/>
                <a:gd name="T4" fmla="*/ 4 w 7"/>
                <a:gd name="T5" fmla="*/ 6 h 6"/>
                <a:gd name="T6" fmla="*/ 7 w 7"/>
                <a:gd name="T7" fmla="*/ 3 h 6"/>
                <a:gd name="T8" fmla="*/ 3 w 7"/>
                <a:gd name="T9" fmla="*/ 0 h 6"/>
              </a:gdLst>
              <a:ahLst/>
              <a:cxnLst>
                <a:cxn ang="0">
                  <a:pos x="T0" y="T1"/>
                </a:cxn>
                <a:cxn ang="0">
                  <a:pos x="T2" y="T3"/>
                </a:cxn>
                <a:cxn ang="0">
                  <a:pos x="T4" y="T5"/>
                </a:cxn>
                <a:cxn ang="0">
                  <a:pos x="T6" y="T7"/>
                </a:cxn>
                <a:cxn ang="0">
                  <a:pos x="T8" y="T9"/>
                </a:cxn>
              </a:cxnLst>
              <a:rect l="0" t="0" r="r" b="b"/>
              <a:pathLst>
                <a:path w="7" h="6">
                  <a:moveTo>
                    <a:pt x="3" y="0"/>
                  </a:moveTo>
                  <a:cubicBezTo>
                    <a:pt x="2" y="0"/>
                    <a:pt x="0" y="2"/>
                    <a:pt x="1" y="3"/>
                  </a:cubicBezTo>
                  <a:cubicBezTo>
                    <a:pt x="1" y="5"/>
                    <a:pt x="3" y="6"/>
                    <a:pt x="4" y="6"/>
                  </a:cubicBezTo>
                  <a:cubicBezTo>
                    <a:pt x="6" y="6"/>
                    <a:pt x="7" y="4"/>
                    <a:pt x="7" y="3"/>
                  </a:cubicBezTo>
                  <a:cubicBezTo>
                    <a:pt x="7"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61" name="Freeform 245">
              <a:extLst>
                <a:ext uri="{FF2B5EF4-FFF2-40B4-BE49-F238E27FC236}">
                  <a16:creationId xmlns:a16="http://schemas.microsoft.com/office/drawing/2014/main" id="{9FD2668E-83D8-4666-9B81-BE0BA5202423}"/>
                </a:ext>
              </a:extLst>
            </p:cNvPr>
            <p:cNvSpPr>
              <a:spLocks/>
            </p:cNvSpPr>
            <p:nvPr/>
          </p:nvSpPr>
          <p:spPr bwMode="auto">
            <a:xfrm>
              <a:off x="1028701" y="4487863"/>
              <a:ext cx="6350" cy="6350"/>
            </a:xfrm>
            <a:custGeom>
              <a:avLst/>
              <a:gdLst>
                <a:gd name="T0" fmla="*/ 4 w 9"/>
                <a:gd name="T1" fmla="*/ 1 h 9"/>
                <a:gd name="T2" fmla="*/ 1 w 9"/>
                <a:gd name="T3" fmla="*/ 5 h 9"/>
                <a:gd name="T4" fmla="*/ 5 w 9"/>
                <a:gd name="T5" fmla="*/ 9 h 9"/>
                <a:gd name="T6" fmla="*/ 9 w 9"/>
                <a:gd name="T7" fmla="*/ 4 h 9"/>
                <a:gd name="T8" fmla="*/ 4 w 9"/>
                <a:gd name="T9" fmla="*/ 1 h 9"/>
              </a:gdLst>
              <a:ahLst/>
              <a:cxnLst>
                <a:cxn ang="0">
                  <a:pos x="T0" y="T1"/>
                </a:cxn>
                <a:cxn ang="0">
                  <a:pos x="T2" y="T3"/>
                </a:cxn>
                <a:cxn ang="0">
                  <a:pos x="T4" y="T5"/>
                </a:cxn>
                <a:cxn ang="0">
                  <a:pos x="T6" y="T7"/>
                </a:cxn>
                <a:cxn ang="0">
                  <a:pos x="T8" y="T9"/>
                </a:cxn>
              </a:cxnLst>
              <a:rect l="0" t="0" r="r" b="b"/>
              <a:pathLst>
                <a:path w="9" h="9">
                  <a:moveTo>
                    <a:pt x="4" y="1"/>
                  </a:moveTo>
                  <a:cubicBezTo>
                    <a:pt x="2" y="1"/>
                    <a:pt x="0" y="3"/>
                    <a:pt x="1" y="5"/>
                  </a:cubicBezTo>
                  <a:cubicBezTo>
                    <a:pt x="1" y="7"/>
                    <a:pt x="3" y="9"/>
                    <a:pt x="5" y="9"/>
                  </a:cubicBezTo>
                  <a:cubicBezTo>
                    <a:pt x="7" y="8"/>
                    <a:pt x="9" y="6"/>
                    <a:pt x="9" y="4"/>
                  </a:cubicBezTo>
                  <a:cubicBezTo>
                    <a:pt x="8" y="2"/>
                    <a:pt x="6" y="0"/>
                    <a:pt x="4"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62" name="Freeform 246">
              <a:extLst>
                <a:ext uri="{FF2B5EF4-FFF2-40B4-BE49-F238E27FC236}">
                  <a16:creationId xmlns:a16="http://schemas.microsoft.com/office/drawing/2014/main" id="{409F4C6D-8D6F-451B-B095-922D66443EE9}"/>
                </a:ext>
              </a:extLst>
            </p:cNvPr>
            <p:cNvSpPr>
              <a:spLocks/>
            </p:cNvSpPr>
            <p:nvPr/>
          </p:nvSpPr>
          <p:spPr bwMode="auto">
            <a:xfrm>
              <a:off x="1022351" y="4491038"/>
              <a:ext cx="3175" cy="3175"/>
            </a:xfrm>
            <a:custGeom>
              <a:avLst/>
              <a:gdLst>
                <a:gd name="T0" fmla="*/ 2 w 5"/>
                <a:gd name="T1" fmla="*/ 1 h 5"/>
                <a:gd name="T2" fmla="*/ 0 w 5"/>
                <a:gd name="T3" fmla="*/ 3 h 5"/>
                <a:gd name="T4" fmla="*/ 3 w 5"/>
                <a:gd name="T5" fmla="*/ 5 h 5"/>
                <a:gd name="T6" fmla="*/ 4 w 5"/>
                <a:gd name="T7" fmla="*/ 2 h 5"/>
                <a:gd name="T8" fmla="*/ 2 w 5"/>
                <a:gd name="T9" fmla="*/ 1 h 5"/>
              </a:gdLst>
              <a:ahLst/>
              <a:cxnLst>
                <a:cxn ang="0">
                  <a:pos x="T0" y="T1"/>
                </a:cxn>
                <a:cxn ang="0">
                  <a:pos x="T2" y="T3"/>
                </a:cxn>
                <a:cxn ang="0">
                  <a:pos x="T4" y="T5"/>
                </a:cxn>
                <a:cxn ang="0">
                  <a:pos x="T6" y="T7"/>
                </a:cxn>
                <a:cxn ang="0">
                  <a:pos x="T8" y="T9"/>
                </a:cxn>
              </a:cxnLst>
              <a:rect l="0" t="0" r="r" b="b"/>
              <a:pathLst>
                <a:path w="5" h="5">
                  <a:moveTo>
                    <a:pt x="2" y="1"/>
                  </a:moveTo>
                  <a:cubicBezTo>
                    <a:pt x="1" y="1"/>
                    <a:pt x="0" y="2"/>
                    <a:pt x="0" y="3"/>
                  </a:cubicBezTo>
                  <a:cubicBezTo>
                    <a:pt x="0" y="4"/>
                    <a:pt x="1" y="5"/>
                    <a:pt x="3" y="5"/>
                  </a:cubicBezTo>
                  <a:cubicBezTo>
                    <a:pt x="4" y="5"/>
                    <a:pt x="5" y="4"/>
                    <a:pt x="4" y="2"/>
                  </a:cubicBezTo>
                  <a:cubicBezTo>
                    <a:pt x="4" y="1"/>
                    <a:pt x="3" y="0"/>
                    <a:pt x="2"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63" name="Freeform 247">
              <a:extLst>
                <a:ext uri="{FF2B5EF4-FFF2-40B4-BE49-F238E27FC236}">
                  <a16:creationId xmlns:a16="http://schemas.microsoft.com/office/drawing/2014/main" id="{71A9DECD-E13C-4D81-90AA-E8E286C7AA57}"/>
                </a:ext>
              </a:extLst>
            </p:cNvPr>
            <p:cNvSpPr>
              <a:spLocks/>
            </p:cNvSpPr>
            <p:nvPr/>
          </p:nvSpPr>
          <p:spPr bwMode="auto">
            <a:xfrm>
              <a:off x="1017588" y="4486276"/>
              <a:ext cx="3175" cy="4763"/>
            </a:xfrm>
            <a:custGeom>
              <a:avLst/>
              <a:gdLst>
                <a:gd name="T0" fmla="*/ 3 w 7"/>
                <a:gd name="T1" fmla="*/ 0 h 7"/>
                <a:gd name="T2" fmla="*/ 0 w 7"/>
                <a:gd name="T3" fmla="*/ 4 h 7"/>
                <a:gd name="T4" fmla="*/ 4 w 7"/>
                <a:gd name="T5" fmla="*/ 6 h 7"/>
                <a:gd name="T6" fmla="*/ 7 w 7"/>
                <a:gd name="T7" fmla="*/ 3 h 7"/>
                <a:gd name="T8" fmla="*/ 3 w 7"/>
                <a:gd name="T9" fmla="*/ 0 h 7"/>
              </a:gdLst>
              <a:ahLst/>
              <a:cxnLst>
                <a:cxn ang="0">
                  <a:pos x="T0" y="T1"/>
                </a:cxn>
                <a:cxn ang="0">
                  <a:pos x="T2" y="T3"/>
                </a:cxn>
                <a:cxn ang="0">
                  <a:pos x="T4" y="T5"/>
                </a:cxn>
                <a:cxn ang="0">
                  <a:pos x="T6" y="T7"/>
                </a:cxn>
                <a:cxn ang="0">
                  <a:pos x="T8" y="T9"/>
                </a:cxn>
              </a:cxnLst>
              <a:rect l="0" t="0" r="r" b="b"/>
              <a:pathLst>
                <a:path w="7" h="7">
                  <a:moveTo>
                    <a:pt x="3" y="0"/>
                  </a:moveTo>
                  <a:cubicBezTo>
                    <a:pt x="1" y="0"/>
                    <a:pt x="0" y="2"/>
                    <a:pt x="0" y="4"/>
                  </a:cubicBezTo>
                  <a:cubicBezTo>
                    <a:pt x="0" y="5"/>
                    <a:pt x="2" y="7"/>
                    <a:pt x="4" y="6"/>
                  </a:cubicBezTo>
                  <a:cubicBezTo>
                    <a:pt x="6" y="6"/>
                    <a:pt x="7" y="5"/>
                    <a:pt x="7" y="3"/>
                  </a:cubicBezTo>
                  <a:cubicBezTo>
                    <a:pt x="6"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64" name="Freeform 248">
              <a:extLst>
                <a:ext uri="{FF2B5EF4-FFF2-40B4-BE49-F238E27FC236}">
                  <a16:creationId xmlns:a16="http://schemas.microsoft.com/office/drawing/2014/main" id="{C9961E25-CEE2-44EE-8BB4-9671B673B442}"/>
                </a:ext>
              </a:extLst>
            </p:cNvPr>
            <p:cNvSpPr>
              <a:spLocks/>
            </p:cNvSpPr>
            <p:nvPr/>
          </p:nvSpPr>
          <p:spPr bwMode="auto">
            <a:xfrm>
              <a:off x="1017588" y="4495801"/>
              <a:ext cx="3175" cy="3175"/>
            </a:xfrm>
            <a:custGeom>
              <a:avLst/>
              <a:gdLst>
                <a:gd name="T0" fmla="*/ 3 w 6"/>
                <a:gd name="T1" fmla="*/ 0 h 6"/>
                <a:gd name="T2" fmla="*/ 0 w 6"/>
                <a:gd name="T3" fmla="*/ 4 h 6"/>
                <a:gd name="T4" fmla="*/ 4 w 6"/>
                <a:gd name="T5" fmla="*/ 6 h 6"/>
                <a:gd name="T6" fmla="*/ 6 w 6"/>
                <a:gd name="T7" fmla="*/ 3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0" y="4"/>
                  </a:cubicBezTo>
                  <a:cubicBezTo>
                    <a:pt x="1" y="5"/>
                    <a:pt x="2" y="6"/>
                    <a:pt x="4" y="6"/>
                  </a:cubicBezTo>
                  <a:cubicBezTo>
                    <a:pt x="5" y="6"/>
                    <a:pt x="6" y="4"/>
                    <a:pt x="6" y="3"/>
                  </a:cubicBezTo>
                  <a:cubicBezTo>
                    <a:pt x="6" y="1"/>
                    <a:pt x="4"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65" name="Freeform 249">
              <a:extLst>
                <a:ext uri="{FF2B5EF4-FFF2-40B4-BE49-F238E27FC236}">
                  <a16:creationId xmlns:a16="http://schemas.microsoft.com/office/drawing/2014/main" id="{03317867-AA61-484D-9ACE-9695CB79895C}"/>
                </a:ext>
              </a:extLst>
            </p:cNvPr>
            <p:cNvSpPr>
              <a:spLocks/>
            </p:cNvSpPr>
            <p:nvPr/>
          </p:nvSpPr>
          <p:spPr bwMode="auto">
            <a:xfrm>
              <a:off x="1012826" y="4500563"/>
              <a:ext cx="4763" cy="4763"/>
            </a:xfrm>
            <a:custGeom>
              <a:avLst/>
              <a:gdLst>
                <a:gd name="T0" fmla="*/ 3 w 7"/>
                <a:gd name="T1" fmla="*/ 1 h 8"/>
                <a:gd name="T2" fmla="*/ 0 w 7"/>
                <a:gd name="T3" fmla="*/ 5 h 8"/>
                <a:gd name="T4" fmla="*/ 4 w 7"/>
                <a:gd name="T5" fmla="*/ 8 h 8"/>
                <a:gd name="T6" fmla="*/ 7 w 7"/>
                <a:gd name="T7" fmla="*/ 4 h 8"/>
                <a:gd name="T8" fmla="*/ 3 w 7"/>
                <a:gd name="T9" fmla="*/ 1 h 8"/>
              </a:gdLst>
              <a:ahLst/>
              <a:cxnLst>
                <a:cxn ang="0">
                  <a:pos x="T0" y="T1"/>
                </a:cxn>
                <a:cxn ang="0">
                  <a:pos x="T2" y="T3"/>
                </a:cxn>
                <a:cxn ang="0">
                  <a:pos x="T4" y="T5"/>
                </a:cxn>
                <a:cxn ang="0">
                  <a:pos x="T6" y="T7"/>
                </a:cxn>
                <a:cxn ang="0">
                  <a:pos x="T8" y="T9"/>
                </a:cxn>
              </a:cxnLst>
              <a:rect l="0" t="0" r="r" b="b"/>
              <a:pathLst>
                <a:path w="7" h="8">
                  <a:moveTo>
                    <a:pt x="3" y="1"/>
                  </a:moveTo>
                  <a:cubicBezTo>
                    <a:pt x="1" y="1"/>
                    <a:pt x="0" y="3"/>
                    <a:pt x="0" y="5"/>
                  </a:cubicBezTo>
                  <a:cubicBezTo>
                    <a:pt x="0" y="7"/>
                    <a:pt x="2" y="8"/>
                    <a:pt x="4" y="8"/>
                  </a:cubicBezTo>
                  <a:cubicBezTo>
                    <a:pt x="6" y="7"/>
                    <a:pt x="7" y="6"/>
                    <a:pt x="7" y="4"/>
                  </a:cubicBezTo>
                  <a:cubicBezTo>
                    <a:pt x="7" y="2"/>
                    <a:pt x="5"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66" name="Freeform 250">
              <a:extLst>
                <a:ext uri="{FF2B5EF4-FFF2-40B4-BE49-F238E27FC236}">
                  <a16:creationId xmlns:a16="http://schemas.microsoft.com/office/drawing/2014/main" id="{1E3BD48B-4720-4937-831C-A62258A9D4B3}"/>
                </a:ext>
              </a:extLst>
            </p:cNvPr>
            <p:cNvSpPr>
              <a:spLocks/>
            </p:cNvSpPr>
            <p:nvPr/>
          </p:nvSpPr>
          <p:spPr bwMode="auto">
            <a:xfrm>
              <a:off x="1011238" y="4491038"/>
              <a:ext cx="4763" cy="4763"/>
            </a:xfrm>
            <a:custGeom>
              <a:avLst/>
              <a:gdLst>
                <a:gd name="T0" fmla="*/ 3 w 7"/>
                <a:gd name="T1" fmla="*/ 0 h 7"/>
                <a:gd name="T2" fmla="*/ 0 w 7"/>
                <a:gd name="T3" fmla="*/ 4 h 7"/>
                <a:gd name="T4" fmla="*/ 4 w 7"/>
                <a:gd name="T5" fmla="*/ 7 h 7"/>
                <a:gd name="T6" fmla="*/ 6 w 7"/>
                <a:gd name="T7" fmla="*/ 3 h 7"/>
                <a:gd name="T8" fmla="*/ 3 w 7"/>
                <a:gd name="T9" fmla="*/ 0 h 7"/>
              </a:gdLst>
              <a:ahLst/>
              <a:cxnLst>
                <a:cxn ang="0">
                  <a:pos x="T0" y="T1"/>
                </a:cxn>
                <a:cxn ang="0">
                  <a:pos x="T2" y="T3"/>
                </a:cxn>
                <a:cxn ang="0">
                  <a:pos x="T4" y="T5"/>
                </a:cxn>
                <a:cxn ang="0">
                  <a:pos x="T6" y="T7"/>
                </a:cxn>
                <a:cxn ang="0">
                  <a:pos x="T8" y="T9"/>
                </a:cxn>
              </a:cxnLst>
              <a:rect l="0" t="0" r="r" b="b"/>
              <a:pathLst>
                <a:path w="7" h="7">
                  <a:moveTo>
                    <a:pt x="3" y="0"/>
                  </a:moveTo>
                  <a:cubicBezTo>
                    <a:pt x="1" y="0"/>
                    <a:pt x="0" y="2"/>
                    <a:pt x="0" y="4"/>
                  </a:cubicBezTo>
                  <a:cubicBezTo>
                    <a:pt x="0" y="6"/>
                    <a:pt x="2" y="7"/>
                    <a:pt x="4" y="7"/>
                  </a:cubicBezTo>
                  <a:cubicBezTo>
                    <a:pt x="5" y="6"/>
                    <a:pt x="7" y="5"/>
                    <a:pt x="6" y="3"/>
                  </a:cubicBezTo>
                  <a:cubicBezTo>
                    <a:pt x="6" y="1"/>
                    <a:pt x="4"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67" name="Freeform 251">
              <a:extLst>
                <a:ext uri="{FF2B5EF4-FFF2-40B4-BE49-F238E27FC236}">
                  <a16:creationId xmlns:a16="http://schemas.microsoft.com/office/drawing/2014/main" id="{146CF68C-6352-4E4E-8B10-F1C17A746533}"/>
                </a:ext>
              </a:extLst>
            </p:cNvPr>
            <p:cNvSpPr>
              <a:spLocks/>
            </p:cNvSpPr>
            <p:nvPr/>
          </p:nvSpPr>
          <p:spPr bwMode="auto">
            <a:xfrm>
              <a:off x="1008063" y="4486276"/>
              <a:ext cx="3175" cy="3175"/>
            </a:xfrm>
            <a:custGeom>
              <a:avLst/>
              <a:gdLst>
                <a:gd name="T0" fmla="*/ 2 w 5"/>
                <a:gd name="T1" fmla="*/ 1 h 5"/>
                <a:gd name="T2" fmla="*/ 1 w 5"/>
                <a:gd name="T3" fmla="*/ 3 h 5"/>
                <a:gd name="T4" fmla="*/ 3 w 5"/>
                <a:gd name="T5" fmla="*/ 5 h 5"/>
                <a:gd name="T6" fmla="*/ 5 w 5"/>
                <a:gd name="T7" fmla="*/ 2 h 5"/>
                <a:gd name="T8" fmla="*/ 2 w 5"/>
                <a:gd name="T9" fmla="*/ 1 h 5"/>
              </a:gdLst>
              <a:ahLst/>
              <a:cxnLst>
                <a:cxn ang="0">
                  <a:pos x="T0" y="T1"/>
                </a:cxn>
                <a:cxn ang="0">
                  <a:pos x="T2" y="T3"/>
                </a:cxn>
                <a:cxn ang="0">
                  <a:pos x="T4" y="T5"/>
                </a:cxn>
                <a:cxn ang="0">
                  <a:pos x="T6" y="T7"/>
                </a:cxn>
                <a:cxn ang="0">
                  <a:pos x="T8" y="T9"/>
                </a:cxn>
              </a:cxnLst>
              <a:rect l="0" t="0" r="r" b="b"/>
              <a:pathLst>
                <a:path w="5" h="5">
                  <a:moveTo>
                    <a:pt x="2" y="1"/>
                  </a:moveTo>
                  <a:cubicBezTo>
                    <a:pt x="1" y="1"/>
                    <a:pt x="0" y="2"/>
                    <a:pt x="1" y="3"/>
                  </a:cubicBezTo>
                  <a:cubicBezTo>
                    <a:pt x="1" y="4"/>
                    <a:pt x="2" y="5"/>
                    <a:pt x="3" y="5"/>
                  </a:cubicBezTo>
                  <a:cubicBezTo>
                    <a:pt x="4" y="5"/>
                    <a:pt x="5" y="3"/>
                    <a:pt x="5" y="2"/>
                  </a:cubicBezTo>
                  <a:cubicBezTo>
                    <a:pt x="4" y="1"/>
                    <a:pt x="3" y="0"/>
                    <a:pt x="2"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68" name="Freeform 252">
              <a:extLst>
                <a:ext uri="{FF2B5EF4-FFF2-40B4-BE49-F238E27FC236}">
                  <a16:creationId xmlns:a16="http://schemas.microsoft.com/office/drawing/2014/main" id="{272CEF29-5CAC-41C9-85BE-CFB868EA4CBB}"/>
                </a:ext>
              </a:extLst>
            </p:cNvPr>
            <p:cNvSpPr>
              <a:spLocks/>
            </p:cNvSpPr>
            <p:nvPr/>
          </p:nvSpPr>
          <p:spPr bwMode="auto">
            <a:xfrm>
              <a:off x="1004888" y="4495801"/>
              <a:ext cx="4763" cy="6350"/>
            </a:xfrm>
            <a:custGeom>
              <a:avLst/>
              <a:gdLst>
                <a:gd name="T0" fmla="*/ 3 w 8"/>
                <a:gd name="T1" fmla="*/ 1 h 9"/>
                <a:gd name="T2" fmla="*/ 0 w 8"/>
                <a:gd name="T3" fmla="*/ 5 h 9"/>
                <a:gd name="T4" fmla="*/ 5 w 8"/>
                <a:gd name="T5" fmla="*/ 8 h 9"/>
                <a:gd name="T6" fmla="*/ 8 w 8"/>
                <a:gd name="T7" fmla="*/ 4 h 9"/>
                <a:gd name="T8" fmla="*/ 3 w 8"/>
                <a:gd name="T9" fmla="*/ 1 h 9"/>
              </a:gdLst>
              <a:ahLst/>
              <a:cxnLst>
                <a:cxn ang="0">
                  <a:pos x="T0" y="T1"/>
                </a:cxn>
                <a:cxn ang="0">
                  <a:pos x="T2" y="T3"/>
                </a:cxn>
                <a:cxn ang="0">
                  <a:pos x="T4" y="T5"/>
                </a:cxn>
                <a:cxn ang="0">
                  <a:pos x="T6" y="T7"/>
                </a:cxn>
                <a:cxn ang="0">
                  <a:pos x="T8" y="T9"/>
                </a:cxn>
              </a:cxnLst>
              <a:rect l="0" t="0" r="r" b="b"/>
              <a:pathLst>
                <a:path w="8" h="9">
                  <a:moveTo>
                    <a:pt x="3" y="1"/>
                  </a:moveTo>
                  <a:cubicBezTo>
                    <a:pt x="1" y="1"/>
                    <a:pt x="0" y="3"/>
                    <a:pt x="0" y="5"/>
                  </a:cubicBezTo>
                  <a:cubicBezTo>
                    <a:pt x="1" y="7"/>
                    <a:pt x="2" y="9"/>
                    <a:pt x="5" y="8"/>
                  </a:cubicBezTo>
                  <a:cubicBezTo>
                    <a:pt x="7" y="8"/>
                    <a:pt x="8" y="6"/>
                    <a:pt x="8" y="4"/>
                  </a:cubicBezTo>
                  <a:cubicBezTo>
                    <a:pt x="7" y="2"/>
                    <a:pt x="6"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69" name="Freeform 253">
              <a:extLst>
                <a:ext uri="{FF2B5EF4-FFF2-40B4-BE49-F238E27FC236}">
                  <a16:creationId xmlns:a16="http://schemas.microsoft.com/office/drawing/2014/main" id="{45F78517-C080-4AAF-BA9B-DFB13CC2ACD2}"/>
                </a:ext>
              </a:extLst>
            </p:cNvPr>
            <p:cNvSpPr>
              <a:spLocks/>
            </p:cNvSpPr>
            <p:nvPr/>
          </p:nvSpPr>
          <p:spPr bwMode="auto">
            <a:xfrm>
              <a:off x="1003301" y="4489451"/>
              <a:ext cx="4763" cy="4763"/>
            </a:xfrm>
            <a:custGeom>
              <a:avLst/>
              <a:gdLst>
                <a:gd name="T0" fmla="*/ 2 w 6"/>
                <a:gd name="T1" fmla="*/ 0 h 6"/>
                <a:gd name="T2" fmla="*/ 0 w 6"/>
                <a:gd name="T3" fmla="*/ 4 h 6"/>
                <a:gd name="T4" fmla="*/ 3 w 6"/>
                <a:gd name="T5" fmla="*/ 6 h 6"/>
                <a:gd name="T6" fmla="*/ 5 w 6"/>
                <a:gd name="T7" fmla="*/ 3 h 6"/>
                <a:gd name="T8" fmla="*/ 2 w 6"/>
                <a:gd name="T9" fmla="*/ 0 h 6"/>
              </a:gdLst>
              <a:ahLst/>
              <a:cxnLst>
                <a:cxn ang="0">
                  <a:pos x="T0" y="T1"/>
                </a:cxn>
                <a:cxn ang="0">
                  <a:pos x="T2" y="T3"/>
                </a:cxn>
                <a:cxn ang="0">
                  <a:pos x="T4" y="T5"/>
                </a:cxn>
                <a:cxn ang="0">
                  <a:pos x="T6" y="T7"/>
                </a:cxn>
                <a:cxn ang="0">
                  <a:pos x="T8" y="T9"/>
                </a:cxn>
              </a:cxnLst>
              <a:rect l="0" t="0" r="r" b="b"/>
              <a:pathLst>
                <a:path w="6" h="6">
                  <a:moveTo>
                    <a:pt x="2" y="0"/>
                  </a:moveTo>
                  <a:cubicBezTo>
                    <a:pt x="1" y="1"/>
                    <a:pt x="0" y="2"/>
                    <a:pt x="0" y="4"/>
                  </a:cubicBezTo>
                  <a:cubicBezTo>
                    <a:pt x="0" y="5"/>
                    <a:pt x="2" y="6"/>
                    <a:pt x="3" y="6"/>
                  </a:cubicBezTo>
                  <a:cubicBezTo>
                    <a:pt x="5" y="6"/>
                    <a:pt x="6" y="4"/>
                    <a:pt x="5" y="3"/>
                  </a:cubicBezTo>
                  <a:cubicBezTo>
                    <a:pt x="5" y="1"/>
                    <a:pt x="4"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70" name="Freeform 254">
              <a:extLst>
                <a:ext uri="{FF2B5EF4-FFF2-40B4-BE49-F238E27FC236}">
                  <a16:creationId xmlns:a16="http://schemas.microsoft.com/office/drawing/2014/main" id="{4C4CE8BF-E124-46CA-850A-813206C2642A}"/>
                </a:ext>
              </a:extLst>
            </p:cNvPr>
            <p:cNvSpPr>
              <a:spLocks/>
            </p:cNvSpPr>
            <p:nvPr/>
          </p:nvSpPr>
          <p:spPr bwMode="auto">
            <a:xfrm>
              <a:off x="998538" y="4494213"/>
              <a:ext cx="4763" cy="4763"/>
            </a:xfrm>
            <a:custGeom>
              <a:avLst/>
              <a:gdLst>
                <a:gd name="T0" fmla="*/ 3 w 8"/>
                <a:gd name="T1" fmla="*/ 1 h 8"/>
                <a:gd name="T2" fmla="*/ 0 w 8"/>
                <a:gd name="T3" fmla="*/ 5 h 8"/>
                <a:gd name="T4" fmla="*/ 4 w 8"/>
                <a:gd name="T5" fmla="*/ 8 h 8"/>
                <a:gd name="T6" fmla="*/ 7 w 8"/>
                <a:gd name="T7" fmla="*/ 4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1"/>
                    <a:pt x="0" y="3"/>
                    <a:pt x="0" y="5"/>
                  </a:cubicBezTo>
                  <a:cubicBezTo>
                    <a:pt x="1" y="7"/>
                    <a:pt x="2" y="8"/>
                    <a:pt x="4" y="8"/>
                  </a:cubicBezTo>
                  <a:cubicBezTo>
                    <a:pt x="6" y="7"/>
                    <a:pt x="8" y="6"/>
                    <a:pt x="7" y="4"/>
                  </a:cubicBezTo>
                  <a:cubicBezTo>
                    <a:pt x="7" y="2"/>
                    <a:pt x="5"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71" name="Freeform 255">
              <a:extLst>
                <a:ext uri="{FF2B5EF4-FFF2-40B4-BE49-F238E27FC236}">
                  <a16:creationId xmlns:a16="http://schemas.microsoft.com/office/drawing/2014/main" id="{C4720082-F023-426C-ACB6-8F24B38B9D09}"/>
                </a:ext>
              </a:extLst>
            </p:cNvPr>
            <p:cNvSpPr>
              <a:spLocks/>
            </p:cNvSpPr>
            <p:nvPr/>
          </p:nvSpPr>
          <p:spPr bwMode="auto">
            <a:xfrm>
              <a:off x="998538" y="4503738"/>
              <a:ext cx="3175" cy="3175"/>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0"/>
                    <a:pt x="0" y="1"/>
                    <a:pt x="0" y="3"/>
                  </a:cubicBezTo>
                  <a:cubicBezTo>
                    <a:pt x="0" y="4"/>
                    <a:pt x="2" y="5"/>
                    <a:pt x="3" y="5"/>
                  </a:cubicBezTo>
                  <a:cubicBezTo>
                    <a:pt x="4" y="5"/>
                    <a:pt x="5" y="3"/>
                    <a:pt x="5" y="2"/>
                  </a:cubicBezTo>
                  <a:cubicBezTo>
                    <a:pt x="5" y="0"/>
                    <a:pt x="4"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72" name="Freeform 256">
              <a:extLst>
                <a:ext uri="{FF2B5EF4-FFF2-40B4-BE49-F238E27FC236}">
                  <a16:creationId xmlns:a16="http://schemas.microsoft.com/office/drawing/2014/main" id="{37A8E234-4D64-4F50-A8E4-72B43A72F14B}"/>
                </a:ext>
              </a:extLst>
            </p:cNvPr>
            <p:cNvSpPr>
              <a:spLocks/>
            </p:cNvSpPr>
            <p:nvPr/>
          </p:nvSpPr>
          <p:spPr bwMode="auto">
            <a:xfrm>
              <a:off x="993776" y="4500563"/>
              <a:ext cx="1588" cy="3175"/>
            </a:xfrm>
            <a:custGeom>
              <a:avLst/>
              <a:gdLst>
                <a:gd name="T0" fmla="*/ 2 w 4"/>
                <a:gd name="T1" fmla="*/ 0 h 4"/>
                <a:gd name="T2" fmla="*/ 0 w 4"/>
                <a:gd name="T3" fmla="*/ 2 h 4"/>
                <a:gd name="T4" fmla="*/ 2 w 4"/>
                <a:gd name="T5" fmla="*/ 3 h 4"/>
                <a:gd name="T6" fmla="*/ 4 w 4"/>
                <a:gd name="T7" fmla="*/ 1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0" y="1"/>
                    <a:pt x="0" y="2"/>
                  </a:cubicBezTo>
                  <a:cubicBezTo>
                    <a:pt x="0" y="3"/>
                    <a:pt x="1" y="4"/>
                    <a:pt x="2" y="3"/>
                  </a:cubicBezTo>
                  <a:cubicBezTo>
                    <a:pt x="3" y="3"/>
                    <a:pt x="4" y="2"/>
                    <a:pt x="4" y="1"/>
                  </a:cubicBezTo>
                  <a:cubicBezTo>
                    <a:pt x="3" y="0"/>
                    <a:pt x="2"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73" name="Freeform 257">
              <a:extLst>
                <a:ext uri="{FF2B5EF4-FFF2-40B4-BE49-F238E27FC236}">
                  <a16:creationId xmlns:a16="http://schemas.microsoft.com/office/drawing/2014/main" id="{ABCD2F0E-652F-49EC-B143-5032962731CE}"/>
                </a:ext>
              </a:extLst>
            </p:cNvPr>
            <p:cNvSpPr>
              <a:spLocks/>
            </p:cNvSpPr>
            <p:nvPr/>
          </p:nvSpPr>
          <p:spPr bwMode="auto">
            <a:xfrm>
              <a:off x="989013" y="4505326"/>
              <a:ext cx="3175" cy="3175"/>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1"/>
                    <a:pt x="0" y="2"/>
                    <a:pt x="0" y="3"/>
                  </a:cubicBezTo>
                  <a:cubicBezTo>
                    <a:pt x="0" y="4"/>
                    <a:pt x="1" y="5"/>
                    <a:pt x="3" y="5"/>
                  </a:cubicBezTo>
                  <a:cubicBezTo>
                    <a:pt x="4" y="5"/>
                    <a:pt x="5" y="4"/>
                    <a:pt x="5" y="2"/>
                  </a:cubicBezTo>
                  <a:cubicBezTo>
                    <a:pt x="4" y="1"/>
                    <a:pt x="3"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74" name="Freeform 258">
              <a:extLst>
                <a:ext uri="{FF2B5EF4-FFF2-40B4-BE49-F238E27FC236}">
                  <a16:creationId xmlns:a16="http://schemas.microsoft.com/office/drawing/2014/main" id="{CB7F634B-06C7-47ED-B629-EB6756A7120A}"/>
                </a:ext>
              </a:extLst>
            </p:cNvPr>
            <p:cNvSpPr>
              <a:spLocks/>
            </p:cNvSpPr>
            <p:nvPr/>
          </p:nvSpPr>
          <p:spPr bwMode="auto">
            <a:xfrm>
              <a:off x="992188" y="4495801"/>
              <a:ext cx="3175" cy="3175"/>
            </a:xfrm>
            <a:custGeom>
              <a:avLst/>
              <a:gdLst>
                <a:gd name="T0" fmla="*/ 2 w 5"/>
                <a:gd name="T1" fmla="*/ 1 h 6"/>
                <a:gd name="T2" fmla="*/ 0 w 5"/>
                <a:gd name="T3" fmla="*/ 4 h 6"/>
                <a:gd name="T4" fmla="*/ 3 w 5"/>
                <a:gd name="T5" fmla="*/ 6 h 6"/>
                <a:gd name="T6" fmla="*/ 5 w 5"/>
                <a:gd name="T7" fmla="*/ 3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1" y="1"/>
                    <a:pt x="0" y="2"/>
                    <a:pt x="0" y="4"/>
                  </a:cubicBezTo>
                  <a:cubicBezTo>
                    <a:pt x="0" y="5"/>
                    <a:pt x="2" y="6"/>
                    <a:pt x="3" y="6"/>
                  </a:cubicBezTo>
                  <a:cubicBezTo>
                    <a:pt x="4" y="6"/>
                    <a:pt x="5" y="4"/>
                    <a:pt x="5" y="3"/>
                  </a:cubicBezTo>
                  <a:cubicBezTo>
                    <a:pt x="5" y="1"/>
                    <a:pt x="4" y="0"/>
                    <a:pt x="2"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75" name="Freeform 259">
              <a:extLst>
                <a:ext uri="{FF2B5EF4-FFF2-40B4-BE49-F238E27FC236}">
                  <a16:creationId xmlns:a16="http://schemas.microsoft.com/office/drawing/2014/main" id="{BBD6A597-C80F-4C2C-ACB2-D2E8E2DF733E}"/>
                </a:ext>
              </a:extLst>
            </p:cNvPr>
            <p:cNvSpPr>
              <a:spLocks/>
            </p:cNvSpPr>
            <p:nvPr/>
          </p:nvSpPr>
          <p:spPr bwMode="auto">
            <a:xfrm>
              <a:off x="925513" y="4149726"/>
              <a:ext cx="377825" cy="252413"/>
            </a:xfrm>
            <a:custGeom>
              <a:avLst/>
              <a:gdLst>
                <a:gd name="T0" fmla="*/ 277 w 563"/>
                <a:gd name="T1" fmla="*/ 225 h 374"/>
                <a:gd name="T2" fmla="*/ 221 w 563"/>
                <a:gd name="T3" fmla="*/ 258 h 374"/>
                <a:gd name="T4" fmla="*/ 267 w 563"/>
                <a:gd name="T5" fmla="*/ 198 h 374"/>
                <a:gd name="T6" fmla="*/ 563 w 563"/>
                <a:gd name="T7" fmla="*/ 153 h 374"/>
                <a:gd name="T8" fmla="*/ 560 w 563"/>
                <a:gd name="T9" fmla="*/ 132 h 374"/>
                <a:gd name="T10" fmla="*/ 340 w 563"/>
                <a:gd name="T11" fmla="*/ 166 h 374"/>
                <a:gd name="T12" fmla="*/ 291 w 563"/>
                <a:gd name="T13" fmla="*/ 122 h 374"/>
                <a:gd name="T14" fmla="*/ 363 w 563"/>
                <a:gd name="T15" fmla="*/ 131 h 374"/>
                <a:gd name="T16" fmla="*/ 369 w 563"/>
                <a:gd name="T17" fmla="*/ 0 h 374"/>
                <a:gd name="T18" fmla="*/ 243 w 563"/>
                <a:gd name="T19" fmla="*/ 68 h 374"/>
                <a:gd name="T20" fmla="*/ 276 w 563"/>
                <a:gd name="T21" fmla="*/ 114 h 374"/>
                <a:gd name="T22" fmla="*/ 295 w 563"/>
                <a:gd name="T23" fmla="*/ 173 h 374"/>
                <a:gd name="T24" fmla="*/ 181 w 563"/>
                <a:gd name="T25" fmla="*/ 190 h 374"/>
                <a:gd name="T26" fmla="*/ 136 w 563"/>
                <a:gd name="T27" fmla="*/ 145 h 374"/>
                <a:gd name="T28" fmla="*/ 199 w 563"/>
                <a:gd name="T29" fmla="*/ 160 h 374"/>
                <a:gd name="T30" fmla="*/ 210 w 563"/>
                <a:gd name="T31" fmla="*/ 28 h 374"/>
                <a:gd name="T32" fmla="*/ 87 w 563"/>
                <a:gd name="T33" fmla="*/ 86 h 374"/>
                <a:gd name="T34" fmla="*/ 120 w 563"/>
                <a:gd name="T35" fmla="*/ 138 h 374"/>
                <a:gd name="T36" fmla="*/ 139 w 563"/>
                <a:gd name="T37" fmla="*/ 197 h 374"/>
                <a:gd name="T38" fmla="*/ 0 w 563"/>
                <a:gd name="T39" fmla="*/ 218 h 374"/>
                <a:gd name="T40" fmla="*/ 3 w 563"/>
                <a:gd name="T41" fmla="*/ 238 h 374"/>
                <a:gd name="T42" fmla="*/ 210 w 563"/>
                <a:gd name="T43" fmla="*/ 207 h 374"/>
                <a:gd name="T44" fmla="*/ 208 w 563"/>
                <a:gd name="T45" fmla="*/ 270 h 374"/>
                <a:gd name="T46" fmla="*/ 189 w 563"/>
                <a:gd name="T47" fmla="*/ 328 h 374"/>
                <a:gd name="T48" fmla="*/ 327 w 563"/>
                <a:gd name="T49" fmla="*/ 348 h 374"/>
                <a:gd name="T50" fmla="*/ 277 w 563"/>
                <a:gd name="T51" fmla="*/ 22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3" h="374">
                  <a:moveTo>
                    <a:pt x="277" y="225"/>
                  </a:moveTo>
                  <a:cubicBezTo>
                    <a:pt x="245" y="210"/>
                    <a:pt x="222" y="232"/>
                    <a:pt x="221" y="258"/>
                  </a:cubicBezTo>
                  <a:cubicBezTo>
                    <a:pt x="208" y="232"/>
                    <a:pt x="218" y="206"/>
                    <a:pt x="267" y="198"/>
                  </a:cubicBezTo>
                  <a:cubicBezTo>
                    <a:pt x="341" y="186"/>
                    <a:pt x="563" y="153"/>
                    <a:pt x="563" y="153"/>
                  </a:cubicBezTo>
                  <a:lnTo>
                    <a:pt x="560" y="132"/>
                  </a:lnTo>
                  <a:cubicBezTo>
                    <a:pt x="560" y="132"/>
                    <a:pt x="396" y="157"/>
                    <a:pt x="340" y="166"/>
                  </a:cubicBezTo>
                  <a:cubicBezTo>
                    <a:pt x="305" y="171"/>
                    <a:pt x="285" y="153"/>
                    <a:pt x="291" y="122"/>
                  </a:cubicBezTo>
                  <a:cubicBezTo>
                    <a:pt x="302" y="151"/>
                    <a:pt x="335" y="157"/>
                    <a:pt x="363" y="131"/>
                  </a:cubicBezTo>
                  <a:cubicBezTo>
                    <a:pt x="408" y="87"/>
                    <a:pt x="369" y="0"/>
                    <a:pt x="369" y="0"/>
                  </a:cubicBezTo>
                  <a:cubicBezTo>
                    <a:pt x="369" y="0"/>
                    <a:pt x="268" y="9"/>
                    <a:pt x="243" y="68"/>
                  </a:cubicBezTo>
                  <a:cubicBezTo>
                    <a:pt x="228" y="103"/>
                    <a:pt x="252" y="123"/>
                    <a:pt x="276" y="114"/>
                  </a:cubicBezTo>
                  <a:cubicBezTo>
                    <a:pt x="262" y="157"/>
                    <a:pt x="293" y="172"/>
                    <a:pt x="295" y="173"/>
                  </a:cubicBezTo>
                  <a:lnTo>
                    <a:pt x="181" y="190"/>
                  </a:lnTo>
                  <a:cubicBezTo>
                    <a:pt x="145" y="189"/>
                    <a:pt x="131" y="169"/>
                    <a:pt x="136" y="145"/>
                  </a:cubicBezTo>
                  <a:cubicBezTo>
                    <a:pt x="142" y="168"/>
                    <a:pt x="168" y="184"/>
                    <a:pt x="199" y="160"/>
                  </a:cubicBezTo>
                  <a:cubicBezTo>
                    <a:pt x="243" y="125"/>
                    <a:pt x="210" y="28"/>
                    <a:pt x="210" y="28"/>
                  </a:cubicBezTo>
                  <a:cubicBezTo>
                    <a:pt x="210" y="28"/>
                    <a:pt x="103" y="36"/>
                    <a:pt x="87" y="86"/>
                  </a:cubicBezTo>
                  <a:cubicBezTo>
                    <a:pt x="75" y="122"/>
                    <a:pt x="103" y="136"/>
                    <a:pt x="120" y="138"/>
                  </a:cubicBezTo>
                  <a:cubicBezTo>
                    <a:pt x="109" y="167"/>
                    <a:pt x="122" y="188"/>
                    <a:pt x="139" y="197"/>
                  </a:cubicBezTo>
                  <a:lnTo>
                    <a:pt x="0" y="218"/>
                  </a:lnTo>
                  <a:lnTo>
                    <a:pt x="3" y="238"/>
                  </a:lnTo>
                  <a:lnTo>
                    <a:pt x="210" y="207"/>
                  </a:lnTo>
                  <a:cubicBezTo>
                    <a:pt x="193" y="234"/>
                    <a:pt x="202" y="260"/>
                    <a:pt x="208" y="270"/>
                  </a:cubicBezTo>
                  <a:cubicBezTo>
                    <a:pt x="193" y="277"/>
                    <a:pt x="170" y="294"/>
                    <a:pt x="189" y="328"/>
                  </a:cubicBezTo>
                  <a:cubicBezTo>
                    <a:pt x="216" y="374"/>
                    <a:pt x="327" y="348"/>
                    <a:pt x="327" y="348"/>
                  </a:cubicBezTo>
                  <a:cubicBezTo>
                    <a:pt x="327" y="348"/>
                    <a:pt x="314" y="243"/>
                    <a:pt x="277" y="225"/>
                  </a:cubicBezTo>
                </a:path>
              </a:pathLst>
            </a:custGeom>
            <a:solidFill>
              <a:srgbClr val="5B92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76" name="Freeform 260">
              <a:extLst>
                <a:ext uri="{FF2B5EF4-FFF2-40B4-BE49-F238E27FC236}">
                  <a16:creationId xmlns:a16="http://schemas.microsoft.com/office/drawing/2014/main" id="{8E1B70C2-FF5E-4F6B-BD41-F7F16B6CD2DB}"/>
                </a:ext>
              </a:extLst>
            </p:cNvPr>
            <p:cNvSpPr>
              <a:spLocks/>
            </p:cNvSpPr>
            <p:nvPr/>
          </p:nvSpPr>
          <p:spPr bwMode="auto">
            <a:xfrm>
              <a:off x="746126" y="4314826"/>
              <a:ext cx="106363" cy="57150"/>
            </a:xfrm>
            <a:custGeom>
              <a:avLst/>
              <a:gdLst>
                <a:gd name="T0" fmla="*/ 71 w 159"/>
                <a:gd name="T1" fmla="*/ 24 h 86"/>
                <a:gd name="T2" fmla="*/ 5 w 159"/>
                <a:gd name="T3" fmla="*/ 76 h 86"/>
                <a:gd name="T4" fmla="*/ 88 w 159"/>
                <a:gd name="T5" fmla="*/ 62 h 86"/>
                <a:gd name="T6" fmla="*/ 154 w 159"/>
                <a:gd name="T7" fmla="*/ 10 h 86"/>
                <a:gd name="T8" fmla="*/ 71 w 159"/>
                <a:gd name="T9" fmla="*/ 24 h 86"/>
              </a:gdLst>
              <a:ahLst/>
              <a:cxnLst>
                <a:cxn ang="0">
                  <a:pos x="T0" y="T1"/>
                </a:cxn>
                <a:cxn ang="0">
                  <a:pos x="T2" y="T3"/>
                </a:cxn>
                <a:cxn ang="0">
                  <a:pos x="T4" y="T5"/>
                </a:cxn>
                <a:cxn ang="0">
                  <a:pos x="T6" y="T7"/>
                </a:cxn>
                <a:cxn ang="0">
                  <a:pos x="T8" y="T9"/>
                </a:cxn>
              </a:cxnLst>
              <a:rect l="0" t="0" r="r" b="b"/>
              <a:pathLst>
                <a:path w="159" h="86">
                  <a:moveTo>
                    <a:pt x="71" y="24"/>
                  </a:moveTo>
                  <a:cubicBezTo>
                    <a:pt x="30" y="42"/>
                    <a:pt x="0" y="65"/>
                    <a:pt x="5" y="76"/>
                  </a:cubicBezTo>
                  <a:cubicBezTo>
                    <a:pt x="9" y="86"/>
                    <a:pt x="46" y="80"/>
                    <a:pt x="88" y="62"/>
                  </a:cubicBezTo>
                  <a:cubicBezTo>
                    <a:pt x="129" y="44"/>
                    <a:pt x="159" y="21"/>
                    <a:pt x="154" y="10"/>
                  </a:cubicBezTo>
                  <a:cubicBezTo>
                    <a:pt x="149" y="0"/>
                    <a:pt x="112" y="6"/>
                    <a:pt x="71" y="24"/>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77" name="Freeform 261">
              <a:extLst>
                <a:ext uri="{FF2B5EF4-FFF2-40B4-BE49-F238E27FC236}">
                  <a16:creationId xmlns:a16="http://schemas.microsoft.com/office/drawing/2014/main" id="{9030881E-DFC2-49CB-BD6F-C10097A18984}"/>
                </a:ext>
              </a:extLst>
            </p:cNvPr>
            <p:cNvSpPr>
              <a:spLocks/>
            </p:cNvSpPr>
            <p:nvPr/>
          </p:nvSpPr>
          <p:spPr bwMode="auto">
            <a:xfrm>
              <a:off x="871538" y="4259263"/>
              <a:ext cx="106363" cy="57150"/>
            </a:xfrm>
            <a:custGeom>
              <a:avLst/>
              <a:gdLst>
                <a:gd name="T0" fmla="*/ 71 w 159"/>
                <a:gd name="T1" fmla="*/ 24 h 87"/>
                <a:gd name="T2" fmla="*/ 5 w 159"/>
                <a:gd name="T3" fmla="*/ 76 h 87"/>
                <a:gd name="T4" fmla="*/ 88 w 159"/>
                <a:gd name="T5" fmla="*/ 62 h 87"/>
                <a:gd name="T6" fmla="*/ 154 w 159"/>
                <a:gd name="T7" fmla="*/ 11 h 87"/>
                <a:gd name="T8" fmla="*/ 71 w 159"/>
                <a:gd name="T9" fmla="*/ 24 h 87"/>
              </a:gdLst>
              <a:ahLst/>
              <a:cxnLst>
                <a:cxn ang="0">
                  <a:pos x="T0" y="T1"/>
                </a:cxn>
                <a:cxn ang="0">
                  <a:pos x="T2" y="T3"/>
                </a:cxn>
                <a:cxn ang="0">
                  <a:pos x="T4" y="T5"/>
                </a:cxn>
                <a:cxn ang="0">
                  <a:pos x="T6" y="T7"/>
                </a:cxn>
                <a:cxn ang="0">
                  <a:pos x="T8" y="T9"/>
                </a:cxn>
              </a:cxnLst>
              <a:rect l="0" t="0" r="r" b="b"/>
              <a:pathLst>
                <a:path w="159" h="87">
                  <a:moveTo>
                    <a:pt x="71" y="24"/>
                  </a:moveTo>
                  <a:cubicBezTo>
                    <a:pt x="30" y="43"/>
                    <a:pt x="0" y="66"/>
                    <a:pt x="5" y="76"/>
                  </a:cubicBezTo>
                  <a:cubicBezTo>
                    <a:pt x="9" y="87"/>
                    <a:pt x="46" y="80"/>
                    <a:pt x="88" y="62"/>
                  </a:cubicBezTo>
                  <a:cubicBezTo>
                    <a:pt x="129" y="44"/>
                    <a:pt x="159" y="21"/>
                    <a:pt x="154" y="11"/>
                  </a:cubicBezTo>
                  <a:cubicBezTo>
                    <a:pt x="150" y="0"/>
                    <a:pt x="112" y="6"/>
                    <a:pt x="71" y="24"/>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78" name="Freeform 262">
              <a:extLst>
                <a:ext uri="{FF2B5EF4-FFF2-40B4-BE49-F238E27FC236}">
                  <a16:creationId xmlns:a16="http://schemas.microsoft.com/office/drawing/2014/main" id="{040EC704-EFE2-4E06-AAAD-919266198B4D}"/>
                </a:ext>
              </a:extLst>
            </p:cNvPr>
            <p:cNvSpPr>
              <a:spLocks/>
            </p:cNvSpPr>
            <p:nvPr/>
          </p:nvSpPr>
          <p:spPr bwMode="auto">
            <a:xfrm>
              <a:off x="782638" y="4322763"/>
              <a:ext cx="77788" cy="96838"/>
            </a:xfrm>
            <a:custGeom>
              <a:avLst/>
              <a:gdLst>
                <a:gd name="T0" fmla="*/ 41 w 115"/>
                <a:gd name="T1" fmla="*/ 60 h 145"/>
                <a:gd name="T2" fmla="*/ 9 w 115"/>
                <a:gd name="T3" fmla="*/ 138 h 145"/>
                <a:gd name="T4" fmla="*/ 74 w 115"/>
                <a:gd name="T5" fmla="*/ 85 h 145"/>
                <a:gd name="T6" fmla="*/ 106 w 115"/>
                <a:gd name="T7" fmla="*/ 7 h 145"/>
                <a:gd name="T8" fmla="*/ 41 w 115"/>
                <a:gd name="T9" fmla="*/ 60 h 145"/>
              </a:gdLst>
              <a:ahLst/>
              <a:cxnLst>
                <a:cxn ang="0">
                  <a:pos x="T0" y="T1"/>
                </a:cxn>
                <a:cxn ang="0">
                  <a:pos x="T2" y="T3"/>
                </a:cxn>
                <a:cxn ang="0">
                  <a:pos x="T4" y="T5"/>
                </a:cxn>
                <a:cxn ang="0">
                  <a:pos x="T6" y="T7"/>
                </a:cxn>
                <a:cxn ang="0">
                  <a:pos x="T8" y="T9"/>
                </a:cxn>
              </a:cxnLst>
              <a:rect l="0" t="0" r="r" b="b"/>
              <a:pathLst>
                <a:path w="115" h="145">
                  <a:moveTo>
                    <a:pt x="41" y="60"/>
                  </a:moveTo>
                  <a:cubicBezTo>
                    <a:pt x="14" y="96"/>
                    <a:pt x="0" y="131"/>
                    <a:pt x="9" y="138"/>
                  </a:cubicBezTo>
                  <a:cubicBezTo>
                    <a:pt x="18" y="145"/>
                    <a:pt x="47" y="121"/>
                    <a:pt x="74" y="85"/>
                  </a:cubicBezTo>
                  <a:cubicBezTo>
                    <a:pt x="101" y="48"/>
                    <a:pt x="115" y="13"/>
                    <a:pt x="106" y="7"/>
                  </a:cubicBezTo>
                  <a:cubicBezTo>
                    <a:pt x="96" y="0"/>
                    <a:pt x="67" y="24"/>
                    <a:pt x="41" y="60"/>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79" name="Freeform 263">
              <a:extLst>
                <a:ext uri="{FF2B5EF4-FFF2-40B4-BE49-F238E27FC236}">
                  <a16:creationId xmlns:a16="http://schemas.microsoft.com/office/drawing/2014/main" id="{6FFC6152-B282-403E-AFC2-792B5E8CC661}"/>
                </a:ext>
              </a:extLst>
            </p:cNvPr>
            <p:cNvSpPr>
              <a:spLocks/>
            </p:cNvSpPr>
            <p:nvPr/>
          </p:nvSpPr>
          <p:spPr bwMode="auto">
            <a:xfrm>
              <a:off x="863601" y="4210051"/>
              <a:ext cx="77788" cy="98425"/>
            </a:xfrm>
            <a:custGeom>
              <a:avLst/>
              <a:gdLst>
                <a:gd name="T0" fmla="*/ 40 w 115"/>
                <a:gd name="T1" fmla="*/ 60 h 145"/>
                <a:gd name="T2" fmla="*/ 9 w 115"/>
                <a:gd name="T3" fmla="*/ 138 h 145"/>
                <a:gd name="T4" fmla="*/ 74 w 115"/>
                <a:gd name="T5" fmla="*/ 85 h 145"/>
                <a:gd name="T6" fmla="*/ 105 w 115"/>
                <a:gd name="T7" fmla="*/ 7 h 145"/>
                <a:gd name="T8" fmla="*/ 40 w 115"/>
                <a:gd name="T9" fmla="*/ 60 h 145"/>
              </a:gdLst>
              <a:ahLst/>
              <a:cxnLst>
                <a:cxn ang="0">
                  <a:pos x="T0" y="T1"/>
                </a:cxn>
                <a:cxn ang="0">
                  <a:pos x="T2" y="T3"/>
                </a:cxn>
                <a:cxn ang="0">
                  <a:pos x="T4" y="T5"/>
                </a:cxn>
                <a:cxn ang="0">
                  <a:pos x="T6" y="T7"/>
                </a:cxn>
                <a:cxn ang="0">
                  <a:pos x="T8" y="T9"/>
                </a:cxn>
              </a:cxnLst>
              <a:rect l="0" t="0" r="r" b="b"/>
              <a:pathLst>
                <a:path w="115" h="145">
                  <a:moveTo>
                    <a:pt x="40" y="60"/>
                  </a:moveTo>
                  <a:cubicBezTo>
                    <a:pt x="14" y="97"/>
                    <a:pt x="0" y="132"/>
                    <a:pt x="9" y="138"/>
                  </a:cubicBezTo>
                  <a:cubicBezTo>
                    <a:pt x="18" y="145"/>
                    <a:pt x="47" y="121"/>
                    <a:pt x="74" y="85"/>
                  </a:cubicBezTo>
                  <a:cubicBezTo>
                    <a:pt x="100" y="49"/>
                    <a:pt x="115" y="14"/>
                    <a:pt x="105" y="7"/>
                  </a:cubicBezTo>
                  <a:cubicBezTo>
                    <a:pt x="96" y="0"/>
                    <a:pt x="67" y="24"/>
                    <a:pt x="40" y="60"/>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80" name="Freeform 264">
              <a:extLst>
                <a:ext uri="{FF2B5EF4-FFF2-40B4-BE49-F238E27FC236}">
                  <a16:creationId xmlns:a16="http://schemas.microsoft.com/office/drawing/2014/main" id="{FD8EEA09-8166-4EAB-B18F-56FD41A72F64}"/>
                </a:ext>
              </a:extLst>
            </p:cNvPr>
            <p:cNvSpPr>
              <a:spLocks/>
            </p:cNvSpPr>
            <p:nvPr/>
          </p:nvSpPr>
          <p:spPr bwMode="auto">
            <a:xfrm>
              <a:off x="836613" y="4329113"/>
              <a:ext cx="34925" cy="109538"/>
            </a:xfrm>
            <a:custGeom>
              <a:avLst/>
              <a:gdLst>
                <a:gd name="T0" fmla="*/ 5 w 51"/>
                <a:gd name="T1" fmla="*/ 80 h 165"/>
                <a:gd name="T2" fmla="*/ 17 w 51"/>
                <a:gd name="T3" fmla="*/ 164 h 165"/>
                <a:gd name="T4" fmla="*/ 46 w 51"/>
                <a:gd name="T5" fmla="*/ 85 h 165"/>
                <a:gd name="T6" fmla="*/ 35 w 51"/>
                <a:gd name="T7" fmla="*/ 1 h 165"/>
                <a:gd name="T8" fmla="*/ 5 w 51"/>
                <a:gd name="T9" fmla="*/ 80 h 165"/>
              </a:gdLst>
              <a:ahLst/>
              <a:cxnLst>
                <a:cxn ang="0">
                  <a:pos x="T0" y="T1"/>
                </a:cxn>
                <a:cxn ang="0">
                  <a:pos x="T2" y="T3"/>
                </a:cxn>
                <a:cxn ang="0">
                  <a:pos x="T4" y="T5"/>
                </a:cxn>
                <a:cxn ang="0">
                  <a:pos x="T6" y="T7"/>
                </a:cxn>
                <a:cxn ang="0">
                  <a:pos x="T8" y="T9"/>
                </a:cxn>
              </a:cxnLst>
              <a:rect l="0" t="0" r="r" b="b"/>
              <a:pathLst>
                <a:path w="51" h="165">
                  <a:moveTo>
                    <a:pt x="5" y="80"/>
                  </a:moveTo>
                  <a:cubicBezTo>
                    <a:pt x="0" y="125"/>
                    <a:pt x="5" y="162"/>
                    <a:pt x="17" y="164"/>
                  </a:cubicBezTo>
                  <a:cubicBezTo>
                    <a:pt x="28" y="165"/>
                    <a:pt x="41" y="130"/>
                    <a:pt x="46" y="85"/>
                  </a:cubicBezTo>
                  <a:cubicBezTo>
                    <a:pt x="51" y="40"/>
                    <a:pt x="46" y="3"/>
                    <a:pt x="35" y="1"/>
                  </a:cubicBezTo>
                  <a:cubicBezTo>
                    <a:pt x="23" y="0"/>
                    <a:pt x="10" y="35"/>
                    <a:pt x="5" y="80"/>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81" name="Freeform 265">
              <a:extLst>
                <a:ext uri="{FF2B5EF4-FFF2-40B4-BE49-F238E27FC236}">
                  <a16:creationId xmlns:a16="http://schemas.microsoft.com/office/drawing/2014/main" id="{ED361AE2-D440-45CD-8DEE-6372036ACEAC}"/>
                </a:ext>
              </a:extLst>
            </p:cNvPr>
            <p:cNvSpPr>
              <a:spLocks/>
            </p:cNvSpPr>
            <p:nvPr/>
          </p:nvSpPr>
          <p:spPr bwMode="auto">
            <a:xfrm>
              <a:off x="852488" y="4191001"/>
              <a:ext cx="33338" cy="111125"/>
            </a:xfrm>
            <a:custGeom>
              <a:avLst/>
              <a:gdLst>
                <a:gd name="T0" fmla="*/ 5 w 51"/>
                <a:gd name="T1" fmla="*/ 80 h 165"/>
                <a:gd name="T2" fmla="*/ 16 w 51"/>
                <a:gd name="T3" fmla="*/ 163 h 165"/>
                <a:gd name="T4" fmla="*/ 46 w 51"/>
                <a:gd name="T5" fmla="*/ 84 h 165"/>
                <a:gd name="T6" fmla="*/ 34 w 51"/>
                <a:gd name="T7" fmla="*/ 1 h 165"/>
                <a:gd name="T8" fmla="*/ 5 w 51"/>
                <a:gd name="T9" fmla="*/ 80 h 165"/>
              </a:gdLst>
              <a:ahLst/>
              <a:cxnLst>
                <a:cxn ang="0">
                  <a:pos x="T0" y="T1"/>
                </a:cxn>
                <a:cxn ang="0">
                  <a:pos x="T2" y="T3"/>
                </a:cxn>
                <a:cxn ang="0">
                  <a:pos x="T4" y="T5"/>
                </a:cxn>
                <a:cxn ang="0">
                  <a:pos x="T6" y="T7"/>
                </a:cxn>
                <a:cxn ang="0">
                  <a:pos x="T8" y="T9"/>
                </a:cxn>
              </a:cxnLst>
              <a:rect l="0" t="0" r="r" b="b"/>
              <a:pathLst>
                <a:path w="51" h="165">
                  <a:moveTo>
                    <a:pt x="5" y="80"/>
                  </a:moveTo>
                  <a:cubicBezTo>
                    <a:pt x="0" y="125"/>
                    <a:pt x="5" y="162"/>
                    <a:pt x="16" y="163"/>
                  </a:cubicBezTo>
                  <a:cubicBezTo>
                    <a:pt x="28" y="165"/>
                    <a:pt x="41" y="129"/>
                    <a:pt x="46" y="84"/>
                  </a:cubicBezTo>
                  <a:cubicBezTo>
                    <a:pt x="51" y="40"/>
                    <a:pt x="46" y="2"/>
                    <a:pt x="34" y="1"/>
                  </a:cubicBezTo>
                  <a:cubicBezTo>
                    <a:pt x="23" y="0"/>
                    <a:pt x="10" y="35"/>
                    <a:pt x="5" y="80"/>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82" name="Freeform 266">
              <a:extLst>
                <a:ext uri="{FF2B5EF4-FFF2-40B4-BE49-F238E27FC236}">
                  <a16:creationId xmlns:a16="http://schemas.microsoft.com/office/drawing/2014/main" id="{38C2F442-8D46-4960-8943-1C1AFD035732}"/>
                </a:ext>
              </a:extLst>
            </p:cNvPr>
            <p:cNvSpPr>
              <a:spLocks/>
            </p:cNvSpPr>
            <p:nvPr/>
          </p:nvSpPr>
          <p:spPr bwMode="auto">
            <a:xfrm>
              <a:off x="860426" y="4324351"/>
              <a:ext cx="57150" cy="107950"/>
            </a:xfrm>
            <a:custGeom>
              <a:avLst/>
              <a:gdLst>
                <a:gd name="T0" fmla="*/ 24 w 86"/>
                <a:gd name="T1" fmla="*/ 88 h 159"/>
                <a:gd name="T2" fmla="*/ 76 w 86"/>
                <a:gd name="T3" fmla="*/ 154 h 159"/>
                <a:gd name="T4" fmla="*/ 62 w 86"/>
                <a:gd name="T5" fmla="*/ 71 h 159"/>
                <a:gd name="T6" fmla="*/ 10 w 86"/>
                <a:gd name="T7" fmla="*/ 5 h 159"/>
                <a:gd name="T8" fmla="*/ 24 w 86"/>
                <a:gd name="T9" fmla="*/ 88 h 159"/>
              </a:gdLst>
              <a:ahLst/>
              <a:cxnLst>
                <a:cxn ang="0">
                  <a:pos x="T0" y="T1"/>
                </a:cxn>
                <a:cxn ang="0">
                  <a:pos x="T2" y="T3"/>
                </a:cxn>
                <a:cxn ang="0">
                  <a:pos x="T4" y="T5"/>
                </a:cxn>
                <a:cxn ang="0">
                  <a:pos x="T6" y="T7"/>
                </a:cxn>
                <a:cxn ang="0">
                  <a:pos x="T8" y="T9"/>
                </a:cxn>
              </a:cxnLst>
              <a:rect l="0" t="0" r="r" b="b"/>
              <a:pathLst>
                <a:path w="86" h="159">
                  <a:moveTo>
                    <a:pt x="24" y="88"/>
                  </a:moveTo>
                  <a:cubicBezTo>
                    <a:pt x="42" y="129"/>
                    <a:pt x="65" y="159"/>
                    <a:pt x="76" y="154"/>
                  </a:cubicBezTo>
                  <a:cubicBezTo>
                    <a:pt x="86" y="150"/>
                    <a:pt x="80" y="112"/>
                    <a:pt x="62" y="71"/>
                  </a:cubicBezTo>
                  <a:cubicBezTo>
                    <a:pt x="44" y="30"/>
                    <a:pt x="21" y="0"/>
                    <a:pt x="10" y="5"/>
                  </a:cubicBezTo>
                  <a:cubicBezTo>
                    <a:pt x="0" y="9"/>
                    <a:pt x="6" y="47"/>
                    <a:pt x="24" y="88"/>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83" name="Freeform 267">
              <a:extLst>
                <a:ext uri="{FF2B5EF4-FFF2-40B4-BE49-F238E27FC236}">
                  <a16:creationId xmlns:a16="http://schemas.microsoft.com/office/drawing/2014/main" id="{B53712CB-E2A1-436A-BC4C-0FF6C3DFEB1C}"/>
                </a:ext>
              </a:extLst>
            </p:cNvPr>
            <p:cNvSpPr>
              <a:spLocks/>
            </p:cNvSpPr>
            <p:nvPr/>
          </p:nvSpPr>
          <p:spPr bwMode="auto">
            <a:xfrm>
              <a:off x="804863" y="4198938"/>
              <a:ext cx="58738" cy="106363"/>
            </a:xfrm>
            <a:custGeom>
              <a:avLst/>
              <a:gdLst>
                <a:gd name="T0" fmla="*/ 24 w 87"/>
                <a:gd name="T1" fmla="*/ 88 h 159"/>
                <a:gd name="T2" fmla="*/ 76 w 87"/>
                <a:gd name="T3" fmla="*/ 154 h 159"/>
                <a:gd name="T4" fmla="*/ 62 w 87"/>
                <a:gd name="T5" fmla="*/ 71 h 159"/>
                <a:gd name="T6" fmla="*/ 11 w 87"/>
                <a:gd name="T7" fmla="*/ 5 h 159"/>
                <a:gd name="T8" fmla="*/ 24 w 87"/>
                <a:gd name="T9" fmla="*/ 88 h 159"/>
              </a:gdLst>
              <a:ahLst/>
              <a:cxnLst>
                <a:cxn ang="0">
                  <a:pos x="T0" y="T1"/>
                </a:cxn>
                <a:cxn ang="0">
                  <a:pos x="T2" y="T3"/>
                </a:cxn>
                <a:cxn ang="0">
                  <a:pos x="T4" y="T5"/>
                </a:cxn>
                <a:cxn ang="0">
                  <a:pos x="T6" y="T7"/>
                </a:cxn>
                <a:cxn ang="0">
                  <a:pos x="T8" y="T9"/>
                </a:cxn>
              </a:cxnLst>
              <a:rect l="0" t="0" r="r" b="b"/>
              <a:pathLst>
                <a:path w="87" h="159">
                  <a:moveTo>
                    <a:pt x="24" y="88"/>
                  </a:moveTo>
                  <a:cubicBezTo>
                    <a:pt x="43" y="129"/>
                    <a:pt x="66" y="159"/>
                    <a:pt x="76" y="154"/>
                  </a:cubicBezTo>
                  <a:cubicBezTo>
                    <a:pt x="87" y="149"/>
                    <a:pt x="80" y="112"/>
                    <a:pt x="62" y="71"/>
                  </a:cubicBezTo>
                  <a:cubicBezTo>
                    <a:pt x="44" y="30"/>
                    <a:pt x="21" y="0"/>
                    <a:pt x="11" y="5"/>
                  </a:cubicBezTo>
                  <a:cubicBezTo>
                    <a:pt x="0" y="9"/>
                    <a:pt x="6" y="46"/>
                    <a:pt x="24" y="88"/>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84" name="Freeform 268">
              <a:extLst>
                <a:ext uri="{FF2B5EF4-FFF2-40B4-BE49-F238E27FC236}">
                  <a16:creationId xmlns:a16="http://schemas.microsoft.com/office/drawing/2014/main" id="{7C510561-1DF3-4AAD-8786-F9018681BAE9}"/>
                </a:ext>
              </a:extLst>
            </p:cNvPr>
            <p:cNvSpPr>
              <a:spLocks/>
            </p:cNvSpPr>
            <p:nvPr/>
          </p:nvSpPr>
          <p:spPr bwMode="auto">
            <a:xfrm>
              <a:off x="868363" y="4318001"/>
              <a:ext cx="96838" cy="76200"/>
            </a:xfrm>
            <a:custGeom>
              <a:avLst/>
              <a:gdLst>
                <a:gd name="T0" fmla="*/ 60 w 145"/>
                <a:gd name="T1" fmla="*/ 74 h 115"/>
                <a:gd name="T2" fmla="*/ 138 w 145"/>
                <a:gd name="T3" fmla="*/ 106 h 115"/>
                <a:gd name="T4" fmla="*/ 84 w 145"/>
                <a:gd name="T5" fmla="*/ 41 h 115"/>
                <a:gd name="T6" fmla="*/ 6 w 145"/>
                <a:gd name="T7" fmla="*/ 9 h 115"/>
                <a:gd name="T8" fmla="*/ 60 w 145"/>
                <a:gd name="T9" fmla="*/ 74 h 115"/>
              </a:gdLst>
              <a:ahLst/>
              <a:cxnLst>
                <a:cxn ang="0">
                  <a:pos x="T0" y="T1"/>
                </a:cxn>
                <a:cxn ang="0">
                  <a:pos x="T2" y="T3"/>
                </a:cxn>
                <a:cxn ang="0">
                  <a:pos x="T4" y="T5"/>
                </a:cxn>
                <a:cxn ang="0">
                  <a:pos x="T6" y="T7"/>
                </a:cxn>
                <a:cxn ang="0">
                  <a:pos x="T8" y="T9"/>
                </a:cxn>
              </a:cxnLst>
              <a:rect l="0" t="0" r="r" b="b"/>
              <a:pathLst>
                <a:path w="145" h="115">
                  <a:moveTo>
                    <a:pt x="60" y="74"/>
                  </a:moveTo>
                  <a:cubicBezTo>
                    <a:pt x="96" y="101"/>
                    <a:pt x="131" y="115"/>
                    <a:pt x="138" y="106"/>
                  </a:cubicBezTo>
                  <a:cubicBezTo>
                    <a:pt x="145" y="97"/>
                    <a:pt x="121" y="67"/>
                    <a:pt x="84" y="41"/>
                  </a:cubicBezTo>
                  <a:cubicBezTo>
                    <a:pt x="48" y="14"/>
                    <a:pt x="13" y="0"/>
                    <a:pt x="6" y="9"/>
                  </a:cubicBezTo>
                  <a:cubicBezTo>
                    <a:pt x="0" y="18"/>
                    <a:pt x="24" y="47"/>
                    <a:pt x="60" y="74"/>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85" name="Freeform 269">
              <a:extLst>
                <a:ext uri="{FF2B5EF4-FFF2-40B4-BE49-F238E27FC236}">
                  <a16:creationId xmlns:a16="http://schemas.microsoft.com/office/drawing/2014/main" id="{8B4429D4-5AFA-4A55-B963-EBF9B50C1BD3}"/>
                </a:ext>
              </a:extLst>
            </p:cNvPr>
            <p:cNvSpPr>
              <a:spLocks/>
            </p:cNvSpPr>
            <p:nvPr/>
          </p:nvSpPr>
          <p:spPr bwMode="auto">
            <a:xfrm>
              <a:off x="757238" y="4235451"/>
              <a:ext cx="96838" cy="77788"/>
            </a:xfrm>
            <a:custGeom>
              <a:avLst/>
              <a:gdLst>
                <a:gd name="T0" fmla="*/ 60 w 145"/>
                <a:gd name="T1" fmla="*/ 74 h 115"/>
                <a:gd name="T2" fmla="*/ 138 w 145"/>
                <a:gd name="T3" fmla="*/ 106 h 115"/>
                <a:gd name="T4" fmla="*/ 85 w 145"/>
                <a:gd name="T5" fmla="*/ 41 h 115"/>
                <a:gd name="T6" fmla="*/ 7 w 145"/>
                <a:gd name="T7" fmla="*/ 9 h 115"/>
                <a:gd name="T8" fmla="*/ 60 w 145"/>
                <a:gd name="T9" fmla="*/ 74 h 115"/>
              </a:gdLst>
              <a:ahLst/>
              <a:cxnLst>
                <a:cxn ang="0">
                  <a:pos x="T0" y="T1"/>
                </a:cxn>
                <a:cxn ang="0">
                  <a:pos x="T2" y="T3"/>
                </a:cxn>
                <a:cxn ang="0">
                  <a:pos x="T4" y="T5"/>
                </a:cxn>
                <a:cxn ang="0">
                  <a:pos x="T6" y="T7"/>
                </a:cxn>
                <a:cxn ang="0">
                  <a:pos x="T8" y="T9"/>
                </a:cxn>
              </a:cxnLst>
              <a:rect l="0" t="0" r="r" b="b"/>
              <a:pathLst>
                <a:path w="145" h="115">
                  <a:moveTo>
                    <a:pt x="60" y="74"/>
                  </a:moveTo>
                  <a:cubicBezTo>
                    <a:pt x="97" y="101"/>
                    <a:pt x="132" y="115"/>
                    <a:pt x="138" y="106"/>
                  </a:cubicBezTo>
                  <a:cubicBezTo>
                    <a:pt x="145" y="97"/>
                    <a:pt x="121" y="68"/>
                    <a:pt x="85" y="41"/>
                  </a:cubicBezTo>
                  <a:cubicBezTo>
                    <a:pt x="49" y="14"/>
                    <a:pt x="14" y="0"/>
                    <a:pt x="7" y="9"/>
                  </a:cubicBezTo>
                  <a:cubicBezTo>
                    <a:pt x="0" y="19"/>
                    <a:pt x="24" y="48"/>
                    <a:pt x="60" y="74"/>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86" name="Freeform 270">
              <a:extLst>
                <a:ext uri="{FF2B5EF4-FFF2-40B4-BE49-F238E27FC236}">
                  <a16:creationId xmlns:a16="http://schemas.microsoft.com/office/drawing/2014/main" id="{6AEAAA43-6398-40AB-B8D8-1465C25DD7BB}"/>
                </a:ext>
              </a:extLst>
            </p:cNvPr>
            <p:cNvSpPr>
              <a:spLocks/>
            </p:cNvSpPr>
            <p:nvPr/>
          </p:nvSpPr>
          <p:spPr bwMode="auto">
            <a:xfrm>
              <a:off x="874713" y="4306888"/>
              <a:ext cx="111125" cy="33338"/>
            </a:xfrm>
            <a:custGeom>
              <a:avLst/>
              <a:gdLst>
                <a:gd name="T0" fmla="*/ 80 w 165"/>
                <a:gd name="T1" fmla="*/ 46 h 51"/>
                <a:gd name="T2" fmla="*/ 163 w 165"/>
                <a:gd name="T3" fmla="*/ 34 h 51"/>
                <a:gd name="T4" fmla="*/ 85 w 165"/>
                <a:gd name="T5" fmla="*/ 5 h 51"/>
                <a:gd name="T6" fmla="*/ 1 w 165"/>
                <a:gd name="T7" fmla="*/ 16 h 51"/>
                <a:gd name="T8" fmla="*/ 80 w 165"/>
                <a:gd name="T9" fmla="*/ 46 h 51"/>
              </a:gdLst>
              <a:ahLst/>
              <a:cxnLst>
                <a:cxn ang="0">
                  <a:pos x="T0" y="T1"/>
                </a:cxn>
                <a:cxn ang="0">
                  <a:pos x="T2" y="T3"/>
                </a:cxn>
                <a:cxn ang="0">
                  <a:pos x="T4" y="T5"/>
                </a:cxn>
                <a:cxn ang="0">
                  <a:pos x="T6" y="T7"/>
                </a:cxn>
                <a:cxn ang="0">
                  <a:pos x="T8" y="T9"/>
                </a:cxn>
              </a:cxnLst>
              <a:rect l="0" t="0" r="r" b="b"/>
              <a:pathLst>
                <a:path w="165" h="51">
                  <a:moveTo>
                    <a:pt x="80" y="46"/>
                  </a:moveTo>
                  <a:cubicBezTo>
                    <a:pt x="125" y="51"/>
                    <a:pt x="162" y="45"/>
                    <a:pt x="163" y="34"/>
                  </a:cubicBezTo>
                  <a:cubicBezTo>
                    <a:pt x="165" y="23"/>
                    <a:pt x="129" y="10"/>
                    <a:pt x="85" y="5"/>
                  </a:cubicBezTo>
                  <a:cubicBezTo>
                    <a:pt x="40" y="0"/>
                    <a:pt x="3" y="5"/>
                    <a:pt x="1" y="16"/>
                  </a:cubicBezTo>
                  <a:cubicBezTo>
                    <a:pt x="0" y="28"/>
                    <a:pt x="35" y="41"/>
                    <a:pt x="80" y="46"/>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87" name="Freeform 271">
              <a:extLst>
                <a:ext uri="{FF2B5EF4-FFF2-40B4-BE49-F238E27FC236}">
                  <a16:creationId xmlns:a16="http://schemas.microsoft.com/office/drawing/2014/main" id="{8C39ECE6-4F83-4626-86E7-932B78AB4D4C}"/>
                </a:ext>
              </a:extLst>
            </p:cNvPr>
            <p:cNvSpPr>
              <a:spLocks/>
            </p:cNvSpPr>
            <p:nvPr/>
          </p:nvSpPr>
          <p:spPr bwMode="auto">
            <a:xfrm>
              <a:off x="738188" y="4291013"/>
              <a:ext cx="109538" cy="33338"/>
            </a:xfrm>
            <a:custGeom>
              <a:avLst/>
              <a:gdLst>
                <a:gd name="T0" fmla="*/ 80 w 164"/>
                <a:gd name="T1" fmla="*/ 46 h 51"/>
                <a:gd name="T2" fmla="*/ 163 w 164"/>
                <a:gd name="T3" fmla="*/ 35 h 51"/>
                <a:gd name="T4" fmla="*/ 84 w 164"/>
                <a:gd name="T5" fmla="*/ 5 h 51"/>
                <a:gd name="T6" fmla="*/ 1 w 164"/>
                <a:gd name="T7" fmla="*/ 17 h 51"/>
                <a:gd name="T8" fmla="*/ 80 w 164"/>
                <a:gd name="T9" fmla="*/ 46 h 51"/>
              </a:gdLst>
              <a:ahLst/>
              <a:cxnLst>
                <a:cxn ang="0">
                  <a:pos x="T0" y="T1"/>
                </a:cxn>
                <a:cxn ang="0">
                  <a:pos x="T2" y="T3"/>
                </a:cxn>
                <a:cxn ang="0">
                  <a:pos x="T4" y="T5"/>
                </a:cxn>
                <a:cxn ang="0">
                  <a:pos x="T6" y="T7"/>
                </a:cxn>
                <a:cxn ang="0">
                  <a:pos x="T8" y="T9"/>
                </a:cxn>
              </a:cxnLst>
              <a:rect l="0" t="0" r="r" b="b"/>
              <a:pathLst>
                <a:path w="164" h="51">
                  <a:moveTo>
                    <a:pt x="80" y="46"/>
                  </a:moveTo>
                  <a:cubicBezTo>
                    <a:pt x="125" y="51"/>
                    <a:pt x="162" y="46"/>
                    <a:pt x="163" y="35"/>
                  </a:cubicBezTo>
                  <a:cubicBezTo>
                    <a:pt x="164" y="23"/>
                    <a:pt x="129" y="10"/>
                    <a:pt x="84" y="5"/>
                  </a:cubicBezTo>
                  <a:cubicBezTo>
                    <a:pt x="40" y="0"/>
                    <a:pt x="2" y="5"/>
                    <a:pt x="1" y="17"/>
                  </a:cubicBezTo>
                  <a:cubicBezTo>
                    <a:pt x="0" y="28"/>
                    <a:pt x="35" y="41"/>
                    <a:pt x="80" y="46"/>
                  </a:cubicBezTo>
                </a:path>
              </a:pathLst>
            </a:custGeom>
            <a:solidFill>
              <a:srgbClr val="F1F3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88" name="Freeform 272">
              <a:extLst>
                <a:ext uri="{FF2B5EF4-FFF2-40B4-BE49-F238E27FC236}">
                  <a16:creationId xmlns:a16="http://schemas.microsoft.com/office/drawing/2014/main" id="{0A8CE9A5-FFA4-40AF-9A71-AFFD13008F90}"/>
                </a:ext>
              </a:extLst>
            </p:cNvPr>
            <p:cNvSpPr>
              <a:spLocks/>
            </p:cNvSpPr>
            <p:nvPr/>
          </p:nvSpPr>
          <p:spPr bwMode="auto">
            <a:xfrm>
              <a:off x="738188" y="4306888"/>
              <a:ext cx="111125" cy="36513"/>
            </a:xfrm>
            <a:custGeom>
              <a:avLst/>
              <a:gdLst>
                <a:gd name="T0" fmla="*/ 80 w 165"/>
                <a:gd name="T1" fmla="*/ 7 h 54"/>
                <a:gd name="T2" fmla="*/ 2 w 165"/>
                <a:gd name="T3" fmla="*/ 39 h 54"/>
                <a:gd name="T4" fmla="*/ 86 w 165"/>
                <a:gd name="T5" fmla="*/ 48 h 54"/>
                <a:gd name="T6" fmla="*/ 163 w 165"/>
                <a:gd name="T7" fmla="*/ 15 h 54"/>
                <a:gd name="T8" fmla="*/ 80 w 165"/>
                <a:gd name="T9" fmla="*/ 7 h 54"/>
              </a:gdLst>
              <a:ahLst/>
              <a:cxnLst>
                <a:cxn ang="0">
                  <a:pos x="T0" y="T1"/>
                </a:cxn>
                <a:cxn ang="0">
                  <a:pos x="T2" y="T3"/>
                </a:cxn>
                <a:cxn ang="0">
                  <a:pos x="T4" y="T5"/>
                </a:cxn>
                <a:cxn ang="0">
                  <a:pos x="T6" y="T7"/>
                </a:cxn>
                <a:cxn ang="0">
                  <a:pos x="T8" y="T9"/>
                </a:cxn>
              </a:cxnLst>
              <a:rect l="0" t="0" r="r" b="b"/>
              <a:pathLst>
                <a:path w="165" h="54">
                  <a:moveTo>
                    <a:pt x="80" y="7"/>
                  </a:moveTo>
                  <a:cubicBezTo>
                    <a:pt x="35" y="14"/>
                    <a:pt x="0" y="28"/>
                    <a:pt x="2" y="39"/>
                  </a:cubicBezTo>
                  <a:cubicBezTo>
                    <a:pt x="4" y="51"/>
                    <a:pt x="41" y="54"/>
                    <a:pt x="86" y="48"/>
                  </a:cubicBezTo>
                  <a:cubicBezTo>
                    <a:pt x="130" y="41"/>
                    <a:pt x="165" y="26"/>
                    <a:pt x="163" y="15"/>
                  </a:cubicBezTo>
                  <a:cubicBezTo>
                    <a:pt x="162" y="4"/>
                    <a:pt x="124" y="0"/>
                    <a:pt x="80" y="7"/>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89" name="Freeform 273">
              <a:extLst>
                <a:ext uri="{FF2B5EF4-FFF2-40B4-BE49-F238E27FC236}">
                  <a16:creationId xmlns:a16="http://schemas.microsoft.com/office/drawing/2014/main" id="{F8D93DBE-FCFF-4421-959D-BD5838CF43E9}"/>
                </a:ext>
              </a:extLst>
            </p:cNvPr>
            <p:cNvSpPr>
              <a:spLocks/>
            </p:cNvSpPr>
            <p:nvPr/>
          </p:nvSpPr>
          <p:spPr bwMode="auto">
            <a:xfrm>
              <a:off x="874713" y="4286251"/>
              <a:ext cx="111125" cy="36513"/>
            </a:xfrm>
            <a:custGeom>
              <a:avLst/>
              <a:gdLst>
                <a:gd name="T0" fmla="*/ 80 w 165"/>
                <a:gd name="T1" fmla="*/ 7 h 54"/>
                <a:gd name="T2" fmla="*/ 2 w 165"/>
                <a:gd name="T3" fmla="*/ 39 h 54"/>
                <a:gd name="T4" fmla="*/ 86 w 165"/>
                <a:gd name="T5" fmla="*/ 48 h 54"/>
                <a:gd name="T6" fmla="*/ 163 w 165"/>
                <a:gd name="T7" fmla="*/ 15 h 54"/>
                <a:gd name="T8" fmla="*/ 80 w 165"/>
                <a:gd name="T9" fmla="*/ 7 h 54"/>
              </a:gdLst>
              <a:ahLst/>
              <a:cxnLst>
                <a:cxn ang="0">
                  <a:pos x="T0" y="T1"/>
                </a:cxn>
                <a:cxn ang="0">
                  <a:pos x="T2" y="T3"/>
                </a:cxn>
                <a:cxn ang="0">
                  <a:pos x="T4" y="T5"/>
                </a:cxn>
                <a:cxn ang="0">
                  <a:pos x="T6" y="T7"/>
                </a:cxn>
                <a:cxn ang="0">
                  <a:pos x="T8" y="T9"/>
                </a:cxn>
              </a:cxnLst>
              <a:rect l="0" t="0" r="r" b="b"/>
              <a:pathLst>
                <a:path w="165" h="54">
                  <a:moveTo>
                    <a:pt x="80" y="7"/>
                  </a:moveTo>
                  <a:cubicBezTo>
                    <a:pt x="35" y="14"/>
                    <a:pt x="0" y="28"/>
                    <a:pt x="2" y="39"/>
                  </a:cubicBezTo>
                  <a:cubicBezTo>
                    <a:pt x="4" y="51"/>
                    <a:pt x="41" y="54"/>
                    <a:pt x="86" y="48"/>
                  </a:cubicBezTo>
                  <a:cubicBezTo>
                    <a:pt x="130" y="41"/>
                    <a:pt x="165" y="26"/>
                    <a:pt x="163" y="15"/>
                  </a:cubicBezTo>
                  <a:cubicBezTo>
                    <a:pt x="162" y="4"/>
                    <a:pt x="124" y="0"/>
                    <a:pt x="80" y="7"/>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90" name="Freeform 274">
              <a:extLst>
                <a:ext uri="{FF2B5EF4-FFF2-40B4-BE49-F238E27FC236}">
                  <a16:creationId xmlns:a16="http://schemas.microsoft.com/office/drawing/2014/main" id="{0FB1941A-24F7-4D56-AB3A-D94128427CB3}"/>
                </a:ext>
              </a:extLst>
            </p:cNvPr>
            <p:cNvSpPr>
              <a:spLocks/>
            </p:cNvSpPr>
            <p:nvPr/>
          </p:nvSpPr>
          <p:spPr bwMode="auto">
            <a:xfrm>
              <a:off x="760413" y="4318001"/>
              <a:ext cx="95250" cy="80963"/>
            </a:xfrm>
            <a:custGeom>
              <a:avLst/>
              <a:gdLst>
                <a:gd name="T0" fmla="*/ 58 w 142"/>
                <a:gd name="T1" fmla="*/ 44 h 120"/>
                <a:gd name="T2" fmla="*/ 7 w 142"/>
                <a:gd name="T3" fmla="*/ 111 h 120"/>
                <a:gd name="T4" fmla="*/ 84 w 142"/>
                <a:gd name="T5" fmla="*/ 76 h 120"/>
                <a:gd name="T6" fmla="*/ 135 w 142"/>
                <a:gd name="T7" fmla="*/ 9 h 120"/>
                <a:gd name="T8" fmla="*/ 58 w 142"/>
                <a:gd name="T9" fmla="*/ 44 h 120"/>
              </a:gdLst>
              <a:ahLst/>
              <a:cxnLst>
                <a:cxn ang="0">
                  <a:pos x="T0" y="T1"/>
                </a:cxn>
                <a:cxn ang="0">
                  <a:pos x="T2" y="T3"/>
                </a:cxn>
                <a:cxn ang="0">
                  <a:pos x="T4" y="T5"/>
                </a:cxn>
                <a:cxn ang="0">
                  <a:pos x="T6" y="T7"/>
                </a:cxn>
                <a:cxn ang="0">
                  <a:pos x="T8" y="T9"/>
                </a:cxn>
              </a:cxnLst>
              <a:rect l="0" t="0" r="r" b="b"/>
              <a:pathLst>
                <a:path w="142" h="120">
                  <a:moveTo>
                    <a:pt x="58" y="44"/>
                  </a:moveTo>
                  <a:cubicBezTo>
                    <a:pt x="23" y="72"/>
                    <a:pt x="0" y="102"/>
                    <a:pt x="7" y="111"/>
                  </a:cubicBezTo>
                  <a:cubicBezTo>
                    <a:pt x="14" y="120"/>
                    <a:pt x="49" y="104"/>
                    <a:pt x="84" y="76"/>
                  </a:cubicBezTo>
                  <a:cubicBezTo>
                    <a:pt x="119" y="48"/>
                    <a:pt x="142" y="18"/>
                    <a:pt x="135" y="9"/>
                  </a:cubicBezTo>
                  <a:cubicBezTo>
                    <a:pt x="127" y="0"/>
                    <a:pt x="93" y="15"/>
                    <a:pt x="58" y="44"/>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91" name="Freeform 275">
              <a:extLst>
                <a:ext uri="{FF2B5EF4-FFF2-40B4-BE49-F238E27FC236}">
                  <a16:creationId xmlns:a16="http://schemas.microsoft.com/office/drawing/2014/main" id="{F132A47A-E2B9-4CBD-BF0D-F39FB785DB33}"/>
                </a:ext>
              </a:extLst>
            </p:cNvPr>
            <p:cNvSpPr>
              <a:spLocks/>
            </p:cNvSpPr>
            <p:nvPr/>
          </p:nvSpPr>
          <p:spPr bwMode="auto">
            <a:xfrm>
              <a:off x="868363" y="4232276"/>
              <a:ext cx="95250" cy="79375"/>
            </a:xfrm>
            <a:custGeom>
              <a:avLst/>
              <a:gdLst>
                <a:gd name="T0" fmla="*/ 57 w 141"/>
                <a:gd name="T1" fmla="*/ 44 h 120"/>
                <a:gd name="T2" fmla="*/ 7 w 141"/>
                <a:gd name="T3" fmla="*/ 111 h 120"/>
                <a:gd name="T4" fmla="*/ 83 w 141"/>
                <a:gd name="T5" fmla="*/ 76 h 120"/>
                <a:gd name="T6" fmla="*/ 134 w 141"/>
                <a:gd name="T7" fmla="*/ 9 h 120"/>
                <a:gd name="T8" fmla="*/ 57 w 141"/>
                <a:gd name="T9" fmla="*/ 44 h 120"/>
              </a:gdLst>
              <a:ahLst/>
              <a:cxnLst>
                <a:cxn ang="0">
                  <a:pos x="T0" y="T1"/>
                </a:cxn>
                <a:cxn ang="0">
                  <a:pos x="T2" y="T3"/>
                </a:cxn>
                <a:cxn ang="0">
                  <a:pos x="T4" y="T5"/>
                </a:cxn>
                <a:cxn ang="0">
                  <a:pos x="T6" y="T7"/>
                </a:cxn>
                <a:cxn ang="0">
                  <a:pos x="T8" y="T9"/>
                </a:cxn>
              </a:cxnLst>
              <a:rect l="0" t="0" r="r" b="b"/>
              <a:pathLst>
                <a:path w="141" h="120">
                  <a:moveTo>
                    <a:pt x="57" y="44"/>
                  </a:moveTo>
                  <a:cubicBezTo>
                    <a:pt x="22" y="72"/>
                    <a:pt x="0" y="102"/>
                    <a:pt x="7" y="111"/>
                  </a:cubicBezTo>
                  <a:cubicBezTo>
                    <a:pt x="14" y="120"/>
                    <a:pt x="48" y="105"/>
                    <a:pt x="83" y="76"/>
                  </a:cubicBezTo>
                  <a:cubicBezTo>
                    <a:pt x="118" y="48"/>
                    <a:pt x="141" y="18"/>
                    <a:pt x="134" y="9"/>
                  </a:cubicBezTo>
                  <a:cubicBezTo>
                    <a:pt x="127" y="0"/>
                    <a:pt x="93" y="16"/>
                    <a:pt x="57" y="44"/>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92" name="Freeform 276">
              <a:extLst>
                <a:ext uri="{FF2B5EF4-FFF2-40B4-BE49-F238E27FC236}">
                  <a16:creationId xmlns:a16="http://schemas.microsoft.com/office/drawing/2014/main" id="{952D9D08-CA44-48F4-9636-0AAA44388A17}"/>
                </a:ext>
              </a:extLst>
            </p:cNvPr>
            <p:cNvSpPr>
              <a:spLocks/>
            </p:cNvSpPr>
            <p:nvPr/>
          </p:nvSpPr>
          <p:spPr bwMode="auto">
            <a:xfrm>
              <a:off x="809626" y="4325938"/>
              <a:ext cx="53975" cy="107950"/>
            </a:xfrm>
            <a:custGeom>
              <a:avLst/>
              <a:gdLst>
                <a:gd name="T0" fmla="*/ 21 w 81"/>
                <a:gd name="T1" fmla="*/ 73 h 160"/>
                <a:gd name="T2" fmla="*/ 11 w 81"/>
                <a:gd name="T3" fmla="*/ 156 h 160"/>
                <a:gd name="T4" fmla="*/ 60 w 81"/>
                <a:gd name="T5" fmla="*/ 88 h 160"/>
                <a:gd name="T6" fmla="*/ 70 w 81"/>
                <a:gd name="T7" fmla="*/ 4 h 160"/>
                <a:gd name="T8" fmla="*/ 21 w 81"/>
                <a:gd name="T9" fmla="*/ 73 h 160"/>
              </a:gdLst>
              <a:ahLst/>
              <a:cxnLst>
                <a:cxn ang="0">
                  <a:pos x="T0" y="T1"/>
                </a:cxn>
                <a:cxn ang="0">
                  <a:pos x="T2" y="T3"/>
                </a:cxn>
                <a:cxn ang="0">
                  <a:pos x="T4" y="T5"/>
                </a:cxn>
                <a:cxn ang="0">
                  <a:pos x="T6" y="T7"/>
                </a:cxn>
                <a:cxn ang="0">
                  <a:pos x="T8" y="T9"/>
                </a:cxn>
              </a:cxnLst>
              <a:rect l="0" t="0" r="r" b="b"/>
              <a:pathLst>
                <a:path w="81" h="160">
                  <a:moveTo>
                    <a:pt x="21" y="73"/>
                  </a:moveTo>
                  <a:cubicBezTo>
                    <a:pt x="5" y="114"/>
                    <a:pt x="0" y="152"/>
                    <a:pt x="11" y="156"/>
                  </a:cubicBezTo>
                  <a:cubicBezTo>
                    <a:pt x="21" y="160"/>
                    <a:pt x="43" y="129"/>
                    <a:pt x="60" y="88"/>
                  </a:cubicBezTo>
                  <a:cubicBezTo>
                    <a:pt x="76" y="46"/>
                    <a:pt x="81" y="8"/>
                    <a:pt x="70" y="4"/>
                  </a:cubicBezTo>
                  <a:cubicBezTo>
                    <a:pt x="60" y="0"/>
                    <a:pt x="38" y="31"/>
                    <a:pt x="21" y="73"/>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93" name="Freeform 277">
              <a:extLst>
                <a:ext uri="{FF2B5EF4-FFF2-40B4-BE49-F238E27FC236}">
                  <a16:creationId xmlns:a16="http://schemas.microsoft.com/office/drawing/2014/main" id="{8FBEC332-53D8-4DCE-9340-1C01BB9B9AAA}"/>
                </a:ext>
              </a:extLst>
            </p:cNvPr>
            <p:cNvSpPr>
              <a:spLocks/>
            </p:cNvSpPr>
            <p:nvPr/>
          </p:nvSpPr>
          <p:spPr bwMode="auto">
            <a:xfrm>
              <a:off x="860426" y="4197351"/>
              <a:ext cx="53975" cy="107950"/>
            </a:xfrm>
            <a:custGeom>
              <a:avLst/>
              <a:gdLst>
                <a:gd name="T0" fmla="*/ 21 w 81"/>
                <a:gd name="T1" fmla="*/ 73 h 161"/>
                <a:gd name="T2" fmla="*/ 11 w 81"/>
                <a:gd name="T3" fmla="*/ 157 h 161"/>
                <a:gd name="T4" fmla="*/ 59 w 81"/>
                <a:gd name="T5" fmla="*/ 88 h 161"/>
                <a:gd name="T6" fmla="*/ 70 w 81"/>
                <a:gd name="T7" fmla="*/ 5 h 161"/>
                <a:gd name="T8" fmla="*/ 21 w 81"/>
                <a:gd name="T9" fmla="*/ 73 h 161"/>
              </a:gdLst>
              <a:ahLst/>
              <a:cxnLst>
                <a:cxn ang="0">
                  <a:pos x="T0" y="T1"/>
                </a:cxn>
                <a:cxn ang="0">
                  <a:pos x="T2" y="T3"/>
                </a:cxn>
                <a:cxn ang="0">
                  <a:pos x="T4" y="T5"/>
                </a:cxn>
                <a:cxn ang="0">
                  <a:pos x="T6" y="T7"/>
                </a:cxn>
                <a:cxn ang="0">
                  <a:pos x="T8" y="T9"/>
                </a:cxn>
              </a:cxnLst>
              <a:rect l="0" t="0" r="r" b="b"/>
              <a:pathLst>
                <a:path w="81" h="161">
                  <a:moveTo>
                    <a:pt x="21" y="73"/>
                  </a:moveTo>
                  <a:cubicBezTo>
                    <a:pt x="5" y="115"/>
                    <a:pt x="0" y="152"/>
                    <a:pt x="11" y="157"/>
                  </a:cubicBezTo>
                  <a:cubicBezTo>
                    <a:pt x="21" y="161"/>
                    <a:pt x="43" y="130"/>
                    <a:pt x="59" y="88"/>
                  </a:cubicBezTo>
                  <a:cubicBezTo>
                    <a:pt x="76" y="46"/>
                    <a:pt x="81" y="9"/>
                    <a:pt x="70" y="5"/>
                  </a:cubicBezTo>
                  <a:cubicBezTo>
                    <a:pt x="59" y="0"/>
                    <a:pt x="37" y="31"/>
                    <a:pt x="21" y="73"/>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94" name="Freeform 278">
              <a:extLst>
                <a:ext uri="{FF2B5EF4-FFF2-40B4-BE49-F238E27FC236}">
                  <a16:creationId xmlns:a16="http://schemas.microsoft.com/office/drawing/2014/main" id="{55369F43-3805-4AC3-AC6B-B7F3DC7C99EB}"/>
                </a:ext>
              </a:extLst>
            </p:cNvPr>
            <p:cNvSpPr>
              <a:spLocks/>
            </p:cNvSpPr>
            <p:nvPr/>
          </p:nvSpPr>
          <p:spPr bwMode="auto">
            <a:xfrm>
              <a:off x="854076" y="4329113"/>
              <a:ext cx="36513" cy="109538"/>
            </a:xfrm>
            <a:custGeom>
              <a:avLst/>
              <a:gdLst>
                <a:gd name="T0" fmla="*/ 7 w 54"/>
                <a:gd name="T1" fmla="*/ 85 h 164"/>
                <a:gd name="T2" fmla="*/ 39 w 54"/>
                <a:gd name="T3" fmla="*/ 162 h 164"/>
                <a:gd name="T4" fmla="*/ 48 w 54"/>
                <a:gd name="T5" fmla="*/ 79 h 164"/>
                <a:gd name="T6" fmla="*/ 15 w 54"/>
                <a:gd name="T7" fmla="*/ 1 h 164"/>
                <a:gd name="T8" fmla="*/ 7 w 54"/>
                <a:gd name="T9" fmla="*/ 85 h 164"/>
              </a:gdLst>
              <a:ahLst/>
              <a:cxnLst>
                <a:cxn ang="0">
                  <a:pos x="T0" y="T1"/>
                </a:cxn>
                <a:cxn ang="0">
                  <a:pos x="T2" y="T3"/>
                </a:cxn>
                <a:cxn ang="0">
                  <a:pos x="T4" y="T5"/>
                </a:cxn>
                <a:cxn ang="0">
                  <a:pos x="T6" y="T7"/>
                </a:cxn>
                <a:cxn ang="0">
                  <a:pos x="T8" y="T9"/>
                </a:cxn>
              </a:cxnLst>
              <a:rect l="0" t="0" r="r" b="b"/>
              <a:pathLst>
                <a:path w="54" h="164">
                  <a:moveTo>
                    <a:pt x="7" y="85"/>
                  </a:moveTo>
                  <a:cubicBezTo>
                    <a:pt x="13" y="129"/>
                    <a:pt x="28" y="164"/>
                    <a:pt x="39" y="162"/>
                  </a:cubicBezTo>
                  <a:cubicBezTo>
                    <a:pt x="51" y="161"/>
                    <a:pt x="54" y="123"/>
                    <a:pt x="48" y="79"/>
                  </a:cubicBezTo>
                  <a:cubicBezTo>
                    <a:pt x="41" y="34"/>
                    <a:pt x="26" y="0"/>
                    <a:pt x="15" y="1"/>
                  </a:cubicBezTo>
                  <a:cubicBezTo>
                    <a:pt x="4" y="3"/>
                    <a:pt x="0" y="40"/>
                    <a:pt x="7" y="85"/>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95" name="Freeform 279">
              <a:extLst>
                <a:ext uri="{FF2B5EF4-FFF2-40B4-BE49-F238E27FC236}">
                  <a16:creationId xmlns:a16="http://schemas.microsoft.com/office/drawing/2014/main" id="{7EB234F4-6146-4376-97D4-ECA5221E5301}"/>
                </a:ext>
              </a:extLst>
            </p:cNvPr>
            <p:cNvSpPr>
              <a:spLocks/>
            </p:cNvSpPr>
            <p:nvPr/>
          </p:nvSpPr>
          <p:spPr bwMode="auto">
            <a:xfrm>
              <a:off x="833438" y="4191001"/>
              <a:ext cx="34925" cy="111125"/>
            </a:xfrm>
            <a:custGeom>
              <a:avLst/>
              <a:gdLst>
                <a:gd name="T0" fmla="*/ 7 w 54"/>
                <a:gd name="T1" fmla="*/ 86 h 165"/>
                <a:gd name="T2" fmla="*/ 39 w 54"/>
                <a:gd name="T3" fmla="*/ 163 h 165"/>
                <a:gd name="T4" fmla="*/ 48 w 54"/>
                <a:gd name="T5" fmla="*/ 80 h 165"/>
                <a:gd name="T6" fmla="*/ 15 w 54"/>
                <a:gd name="T7" fmla="*/ 2 h 165"/>
                <a:gd name="T8" fmla="*/ 7 w 54"/>
                <a:gd name="T9" fmla="*/ 86 h 165"/>
              </a:gdLst>
              <a:ahLst/>
              <a:cxnLst>
                <a:cxn ang="0">
                  <a:pos x="T0" y="T1"/>
                </a:cxn>
                <a:cxn ang="0">
                  <a:pos x="T2" y="T3"/>
                </a:cxn>
                <a:cxn ang="0">
                  <a:pos x="T4" y="T5"/>
                </a:cxn>
                <a:cxn ang="0">
                  <a:pos x="T6" y="T7"/>
                </a:cxn>
                <a:cxn ang="0">
                  <a:pos x="T8" y="T9"/>
                </a:cxn>
              </a:cxnLst>
              <a:rect l="0" t="0" r="r" b="b"/>
              <a:pathLst>
                <a:path w="54" h="165">
                  <a:moveTo>
                    <a:pt x="7" y="86"/>
                  </a:moveTo>
                  <a:cubicBezTo>
                    <a:pt x="13" y="130"/>
                    <a:pt x="28" y="165"/>
                    <a:pt x="39" y="163"/>
                  </a:cubicBezTo>
                  <a:cubicBezTo>
                    <a:pt x="51" y="162"/>
                    <a:pt x="54" y="124"/>
                    <a:pt x="48" y="80"/>
                  </a:cubicBezTo>
                  <a:cubicBezTo>
                    <a:pt x="41" y="35"/>
                    <a:pt x="26" y="0"/>
                    <a:pt x="15" y="2"/>
                  </a:cubicBezTo>
                  <a:cubicBezTo>
                    <a:pt x="4" y="4"/>
                    <a:pt x="0" y="41"/>
                    <a:pt x="7" y="86"/>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96" name="Freeform 280">
              <a:extLst>
                <a:ext uri="{FF2B5EF4-FFF2-40B4-BE49-F238E27FC236}">
                  <a16:creationId xmlns:a16="http://schemas.microsoft.com/office/drawing/2014/main" id="{D7CDA2FC-8A42-4E20-909B-10E3665483AC}"/>
                </a:ext>
              </a:extLst>
            </p:cNvPr>
            <p:cNvSpPr>
              <a:spLocks/>
            </p:cNvSpPr>
            <p:nvPr/>
          </p:nvSpPr>
          <p:spPr bwMode="auto">
            <a:xfrm>
              <a:off x="863601" y="4321176"/>
              <a:ext cx="80963" cy="95250"/>
            </a:xfrm>
            <a:custGeom>
              <a:avLst/>
              <a:gdLst>
                <a:gd name="T0" fmla="*/ 43 w 119"/>
                <a:gd name="T1" fmla="*/ 83 h 141"/>
                <a:gd name="T2" fmla="*/ 111 w 119"/>
                <a:gd name="T3" fmla="*/ 134 h 141"/>
                <a:gd name="T4" fmla="*/ 76 w 119"/>
                <a:gd name="T5" fmla="*/ 58 h 141"/>
                <a:gd name="T6" fmla="*/ 9 w 119"/>
                <a:gd name="T7" fmla="*/ 7 h 141"/>
                <a:gd name="T8" fmla="*/ 43 w 119"/>
                <a:gd name="T9" fmla="*/ 83 h 141"/>
              </a:gdLst>
              <a:ahLst/>
              <a:cxnLst>
                <a:cxn ang="0">
                  <a:pos x="T0" y="T1"/>
                </a:cxn>
                <a:cxn ang="0">
                  <a:pos x="T2" y="T3"/>
                </a:cxn>
                <a:cxn ang="0">
                  <a:pos x="T4" y="T5"/>
                </a:cxn>
                <a:cxn ang="0">
                  <a:pos x="T6" y="T7"/>
                </a:cxn>
                <a:cxn ang="0">
                  <a:pos x="T8" y="T9"/>
                </a:cxn>
              </a:cxnLst>
              <a:rect l="0" t="0" r="r" b="b"/>
              <a:pathLst>
                <a:path w="119" h="141">
                  <a:moveTo>
                    <a:pt x="43" y="83"/>
                  </a:moveTo>
                  <a:cubicBezTo>
                    <a:pt x="72" y="119"/>
                    <a:pt x="102" y="141"/>
                    <a:pt x="111" y="134"/>
                  </a:cubicBezTo>
                  <a:cubicBezTo>
                    <a:pt x="119" y="127"/>
                    <a:pt x="104" y="93"/>
                    <a:pt x="76" y="58"/>
                  </a:cubicBezTo>
                  <a:cubicBezTo>
                    <a:pt x="48" y="23"/>
                    <a:pt x="17" y="0"/>
                    <a:pt x="9" y="7"/>
                  </a:cubicBezTo>
                  <a:cubicBezTo>
                    <a:pt x="0" y="14"/>
                    <a:pt x="15" y="48"/>
                    <a:pt x="43" y="83"/>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97" name="Freeform 281">
              <a:extLst>
                <a:ext uri="{FF2B5EF4-FFF2-40B4-BE49-F238E27FC236}">
                  <a16:creationId xmlns:a16="http://schemas.microsoft.com/office/drawing/2014/main" id="{3D676B04-67B9-4030-9158-1A299DC7E029}"/>
                </a:ext>
              </a:extLst>
            </p:cNvPr>
            <p:cNvSpPr>
              <a:spLocks/>
            </p:cNvSpPr>
            <p:nvPr/>
          </p:nvSpPr>
          <p:spPr bwMode="auto">
            <a:xfrm>
              <a:off x="777876" y="4213226"/>
              <a:ext cx="80963" cy="95250"/>
            </a:xfrm>
            <a:custGeom>
              <a:avLst/>
              <a:gdLst>
                <a:gd name="T0" fmla="*/ 44 w 120"/>
                <a:gd name="T1" fmla="*/ 84 h 142"/>
                <a:gd name="T2" fmla="*/ 111 w 120"/>
                <a:gd name="T3" fmla="*/ 135 h 142"/>
                <a:gd name="T4" fmla="*/ 76 w 120"/>
                <a:gd name="T5" fmla="*/ 58 h 142"/>
                <a:gd name="T6" fmla="*/ 9 w 120"/>
                <a:gd name="T7" fmla="*/ 7 h 142"/>
                <a:gd name="T8" fmla="*/ 44 w 120"/>
                <a:gd name="T9" fmla="*/ 84 h 142"/>
              </a:gdLst>
              <a:ahLst/>
              <a:cxnLst>
                <a:cxn ang="0">
                  <a:pos x="T0" y="T1"/>
                </a:cxn>
                <a:cxn ang="0">
                  <a:pos x="T2" y="T3"/>
                </a:cxn>
                <a:cxn ang="0">
                  <a:pos x="T4" y="T5"/>
                </a:cxn>
                <a:cxn ang="0">
                  <a:pos x="T6" y="T7"/>
                </a:cxn>
                <a:cxn ang="0">
                  <a:pos x="T8" y="T9"/>
                </a:cxn>
              </a:cxnLst>
              <a:rect l="0" t="0" r="r" b="b"/>
              <a:pathLst>
                <a:path w="120" h="142">
                  <a:moveTo>
                    <a:pt x="44" y="84"/>
                  </a:moveTo>
                  <a:cubicBezTo>
                    <a:pt x="72" y="119"/>
                    <a:pt x="102" y="142"/>
                    <a:pt x="111" y="135"/>
                  </a:cubicBezTo>
                  <a:cubicBezTo>
                    <a:pt x="120" y="128"/>
                    <a:pt x="104" y="93"/>
                    <a:pt x="76" y="58"/>
                  </a:cubicBezTo>
                  <a:cubicBezTo>
                    <a:pt x="48" y="23"/>
                    <a:pt x="18" y="0"/>
                    <a:pt x="9" y="7"/>
                  </a:cubicBezTo>
                  <a:cubicBezTo>
                    <a:pt x="0" y="15"/>
                    <a:pt x="16" y="49"/>
                    <a:pt x="44" y="84"/>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98" name="Freeform 282">
              <a:extLst>
                <a:ext uri="{FF2B5EF4-FFF2-40B4-BE49-F238E27FC236}">
                  <a16:creationId xmlns:a16="http://schemas.microsoft.com/office/drawing/2014/main" id="{6AAFFA57-1EE4-401D-A3D1-E0737E5ABF6D}"/>
                </a:ext>
              </a:extLst>
            </p:cNvPr>
            <p:cNvSpPr>
              <a:spLocks/>
            </p:cNvSpPr>
            <p:nvPr/>
          </p:nvSpPr>
          <p:spPr bwMode="auto">
            <a:xfrm>
              <a:off x="871538" y="4313238"/>
              <a:ext cx="107950" cy="53975"/>
            </a:xfrm>
            <a:custGeom>
              <a:avLst/>
              <a:gdLst>
                <a:gd name="T0" fmla="*/ 72 w 160"/>
                <a:gd name="T1" fmla="*/ 59 h 80"/>
                <a:gd name="T2" fmla="*/ 156 w 160"/>
                <a:gd name="T3" fmla="*/ 70 h 80"/>
                <a:gd name="T4" fmla="*/ 87 w 160"/>
                <a:gd name="T5" fmla="*/ 21 h 80"/>
                <a:gd name="T6" fmla="*/ 4 w 160"/>
                <a:gd name="T7" fmla="*/ 10 h 80"/>
                <a:gd name="T8" fmla="*/ 72 w 160"/>
                <a:gd name="T9" fmla="*/ 59 h 80"/>
              </a:gdLst>
              <a:ahLst/>
              <a:cxnLst>
                <a:cxn ang="0">
                  <a:pos x="T0" y="T1"/>
                </a:cxn>
                <a:cxn ang="0">
                  <a:pos x="T2" y="T3"/>
                </a:cxn>
                <a:cxn ang="0">
                  <a:pos x="T4" y="T5"/>
                </a:cxn>
                <a:cxn ang="0">
                  <a:pos x="T6" y="T7"/>
                </a:cxn>
                <a:cxn ang="0">
                  <a:pos x="T8" y="T9"/>
                </a:cxn>
              </a:cxnLst>
              <a:rect l="0" t="0" r="r" b="b"/>
              <a:pathLst>
                <a:path w="160" h="80">
                  <a:moveTo>
                    <a:pt x="72" y="59"/>
                  </a:moveTo>
                  <a:cubicBezTo>
                    <a:pt x="114" y="76"/>
                    <a:pt x="152" y="80"/>
                    <a:pt x="156" y="70"/>
                  </a:cubicBezTo>
                  <a:cubicBezTo>
                    <a:pt x="160" y="59"/>
                    <a:pt x="129" y="37"/>
                    <a:pt x="87" y="21"/>
                  </a:cubicBezTo>
                  <a:cubicBezTo>
                    <a:pt x="45" y="4"/>
                    <a:pt x="8" y="0"/>
                    <a:pt x="4" y="10"/>
                  </a:cubicBezTo>
                  <a:cubicBezTo>
                    <a:pt x="0" y="21"/>
                    <a:pt x="30" y="43"/>
                    <a:pt x="72" y="59"/>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99" name="Freeform 283">
              <a:extLst>
                <a:ext uri="{FF2B5EF4-FFF2-40B4-BE49-F238E27FC236}">
                  <a16:creationId xmlns:a16="http://schemas.microsoft.com/office/drawing/2014/main" id="{85E05BBF-A28C-4B9C-AEF4-2D7A7C5B7915}"/>
                </a:ext>
              </a:extLst>
            </p:cNvPr>
            <p:cNvSpPr>
              <a:spLocks/>
            </p:cNvSpPr>
            <p:nvPr/>
          </p:nvSpPr>
          <p:spPr bwMode="auto">
            <a:xfrm>
              <a:off x="742951" y="4264026"/>
              <a:ext cx="107950" cy="53975"/>
            </a:xfrm>
            <a:custGeom>
              <a:avLst/>
              <a:gdLst>
                <a:gd name="T0" fmla="*/ 73 w 161"/>
                <a:gd name="T1" fmla="*/ 60 h 81"/>
                <a:gd name="T2" fmla="*/ 156 w 161"/>
                <a:gd name="T3" fmla="*/ 70 h 81"/>
                <a:gd name="T4" fmla="*/ 88 w 161"/>
                <a:gd name="T5" fmla="*/ 21 h 81"/>
                <a:gd name="T6" fmla="*/ 5 w 161"/>
                <a:gd name="T7" fmla="*/ 11 h 81"/>
                <a:gd name="T8" fmla="*/ 73 w 161"/>
                <a:gd name="T9" fmla="*/ 60 h 81"/>
              </a:gdLst>
              <a:ahLst/>
              <a:cxnLst>
                <a:cxn ang="0">
                  <a:pos x="T0" y="T1"/>
                </a:cxn>
                <a:cxn ang="0">
                  <a:pos x="T2" y="T3"/>
                </a:cxn>
                <a:cxn ang="0">
                  <a:pos x="T4" y="T5"/>
                </a:cxn>
                <a:cxn ang="0">
                  <a:pos x="T6" y="T7"/>
                </a:cxn>
                <a:cxn ang="0">
                  <a:pos x="T8" y="T9"/>
                </a:cxn>
              </a:cxnLst>
              <a:rect l="0" t="0" r="r" b="b"/>
              <a:pathLst>
                <a:path w="161" h="81">
                  <a:moveTo>
                    <a:pt x="73" y="60"/>
                  </a:moveTo>
                  <a:cubicBezTo>
                    <a:pt x="115" y="76"/>
                    <a:pt x="152" y="81"/>
                    <a:pt x="156" y="70"/>
                  </a:cubicBezTo>
                  <a:cubicBezTo>
                    <a:pt x="161" y="59"/>
                    <a:pt x="130" y="37"/>
                    <a:pt x="88" y="21"/>
                  </a:cubicBezTo>
                  <a:cubicBezTo>
                    <a:pt x="46" y="5"/>
                    <a:pt x="9" y="0"/>
                    <a:pt x="5" y="11"/>
                  </a:cubicBezTo>
                  <a:cubicBezTo>
                    <a:pt x="0" y="21"/>
                    <a:pt x="31" y="43"/>
                    <a:pt x="73" y="6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00" name="Freeform 284">
              <a:extLst>
                <a:ext uri="{FF2B5EF4-FFF2-40B4-BE49-F238E27FC236}">
                  <a16:creationId xmlns:a16="http://schemas.microsoft.com/office/drawing/2014/main" id="{F666211A-9928-4AF5-8FE4-CCB6FC360930}"/>
                </a:ext>
              </a:extLst>
            </p:cNvPr>
            <p:cNvSpPr>
              <a:spLocks/>
            </p:cNvSpPr>
            <p:nvPr/>
          </p:nvSpPr>
          <p:spPr bwMode="auto">
            <a:xfrm>
              <a:off x="823913" y="4278313"/>
              <a:ext cx="74613" cy="74613"/>
            </a:xfrm>
            <a:custGeom>
              <a:avLst/>
              <a:gdLst>
                <a:gd name="T0" fmla="*/ 49 w 113"/>
                <a:gd name="T1" fmla="*/ 4 h 112"/>
                <a:gd name="T2" fmla="*/ 5 w 113"/>
                <a:gd name="T3" fmla="*/ 64 h 112"/>
                <a:gd name="T4" fmla="*/ 65 w 113"/>
                <a:gd name="T5" fmla="*/ 108 h 112"/>
                <a:gd name="T6" fmla="*/ 109 w 113"/>
                <a:gd name="T7" fmla="*/ 48 h 112"/>
                <a:gd name="T8" fmla="*/ 49 w 113"/>
                <a:gd name="T9" fmla="*/ 4 h 112"/>
              </a:gdLst>
              <a:ahLst/>
              <a:cxnLst>
                <a:cxn ang="0">
                  <a:pos x="T0" y="T1"/>
                </a:cxn>
                <a:cxn ang="0">
                  <a:pos x="T2" y="T3"/>
                </a:cxn>
                <a:cxn ang="0">
                  <a:pos x="T4" y="T5"/>
                </a:cxn>
                <a:cxn ang="0">
                  <a:pos x="T6" y="T7"/>
                </a:cxn>
                <a:cxn ang="0">
                  <a:pos x="T8" y="T9"/>
                </a:cxn>
              </a:cxnLst>
              <a:rect l="0" t="0" r="r" b="b"/>
              <a:pathLst>
                <a:path w="113" h="112">
                  <a:moveTo>
                    <a:pt x="49" y="4"/>
                  </a:moveTo>
                  <a:cubicBezTo>
                    <a:pt x="20" y="8"/>
                    <a:pt x="0" y="35"/>
                    <a:pt x="5" y="64"/>
                  </a:cubicBezTo>
                  <a:cubicBezTo>
                    <a:pt x="9" y="92"/>
                    <a:pt x="36" y="112"/>
                    <a:pt x="65" y="108"/>
                  </a:cubicBezTo>
                  <a:cubicBezTo>
                    <a:pt x="93" y="103"/>
                    <a:pt x="113" y="77"/>
                    <a:pt x="109" y="48"/>
                  </a:cubicBezTo>
                  <a:cubicBezTo>
                    <a:pt x="104" y="19"/>
                    <a:pt x="77" y="0"/>
                    <a:pt x="49" y="4"/>
                  </a:cubicBezTo>
                </a:path>
              </a:pathLst>
            </a:custGeom>
            <a:solidFill>
              <a:srgbClr val="5B92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01" name="Freeform 285">
              <a:extLst>
                <a:ext uri="{FF2B5EF4-FFF2-40B4-BE49-F238E27FC236}">
                  <a16:creationId xmlns:a16="http://schemas.microsoft.com/office/drawing/2014/main" id="{85A666A5-0220-4E8F-920F-4481C18F1751}"/>
                </a:ext>
              </a:extLst>
            </p:cNvPr>
            <p:cNvSpPr>
              <a:spLocks/>
            </p:cNvSpPr>
            <p:nvPr/>
          </p:nvSpPr>
          <p:spPr bwMode="auto">
            <a:xfrm>
              <a:off x="835026" y="4311651"/>
              <a:ext cx="11113" cy="12700"/>
            </a:xfrm>
            <a:custGeom>
              <a:avLst/>
              <a:gdLst>
                <a:gd name="T0" fmla="*/ 7 w 17"/>
                <a:gd name="T1" fmla="*/ 1 h 17"/>
                <a:gd name="T2" fmla="*/ 1 w 17"/>
                <a:gd name="T3" fmla="*/ 10 h 17"/>
                <a:gd name="T4" fmla="*/ 10 w 17"/>
                <a:gd name="T5" fmla="*/ 16 h 17"/>
                <a:gd name="T6" fmla="*/ 16 w 17"/>
                <a:gd name="T7" fmla="*/ 7 h 17"/>
                <a:gd name="T8" fmla="*/ 7 w 17"/>
                <a:gd name="T9" fmla="*/ 1 h 17"/>
              </a:gdLst>
              <a:ahLst/>
              <a:cxnLst>
                <a:cxn ang="0">
                  <a:pos x="T0" y="T1"/>
                </a:cxn>
                <a:cxn ang="0">
                  <a:pos x="T2" y="T3"/>
                </a:cxn>
                <a:cxn ang="0">
                  <a:pos x="T4" y="T5"/>
                </a:cxn>
                <a:cxn ang="0">
                  <a:pos x="T6" y="T7"/>
                </a:cxn>
                <a:cxn ang="0">
                  <a:pos x="T8" y="T9"/>
                </a:cxn>
              </a:cxnLst>
              <a:rect l="0" t="0" r="r" b="b"/>
              <a:pathLst>
                <a:path w="17" h="17">
                  <a:moveTo>
                    <a:pt x="7" y="1"/>
                  </a:moveTo>
                  <a:cubicBezTo>
                    <a:pt x="3" y="1"/>
                    <a:pt x="0" y="5"/>
                    <a:pt x="1" y="10"/>
                  </a:cubicBezTo>
                  <a:cubicBezTo>
                    <a:pt x="2" y="14"/>
                    <a:pt x="5" y="17"/>
                    <a:pt x="10" y="16"/>
                  </a:cubicBezTo>
                  <a:cubicBezTo>
                    <a:pt x="14" y="15"/>
                    <a:pt x="17" y="11"/>
                    <a:pt x="16" y="7"/>
                  </a:cubicBezTo>
                  <a:cubicBezTo>
                    <a:pt x="15" y="3"/>
                    <a:pt x="11" y="0"/>
                    <a:pt x="7"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02" name="Freeform 286">
              <a:extLst>
                <a:ext uri="{FF2B5EF4-FFF2-40B4-BE49-F238E27FC236}">
                  <a16:creationId xmlns:a16="http://schemas.microsoft.com/office/drawing/2014/main" id="{17D427D6-0BC0-407B-B920-B3BA36463AA3}"/>
                </a:ext>
              </a:extLst>
            </p:cNvPr>
            <p:cNvSpPr>
              <a:spLocks/>
            </p:cNvSpPr>
            <p:nvPr/>
          </p:nvSpPr>
          <p:spPr bwMode="auto">
            <a:xfrm>
              <a:off x="841376" y="4333876"/>
              <a:ext cx="4763" cy="4763"/>
            </a:xfrm>
            <a:custGeom>
              <a:avLst/>
              <a:gdLst>
                <a:gd name="T0" fmla="*/ 4 w 9"/>
                <a:gd name="T1" fmla="*/ 1 h 9"/>
                <a:gd name="T2" fmla="*/ 0 w 9"/>
                <a:gd name="T3" fmla="*/ 5 h 9"/>
                <a:gd name="T4" fmla="*/ 5 w 9"/>
                <a:gd name="T5" fmla="*/ 9 h 9"/>
                <a:gd name="T6" fmla="*/ 8 w 9"/>
                <a:gd name="T7" fmla="*/ 4 h 9"/>
                <a:gd name="T8" fmla="*/ 4 w 9"/>
                <a:gd name="T9" fmla="*/ 0 h 9"/>
              </a:gdLst>
              <a:ahLst/>
              <a:cxnLst>
                <a:cxn ang="0">
                  <a:pos x="T0" y="T1"/>
                </a:cxn>
                <a:cxn ang="0">
                  <a:pos x="T2" y="T3"/>
                </a:cxn>
                <a:cxn ang="0">
                  <a:pos x="T4" y="T5"/>
                </a:cxn>
                <a:cxn ang="0">
                  <a:pos x="T6" y="T7"/>
                </a:cxn>
                <a:cxn ang="0">
                  <a:pos x="T8" y="T9"/>
                </a:cxn>
              </a:cxnLst>
              <a:rect l="0" t="0" r="r" b="b"/>
              <a:pathLst>
                <a:path w="9" h="9">
                  <a:moveTo>
                    <a:pt x="4" y="1"/>
                  </a:moveTo>
                  <a:cubicBezTo>
                    <a:pt x="1" y="1"/>
                    <a:pt x="0" y="3"/>
                    <a:pt x="0" y="5"/>
                  </a:cubicBezTo>
                  <a:cubicBezTo>
                    <a:pt x="1" y="7"/>
                    <a:pt x="3" y="9"/>
                    <a:pt x="5" y="9"/>
                  </a:cubicBezTo>
                  <a:cubicBezTo>
                    <a:pt x="7" y="8"/>
                    <a:pt x="9" y="6"/>
                    <a:pt x="8" y="4"/>
                  </a:cubicBezTo>
                  <a:cubicBezTo>
                    <a:pt x="8" y="2"/>
                    <a:pt x="6"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03" name="Freeform 287">
              <a:extLst>
                <a:ext uri="{FF2B5EF4-FFF2-40B4-BE49-F238E27FC236}">
                  <a16:creationId xmlns:a16="http://schemas.microsoft.com/office/drawing/2014/main" id="{3704BB06-A697-40AF-B58F-EECA5C0ACB87}"/>
                </a:ext>
              </a:extLst>
            </p:cNvPr>
            <p:cNvSpPr>
              <a:spLocks/>
            </p:cNvSpPr>
            <p:nvPr/>
          </p:nvSpPr>
          <p:spPr bwMode="auto">
            <a:xfrm>
              <a:off x="847726" y="4325938"/>
              <a:ext cx="6350" cy="6350"/>
            </a:xfrm>
            <a:custGeom>
              <a:avLst/>
              <a:gdLst>
                <a:gd name="T0" fmla="*/ 3 w 9"/>
                <a:gd name="T1" fmla="*/ 1 h 9"/>
                <a:gd name="T2" fmla="*/ 0 w 9"/>
                <a:gd name="T3" fmla="*/ 5 h 9"/>
                <a:gd name="T4" fmla="*/ 5 w 9"/>
                <a:gd name="T5" fmla="*/ 9 h 9"/>
                <a:gd name="T6" fmla="*/ 8 w 9"/>
                <a:gd name="T7" fmla="*/ 4 h 9"/>
                <a:gd name="T8" fmla="*/ 3 w 9"/>
                <a:gd name="T9" fmla="*/ 1 h 9"/>
              </a:gdLst>
              <a:ahLst/>
              <a:cxnLst>
                <a:cxn ang="0">
                  <a:pos x="T0" y="T1"/>
                </a:cxn>
                <a:cxn ang="0">
                  <a:pos x="T2" y="T3"/>
                </a:cxn>
                <a:cxn ang="0">
                  <a:pos x="T4" y="T5"/>
                </a:cxn>
                <a:cxn ang="0">
                  <a:pos x="T6" y="T7"/>
                </a:cxn>
                <a:cxn ang="0">
                  <a:pos x="T8" y="T9"/>
                </a:cxn>
              </a:cxnLst>
              <a:rect l="0" t="0" r="r" b="b"/>
              <a:pathLst>
                <a:path w="9" h="9">
                  <a:moveTo>
                    <a:pt x="3" y="1"/>
                  </a:moveTo>
                  <a:cubicBezTo>
                    <a:pt x="1" y="1"/>
                    <a:pt x="0" y="3"/>
                    <a:pt x="0" y="5"/>
                  </a:cubicBezTo>
                  <a:cubicBezTo>
                    <a:pt x="0" y="8"/>
                    <a:pt x="2" y="9"/>
                    <a:pt x="5" y="9"/>
                  </a:cubicBezTo>
                  <a:cubicBezTo>
                    <a:pt x="7" y="9"/>
                    <a:pt x="9" y="6"/>
                    <a:pt x="8" y="4"/>
                  </a:cubicBezTo>
                  <a:cubicBezTo>
                    <a:pt x="8" y="2"/>
                    <a:pt x="6"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04" name="Freeform 288">
              <a:extLst>
                <a:ext uri="{FF2B5EF4-FFF2-40B4-BE49-F238E27FC236}">
                  <a16:creationId xmlns:a16="http://schemas.microsoft.com/office/drawing/2014/main" id="{7F7CE001-C26E-46D7-981A-89F7507123E1}"/>
                </a:ext>
              </a:extLst>
            </p:cNvPr>
            <p:cNvSpPr>
              <a:spLocks/>
            </p:cNvSpPr>
            <p:nvPr/>
          </p:nvSpPr>
          <p:spPr bwMode="auto">
            <a:xfrm>
              <a:off x="850901" y="4337051"/>
              <a:ext cx="6350" cy="4763"/>
            </a:xfrm>
            <a:custGeom>
              <a:avLst/>
              <a:gdLst>
                <a:gd name="T0" fmla="*/ 4 w 10"/>
                <a:gd name="T1" fmla="*/ 0 h 9"/>
                <a:gd name="T2" fmla="*/ 1 w 10"/>
                <a:gd name="T3" fmla="*/ 5 h 9"/>
                <a:gd name="T4" fmla="*/ 6 w 10"/>
                <a:gd name="T5" fmla="*/ 9 h 9"/>
                <a:gd name="T6" fmla="*/ 10 w 10"/>
                <a:gd name="T7" fmla="*/ 4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2" y="0"/>
                    <a:pt x="0" y="3"/>
                    <a:pt x="1" y="5"/>
                  </a:cubicBezTo>
                  <a:cubicBezTo>
                    <a:pt x="1" y="8"/>
                    <a:pt x="3" y="9"/>
                    <a:pt x="6" y="9"/>
                  </a:cubicBezTo>
                  <a:cubicBezTo>
                    <a:pt x="8" y="9"/>
                    <a:pt x="10" y="6"/>
                    <a:pt x="10" y="4"/>
                  </a:cubicBezTo>
                  <a:cubicBezTo>
                    <a:pt x="9" y="1"/>
                    <a:pt x="7"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05" name="Freeform 289">
              <a:extLst>
                <a:ext uri="{FF2B5EF4-FFF2-40B4-BE49-F238E27FC236}">
                  <a16:creationId xmlns:a16="http://schemas.microsoft.com/office/drawing/2014/main" id="{1D4048F5-C7DF-4DC0-8B51-BD5B23314A46}"/>
                </a:ext>
              </a:extLst>
            </p:cNvPr>
            <p:cNvSpPr>
              <a:spLocks/>
            </p:cNvSpPr>
            <p:nvPr/>
          </p:nvSpPr>
          <p:spPr bwMode="auto">
            <a:xfrm>
              <a:off x="857251" y="4343401"/>
              <a:ext cx="4763" cy="4763"/>
            </a:xfrm>
            <a:custGeom>
              <a:avLst/>
              <a:gdLst>
                <a:gd name="T0" fmla="*/ 3 w 8"/>
                <a:gd name="T1" fmla="*/ 1 h 8"/>
                <a:gd name="T2" fmla="*/ 0 w 8"/>
                <a:gd name="T3" fmla="*/ 5 h 8"/>
                <a:gd name="T4" fmla="*/ 4 w 8"/>
                <a:gd name="T5" fmla="*/ 8 h 8"/>
                <a:gd name="T6" fmla="*/ 8 w 8"/>
                <a:gd name="T7" fmla="*/ 4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1"/>
                    <a:pt x="0" y="3"/>
                    <a:pt x="0" y="5"/>
                  </a:cubicBezTo>
                  <a:cubicBezTo>
                    <a:pt x="0" y="7"/>
                    <a:pt x="2" y="8"/>
                    <a:pt x="4" y="8"/>
                  </a:cubicBezTo>
                  <a:cubicBezTo>
                    <a:pt x="6" y="8"/>
                    <a:pt x="8" y="6"/>
                    <a:pt x="8" y="4"/>
                  </a:cubicBezTo>
                  <a:cubicBezTo>
                    <a:pt x="7" y="2"/>
                    <a:pt x="5"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06" name="Freeform 290">
              <a:extLst>
                <a:ext uri="{FF2B5EF4-FFF2-40B4-BE49-F238E27FC236}">
                  <a16:creationId xmlns:a16="http://schemas.microsoft.com/office/drawing/2014/main" id="{21D02422-B3B8-45BE-9C09-B9EC9F88D775}"/>
                </a:ext>
              </a:extLst>
            </p:cNvPr>
            <p:cNvSpPr>
              <a:spLocks/>
            </p:cNvSpPr>
            <p:nvPr/>
          </p:nvSpPr>
          <p:spPr bwMode="auto">
            <a:xfrm>
              <a:off x="862013" y="4337051"/>
              <a:ext cx="4763" cy="6350"/>
            </a:xfrm>
            <a:custGeom>
              <a:avLst/>
              <a:gdLst>
                <a:gd name="T0" fmla="*/ 3 w 8"/>
                <a:gd name="T1" fmla="*/ 1 h 9"/>
                <a:gd name="T2" fmla="*/ 0 w 8"/>
                <a:gd name="T3" fmla="*/ 5 h 9"/>
                <a:gd name="T4" fmla="*/ 5 w 8"/>
                <a:gd name="T5" fmla="*/ 8 h 9"/>
                <a:gd name="T6" fmla="*/ 8 w 8"/>
                <a:gd name="T7" fmla="*/ 4 h 9"/>
                <a:gd name="T8" fmla="*/ 3 w 8"/>
                <a:gd name="T9" fmla="*/ 1 h 9"/>
              </a:gdLst>
              <a:ahLst/>
              <a:cxnLst>
                <a:cxn ang="0">
                  <a:pos x="T0" y="T1"/>
                </a:cxn>
                <a:cxn ang="0">
                  <a:pos x="T2" y="T3"/>
                </a:cxn>
                <a:cxn ang="0">
                  <a:pos x="T4" y="T5"/>
                </a:cxn>
                <a:cxn ang="0">
                  <a:pos x="T6" y="T7"/>
                </a:cxn>
                <a:cxn ang="0">
                  <a:pos x="T8" y="T9"/>
                </a:cxn>
              </a:cxnLst>
              <a:rect l="0" t="0" r="r" b="b"/>
              <a:pathLst>
                <a:path w="8" h="9">
                  <a:moveTo>
                    <a:pt x="3" y="1"/>
                  </a:moveTo>
                  <a:cubicBezTo>
                    <a:pt x="1" y="1"/>
                    <a:pt x="0" y="3"/>
                    <a:pt x="0" y="5"/>
                  </a:cubicBezTo>
                  <a:cubicBezTo>
                    <a:pt x="0" y="7"/>
                    <a:pt x="2" y="9"/>
                    <a:pt x="5" y="8"/>
                  </a:cubicBezTo>
                  <a:cubicBezTo>
                    <a:pt x="7" y="8"/>
                    <a:pt x="8" y="6"/>
                    <a:pt x="8" y="4"/>
                  </a:cubicBezTo>
                  <a:cubicBezTo>
                    <a:pt x="8" y="2"/>
                    <a:pt x="6"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07" name="Freeform 291">
              <a:extLst>
                <a:ext uri="{FF2B5EF4-FFF2-40B4-BE49-F238E27FC236}">
                  <a16:creationId xmlns:a16="http://schemas.microsoft.com/office/drawing/2014/main" id="{8CD124C5-7768-494F-A2C8-39C69B32D5E4}"/>
                </a:ext>
              </a:extLst>
            </p:cNvPr>
            <p:cNvSpPr>
              <a:spLocks/>
            </p:cNvSpPr>
            <p:nvPr/>
          </p:nvSpPr>
          <p:spPr bwMode="auto">
            <a:xfrm>
              <a:off x="858838" y="4329113"/>
              <a:ext cx="4763" cy="4763"/>
            </a:xfrm>
            <a:custGeom>
              <a:avLst/>
              <a:gdLst>
                <a:gd name="T0" fmla="*/ 3 w 7"/>
                <a:gd name="T1" fmla="*/ 0 h 6"/>
                <a:gd name="T2" fmla="*/ 1 w 7"/>
                <a:gd name="T3" fmla="*/ 3 h 6"/>
                <a:gd name="T4" fmla="*/ 4 w 7"/>
                <a:gd name="T5" fmla="*/ 6 h 6"/>
                <a:gd name="T6" fmla="*/ 7 w 7"/>
                <a:gd name="T7" fmla="*/ 2 h 6"/>
                <a:gd name="T8" fmla="*/ 3 w 7"/>
                <a:gd name="T9" fmla="*/ 0 h 6"/>
              </a:gdLst>
              <a:ahLst/>
              <a:cxnLst>
                <a:cxn ang="0">
                  <a:pos x="T0" y="T1"/>
                </a:cxn>
                <a:cxn ang="0">
                  <a:pos x="T2" y="T3"/>
                </a:cxn>
                <a:cxn ang="0">
                  <a:pos x="T4" y="T5"/>
                </a:cxn>
                <a:cxn ang="0">
                  <a:pos x="T6" y="T7"/>
                </a:cxn>
                <a:cxn ang="0">
                  <a:pos x="T8" y="T9"/>
                </a:cxn>
              </a:cxnLst>
              <a:rect l="0" t="0" r="r" b="b"/>
              <a:pathLst>
                <a:path w="7" h="6">
                  <a:moveTo>
                    <a:pt x="3" y="0"/>
                  </a:moveTo>
                  <a:cubicBezTo>
                    <a:pt x="2" y="0"/>
                    <a:pt x="0" y="2"/>
                    <a:pt x="1" y="3"/>
                  </a:cubicBezTo>
                  <a:cubicBezTo>
                    <a:pt x="1" y="5"/>
                    <a:pt x="3" y="6"/>
                    <a:pt x="4" y="6"/>
                  </a:cubicBezTo>
                  <a:cubicBezTo>
                    <a:pt x="6" y="6"/>
                    <a:pt x="7" y="4"/>
                    <a:pt x="7" y="2"/>
                  </a:cubicBezTo>
                  <a:cubicBezTo>
                    <a:pt x="7"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08" name="Freeform 292">
              <a:extLst>
                <a:ext uri="{FF2B5EF4-FFF2-40B4-BE49-F238E27FC236}">
                  <a16:creationId xmlns:a16="http://schemas.microsoft.com/office/drawing/2014/main" id="{13224E03-39A8-4EF8-8D32-00E7517806FE}"/>
                </a:ext>
              </a:extLst>
            </p:cNvPr>
            <p:cNvSpPr>
              <a:spLocks/>
            </p:cNvSpPr>
            <p:nvPr/>
          </p:nvSpPr>
          <p:spPr bwMode="auto">
            <a:xfrm>
              <a:off x="868363" y="4330701"/>
              <a:ext cx="6350" cy="7938"/>
            </a:xfrm>
            <a:custGeom>
              <a:avLst/>
              <a:gdLst>
                <a:gd name="T0" fmla="*/ 5 w 11"/>
                <a:gd name="T1" fmla="*/ 1 h 11"/>
                <a:gd name="T2" fmla="*/ 1 w 11"/>
                <a:gd name="T3" fmla="*/ 6 h 11"/>
                <a:gd name="T4" fmla="*/ 6 w 11"/>
                <a:gd name="T5" fmla="*/ 11 h 11"/>
                <a:gd name="T6" fmla="*/ 11 w 11"/>
                <a:gd name="T7" fmla="*/ 5 h 11"/>
                <a:gd name="T8" fmla="*/ 5 w 11"/>
                <a:gd name="T9" fmla="*/ 1 h 11"/>
              </a:gdLst>
              <a:ahLst/>
              <a:cxnLst>
                <a:cxn ang="0">
                  <a:pos x="T0" y="T1"/>
                </a:cxn>
                <a:cxn ang="0">
                  <a:pos x="T2" y="T3"/>
                </a:cxn>
                <a:cxn ang="0">
                  <a:pos x="T4" y="T5"/>
                </a:cxn>
                <a:cxn ang="0">
                  <a:pos x="T6" y="T7"/>
                </a:cxn>
                <a:cxn ang="0">
                  <a:pos x="T8" y="T9"/>
                </a:cxn>
              </a:cxnLst>
              <a:rect l="0" t="0" r="r" b="b"/>
              <a:pathLst>
                <a:path w="11" h="11">
                  <a:moveTo>
                    <a:pt x="5" y="1"/>
                  </a:moveTo>
                  <a:cubicBezTo>
                    <a:pt x="2" y="1"/>
                    <a:pt x="0" y="4"/>
                    <a:pt x="1" y="6"/>
                  </a:cubicBezTo>
                  <a:cubicBezTo>
                    <a:pt x="1" y="9"/>
                    <a:pt x="4" y="11"/>
                    <a:pt x="6" y="11"/>
                  </a:cubicBezTo>
                  <a:cubicBezTo>
                    <a:pt x="9" y="10"/>
                    <a:pt x="11" y="8"/>
                    <a:pt x="11" y="5"/>
                  </a:cubicBezTo>
                  <a:cubicBezTo>
                    <a:pt x="10" y="2"/>
                    <a:pt x="8" y="0"/>
                    <a:pt x="5"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09" name="Freeform 293">
              <a:extLst>
                <a:ext uri="{FF2B5EF4-FFF2-40B4-BE49-F238E27FC236}">
                  <a16:creationId xmlns:a16="http://schemas.microsoft.com/office/drawing/2014/main" id="{FCD127FD-5F93-4309-8D42-EB7A0B36F48D}"/>
                </a:ext>
              </a:extLst>
            </p:cNvPr>
            <p:cNvSpPr>
              <a:spLocks/>
            </p:cNvSpPr>
            <p:nvPr/>
          </p:nvSpPr>
          <p:spPr bwMode="auto">
            <a:xfrm>
              <a:off x="873126" y="4341813"/>
              <a:ext cx="3175" cy="3175"/>
            </a:xfrm>
            <a:custGeom>
              <a:avLst/>
              <a:gdLst>
                <a:gd name="T0" fmla="*/ 2 w 6"/>
                <a:gd name="T1" fmla="*/ 0 h 5"/>
                <a:gd name="T2" fmla="*/ 0 w 6"/>
                <a:gd name="T3" fmla="*/ 3 h 5"/>
                <a:gd name="T4" fmla="*/ 3 w 6"/>
                <a:gd name="T5" fmla="*/ 5 h 5"/>
                <a:gd name="T6" fmla="*/ 5 w 6"/>
                <a:gd name="T7" fmla="*/ 2 h 5"/>
                <a:gd name="T8" fmla="*/ 2 w 6"/>
                <a:gd name="T9" fmla="*/ 0 h 5"/>
              </a:gdLst>
              <a:ahLst/>
              <a:cxnLst>
                <a:cxn ang="0">
                  <a:pos x="T0" y="T1"/>
                </a:cxn>
                <a:cxn ang="0">
                  <a:pos x="T2" y="T3"/>
                </a:cxn>
                <a:cxn ang="0">
                  <a:pos x="T4" y="T5"/>
                </a:cxn>
                <a:cxn ang="0">
                  <a:pos x="T6" y="T7"/>
                </a:cxn>
                <a:cxn ang="0">
                  <a:pos x="T8" y="T9"/>
                </a:cxn>
              </a:cxnLst>
              <a:rect l="0" t="0" r="r" b="b"/>
              <a:pathLst>
                <a:path w="6" h="5">
                  <a:moveTo>
                    <a:pt x="2" y="0"/>
                  </a:moveTo>
                  <a:cubicBezTo>
                    <a:pt x="1" y="0"/>
                    <a:pt x="0" y="2"/>
                    <a:pt x="0" y="3"/>
                  </a:cubicBezTo>
                  <a:cubicBezTo>
                    <a:pt x="1" y="5"/>
                    <a:pt x="2" y="5"/>
                    <a:pt x="3" y="5"/>
                  </a:cubicBezTo>
                  <a:cubicBezTo>
                    <a:pt x="5" y="5"/>
                    <a:pt x="6" y="4"/>
                    <a:pt x="5" y="2"/>
                  </a:cubicBezTo>
                  <a:cubicBezTo>
                    <a:pt x="5" y="1"/>
                    <a:pt x="4"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10" name="Freeform 294">
              <a:extLst>
                <a:ext uri="{FF2B5EF4-FFF2-40B4-BE49-F238E27FC236}">
                  <a16:creationId xmlns:a16="http://schemas.microsoft.com/office/drawing/2014/main" id="{8CA4C419-8F27-4748-A830-B4110E04EDE1}"/>
                </a:ext>
              </a:extLst>
            </p:cNvPr>
            <p:cNvSpPr>
              <a:spLocks/>
            </p:cNvSpPr>
            <p:nvPr/>
          </p:nvSpPr>
          <p:spPr bwMode="auto">
            <a:xfrm>
              <a:off x="866776" y="4324351"/>
              <a:ext cx="1588" cy="3175"/>
            </a:xfrm>
            <a:custGeom>
              <a:avLst/>
              <a:gdLst>
                <a:gd name="T0" fmla="*/ 1 w 3"/>
                <a:gd name="T1" fmla="*/ 0 h 4"/>
                <a:gd name="T2" fmla="*/ 0 w 3"/>
                <a:gd name="T3" fmla="*/ 2 h 4"/>
                <a:gd name="T4" fmla="*/ 2 w 3"/>
                <a:gd name="T5" fmla="*/ 3 h 4"/>
                <a:gd name="T6" fmla="*/ 3 w 3"/>
                <a:gd name="T7" fmla="*/ 2 h 4"/>
                <a:gd name="T8" fmla="*/ 1 w 3"/>
                <a:gd name="T9" fmla="*/ 0 h 4"/>
              </a:gdLst>
              <a:ahLst/>
              <a:cxnLst>
                <a:cxn ang="0">
                  <a:pos x="T0" y="T1"/>
                </a:cxn>
                <a:cxn ang="0">
                  <a:pos x="T2" y="T3"/>
                </a:cxn>
                <a:cxn ang="0">
                  <a:pos x="T4" y="T5"/>
                </a:cxn>
                <a:cxn ang="0">
                  <a:pos x="T6" y="T7"/>
                </a:cxn>
                <a:cxn ang="0">
                  <a:pos x="T8" y="T9"/>
                </a:cxn>
              </a:cxnLst>
              <a:rect l="0" t="0" r="r" b="b"/>
              <a:pathLst>
                <a:path w="3" h="4">
                  <a:moveTo>
                    <a:pt x="1" y="0"/>
                  </a:moveTo>
                  <a:cubicBezTo>
                    <a:pt x="0" y="1"/>
                    <a:pt x="0" y="1"/>
                    <a:pt x="0" y="2"/>
                  </a:cubicBezTo>
                  <a:cubicBezTo>
                    <a:pt x="0" y="3"/>
                    <a:pt x="1" y="4"/>
                    <a:pt x="2" y="3"/>
                  </a:cubicBezTo>
                  <a:cubicBezTo>
                    <a:pt x="3" y="3"/>
                    <a:pt x="3" y="3"/>
                    <a:pt x="3" y="2"/>
                  </a:cubicBezTo>
                  <a:cubicBezTo>
                    <a:pt x="3" y="1"/>
                    <a:pt x="2" y="0"/>
                    <a:pt x="1"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11" name="Freeform 295">
              <a:extLst>
                <a:ext uri="{FF2B5EF4-FFF2-40B4-BE49-F238E27FC236}">
                  <a16:creationId xmlns:a16="http://schemas.microsoft.com/office/drawing/2014/main" id="{0A98DE07-8B56-48BF-9561-48CCCFCA52B1}"/>
                </a:ext>
              </a:extLst>
            </p:cNvPr>
            <p:cNvSpPr>
              <a:spLocks/>
            </p:cNvSpPr>
            <p:nvPr/>
          </p:nvSpPr>
          <p:spPr bwMode="auto">
            <a:xfrm>
              <a:off x="857251" y="4321176"/>
              <a:ext cx="4763" cy="4763"/>
            </a:xfrm>
            <a:custGeom>
              <a:avLst/>
              <a:gdLst>
                <a:gd name="T0" fmla="*/ 3 w 7"/>
                <a:gd name="T1" fmla="*/ 1 h 7"/>
                <a:gd name="T2" fmla="*/ 0 w 7"/>
                <a:gd name="T3" fmla="*/ 4 h 7"/>
                <a:gd name="T4" fmla="*/ 4 w 7"/>
                <a:gd name="T5" fmla="*/ 7 h 7"/>
                <a:gd name="T6" fmla="*/ 7 w 7"/>
                <a:gd name="T7" fmla="*/ 3 h 7"/>
                <a:gd name="T8" fmla="*/ 3 w 7"/>
                <a:gd name="T9" fmla="*/ 1 h 7"/>
              </a:gdLst>
              <a:ahLst/>
              <a:cxnLst>
                <a:cxn ang="0">
                  <a:pos x="T0" y="T1"/>
                </a:cxn>
                <a:cxn ang="0">
                  <a:pos x="T2" y="T3"/>
                </a:cxn>
                <a:cxn ang="0">
                  <a:pos x="T4" y="T5"/>
                </a:cxn>
                <a:cxn ang="0">
                  <a:pos x="T6" y="T7"/>
                </a:cxn>
                <a:cxn ang="0">
                  <a:pos x="T8" y="T9"/>
                </a:cxn>
              </a:cxnLst>
              <a:rect l="0" t="0" r="r" b="b"/>
              <a:pathLst>
                <a:path w="7" h="7">
                  <a:moveTo>
                    <a:pt x="3" y="1"/>
                  </a:moveTo>
                  <a:cubicBezTo>
                    <a:pt x="1" y="1"/>
                    <a:pt x="0" y="3"/>
                    <a:pt x="0" y="4"/>
                  </a:cubicBezTo>
                  <a:cubicBezTo>
                    <a:pt x="1" y="6"/>
                    <a:pt x="2" y="7"/>
                    <a:pt x="4" y="7"/>
                  </a:cubicBezTo>
                  <a:cubicBezTo>
                    <a:pt x="6" y="7"/>
                    <a:pt x="7" y="5"/>
                    <a:pt x="7" y="3"/>
                  </a:cubicBezTo>
                  <a:cubicBezTo>
                    <a:pt x="6" y="2"/>
                    <a:pt x="5"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12" name="Freeform 296">
              <a:extLst>
                <a:ext uri="{FF2B5EF4-FFF2-40B4-BE49-F238E27FC236}">
                  <a16:creationId xmlns:a16="http://schemas.microsoft.com/office/drawing/2014/main" id="{C9E3CA94-1217-4148-B377-AAE4D1FC8DA5}"/>
                </a:ext>
              </a:extLst>
            </p:cNvPr>
            <p:cNvSpPr>
              <a:spLocks/>
            </p:cNvSpPr>
            <p:nvPr/>
          </p:nvSpPr>
          <p:spPr bwMode="auto">
            <a:xfrm>
              <a:off x="852488" y="4319588"/>
              <a:ext cx="3175" cy="1588"/>
            </a:xfrm>
            <a:custGeom>
              <a:avLst/>
              <a:gdLst>
                <a:gd name="T0" fmla="*/ 2 w 4"/>
                <a:gd name="T1" fmla="*/ 0 h 4"/>
                <a:gd name="T2" fmla="*/ 0 w 4"/>
                <a:gd name="T3" fmla="*/ 2 h 4"/>
                <a:gd name="T4" fmla="*/ 2 w 4"/>
                <a:gd name="T5" fmla="*/ 3 h 4"/>
                <a:gd name="T6" fmla="*/ 4 w 4"/>
                <a:gd name="T7" fmla="*/ 1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0" y="1"/>
                    <a:pt x="0" y="2"/>
                  </a:cubicBezTo>
                  <a:cubicBezTo>
                    <a:pt x="0" y="3"/>
                    <a:pt x="1" y="4"/>
                    <a:pt x="2" y="3"/>
                  </a:cubicBezTo>
                  <a:cubicBezTo>
                    <a:pt x="3" y="3"/>
                    <a:pt x="4" y="2"/>
                    <a:pt x="4" y="1"/>
                  </a:cubicBezTo>
                  <a:cubicBezTo>
                    <a:pt x="3" y="1"/>
                    <a:pt x="3"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13" name="Freeform 297">
              <a:extLst>
                <a:ext uri="{FF2B5EF4-FFF2-40B4-BE49-F238E27FC236}">
                  <a16:creationId xmlns:a16="http://schemas.microsoft.com/office/drawing/2014/main" id="{D2246771-4F4C-4850-B489-8E0A09013ADA}"/>
                </a:ext>
              </a:extLst>
            </p:cNvPr>
            <p:cNvSpPr>
              <a:spLocks/>
            </p:cNvSpPr>
            <p:nvPr/>
          </p:nvSpPr>
          <p:spPr bwMode="auto">
            <a:xfrm>
              <a:off x="858838" y="4313238"/>
              <a:ext cx="4763" cy="4763"/>
            </a:xfrm>
            <a:custGeom>
              <a:avLst/>
              <a:gdLst>
                <a:gd name="T0" fmla="*/ 3 w 7"/>
                <a:gd name="T1" fmla="*/ 0 h 7"/>
                <a:gd name="T2" fmla="*/ 0 w 7"/>
                <a:gd name="T3" fmla="*/ 4 h 7"/>
                <a:gd name="T4" fmla="*/ 4 w 7"/>
                <a:gd name="T5" fmla="*/ 7 h 7"/>
                <a:gd name="T6" fmla="*/ 7 w 7"/>
                <a:gd name="T7" fmla="*/ 3 h 7"/>
                <a:gd name="T8" fmla="*/ 3 w 7"/>
                <a:gd name="T9" fmla="*/ 0 h 7"/>
              </a:gdLst>
              <a:ahLst/>
              <a:cxnLst>
                <a:cxn ang="0">
                  <a:pos x="T0" y="T1"/>
                </a:cxn>
                <a:cxn ang="0">
                  <a:pos x="T2" y="T3"/>
                </a:cxn>
                <a:cxn ang="0">
                  <a:pos x="T4" y="T5"/>
                </a:cxn>
                <a:cxn ang="0">
                  <a:pos x="T6" y="T7"/>
                </a:cxn>
                <a:cxn ang="0">
                  <a:pos x="T8" y="T9"/>
                </a:cxn>
              </a:cxnLst>
              <a:rect l="0" t="0" r="r" b="b"/>
              <a:pathLst>
                <a:path w="7" h="7">
                  <a:moveTo>
                    <a:pt x="3" y="0"/>
                  </a:moveTo>
                  <a:cubicBezTo>
                    <a:pt x="1" y="0"/>
                    <a:pt x="0" y="2"/>
                    <a:pt x="0" y="4"/>
                  </a:cubicBezTo>
                  <a:cubicBezTo>
                    <a:pt x="0" y="6"/>
                    <a:pt x="2" y="7"/>
                    <a:pt x="4" y="7"/>
                  </a:cubicBezTo>
                  <a:cubicBezTo>
                    <a:pt x="6" y="7"/>
                    <a:pt x="7" y="5"/>
                    <a:pt x="7" y="3"/>
                  </a:cubicBezTo>
                  <a:cubicBezTo>
                    <a:pt x="7"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14" name="Freeform 298">
              <a:extLst>
                <a:ext uri="{FF2B5EF4-FFF2-40B4-BE49-F238E27FC236}">
                  <a16:creationId xmlns:a16="http://schemas.microsoft.com/office/drawing/2014/main" id="{A156953F-6BB3-4013-A86A-3341CF2384BB}"/>
                </a:ext>
              </a:extLst>
            </p:cNvPr>
            <p:cNvSpPr>
              <a:spLocks/>
            </p:cNvSpPr>
            <p:nvPr/>
          </p:nvSpPr>
          <p:spPr bwMode="auto">
            <a:xfrm>
              <a:off x="865188" y="4318001"/>
              <a:ext cx="6350" cy="6350"/>
            </a:xfrm>
            <a:custGeom>
              <a:avLst/>
              <a:gdLst>
                <a:gd name="T0" fmla="*/ 4 w 9"/>
                <a:gd name="T1" fmla="*/ 0 h 9"/>
                <a:gd name="T2" fmla="*/ 0 w 9"/>
                <a:gd name="T3" fmla="*/ 5 h 9"/>
                <a:gd name="T4" fmla="*/ 5 w 9"/>
                <a:gd name="T5" fmla="*/ 8 h 9"/>
                <a:gd name="T6" fmla="*/ 8 w 9"/>
                <a:gd name="T7" fmla="*/ 4 h 9"/>
                <a:gd name="T8" fmla="*/ 4 w 9"/>
                <a:gd name="T9" fmla="*/ 0 h 9"/>
              </a:gdLst>
              <a:ahLst/>
              <a:cxnLst>
                <a:cxn ang="0">
                  <a:pos x="T0" y="T1"/>
                </a:cxn>
                <a:cxn ang="0">
                  <a:pos x="T2" y="T3"/>
                </a:cxn>
                <a:cxn ang="0">
                  <a:pos x="T4" y="T5"/>
                </a:cxn>
                <a:cxn ang="0">
                  <a:pos x="T6" y="T7"/>
                </a:cxn>
                <a:cxn ang="0">
                  <a:pos x="T8" y="T9"/>
                </a:cxn>
              </a:cxnLst>
              <a:rect l="0" t="0" r="r" b="b"/>
              <a:pathLst>
                <a:path w="9" h="9">
                  <a:moveTo>
                    <a:pt x="4" y="0"/>
                  </a:moveTo>
                  <a:cubicBezTo>
                    <a:pt x="1" y="1"/>
                    <a:pt x="0" y="3"/>
                    <a:pt x="0" y="5"/>
                  </a:cubicBezTo>
                  <a:cubicBezTo>
                    <a:pt x="1" y="7"/>
                    <a:pt x="3" y="9"/>
                    <a:pt x="5" y="8"/>
                  </a:cubicBezTo>
                  <a:cubicBezTo>
                    <a:pt x="7" y="8"/>
                    <a:pt x="9" y="6"/>
                    <a:pt x="8" y="4"/>
                  </a:cubicBezTo>
                  <a:cubicBezTo>
                    <a:pt x="8" y="2"/>
                    <a:pt x="6"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15" name="Freeform 299">
              <a:extLst>
                <a:ext uri="{FF2B5EF4-FFF2-40B4-BE49-F238E27FC236}">
                  <a16:creationId xmlns:a16="http://schemas.microsoft.com/office/drawing/2014/main" id="{A33907FD-4916-4F0F-BDBB-606392AD5D0C}"/>
                </a:ext>
              </a:extLst>
            </p:cNvPr>
            <p:cNvSpPr>
              <a:spLocks/>
            </p:cNvSpPr>
            <p:nvPr/>
          </p:nvSpPr>
          <p:spPr bwMode="auto">
            <a:xfrm>
              <a:off x="868363" y="4311651"/>
              <a:ext cx="4763" cy="4763"/>
            </a:xfrm>
            <a:custGeom>
              <a:avLst/>
              <a:gdLst>
                <a:gd name="T0" fmla="*/ 4 w 8"/>
                <a:gd name="T1" fmla="*/ 0 h 7"/>
                <a:gd name="T2" fmla="*/ 1 w 8"/>
                <a:gd name="T3" fmla="*/ 4 h 7"/>
                <a:gd name="T4" fmla="*/ 5 w 8"/>
                <a:gd name="T5" fmla="*/ 7 h 7"/>
                <a:gd name="T6" fmla="*/ 8 w 8"/>
                <a:gd name="T7" fmla="*/ 3 h 7"/>
                <a:gd name="T8" fmla="*/ 4 w 8"/>
                <a:gd name="T9" fmla="*/ 0 h 7"/>
              </a:gdLst>
              <a:ahLst/>
              <a:cxnLst>
                <a:cxn ang="0">
                  <a:pos x="T0" y="T1"/>
                </a:cxn>
                <a:cxn ang="0">
                  <a:pos x="T2" y="T3"/>
                </a:cxn>
                <a:cxn ang="0">
                  <a:pos x="T4" y="T5"/>
                </a:cxn>
                <a:cxn ang="0">
                  <a:pos x="T6" y="T7"/>
                </a:cxn>
                <a:cxn ang="0">
                  <a:pos x="T8" y="T9"/>
                </a:cxn>
              </a:cxnLst>
              <a:rect l="0" t="0" r="r" b="b"/>
              <a:pathLst>
                <a:path w="8" h="7">
                  <a:moveTo>
                    <a:pt x="4" y="0"/>
                  </a:moveTo>
                  <a:cubicBezTo>
                    <a:pt x="2" y="0"/>
                    <a:pt x="0" y="2"/>
                    <a:pt x="1" y="4"/>
                  </a:cubicBezTo>
                  <a:cubicBezTo>
                    <a:pt x="1" y="6"/>
                    <a:pt x="3" y="7"/>
                    <a:pt x="5" y="7"/>
                  </a:cubicBezTo>
                  <a:cubicBezTo>
                    <a:pt x="7" y="7"/>
                    <a:pt x="8" y="5"/>
                    <a:pt x="8" y="3"/>
                  </a:cubicBezTo>
                  <a:cubicBezTo>
                    <a:pt x="7" y="1"/>
                    <a:pt x="5"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16" name="Freeform 300">
              <a:extLst>
                <a:ext uri="{FF2B5EF4-FFF2-40B4-BE49-F238E27FC236}">
                  <a16:creationId xmlns:a16="http://schemas.microsoft.com/office/drawing/2014/main" id="{669EA541-0A4A-4809-8FFD-93677F1177CD}"/>
                </a:ext>
              </a:extLst>
            </p:cNvPr>
            <p:cNvSpPr>
              <a:spLocks/>
            </p:cNvSpPr>
            <p:nvPr/>
          </p:nvSpPr>
          <p:spPr bwMode="auto">
            <a:xfrm>
              <a:off x="879476" y="4335463"/>
              <a:ext cx="4763" cy="4763"/>
            </a:xfrm>
            <a:custGeom>
              <a:avLst/>
              <a:gdLst>
                <a:gd name="T0" fmla="*/ 3 w 7"/>
                <a:gd name="T1" fmla="*/ 0 h 6"/>
                <a:gd name="T2" fmla="*/ 1 w 7"/>
                <a:gd name="T3" fmla="*/ 4 h 6"/>
                <a:gd name="T4" fmla="*/ 4 w 7"/>
                <a:gd name="T5" fmla="*/ 6 h 6"/>
                <a:gd name="T6" fmla="*/ 7 w 7"/>
                <a:gd name="T7" fmla="*/ 3 h 6"/>
                <a:gd name="T8" fmla="*/ 3 w 7"/>
                <a:gd name="T9" fmla="*/ 0 h 6"/>
              </a:gdLst>
              <a:ahLst/>
              <a:cxnLst>
                <a:cxn ang="0">
                  <a:pos x="T0" y="T1"/>
                </a:cxn>
                <a:cxn ang="0">
                  <a:pos x="T2" y="T3"/>
                </a:cxn>
                <a:cxn ang="0">
                  <a:pos x="T4" y="T5"/>
                </a:cxn>
                <a:cxn ang="0">
                  <a:pos x="T6" y="T7"/>
                </a:cxn>
                <a:cxn ang="0">
                  <a:pos x="T8" y="T9"/>
                </a:cxn>
              </a:cxnLst>
              <a:rect l="0" t="0" r="r" b="b"/>
              <a:pathLst>
                <a:path w="7" h="6">
                  <a:moveTo>
                    <a:pt x="3" y="0"/>
                  </a:moveTo>
                  <a:cubicBezTo>
                    <a:pt x="1" y="0"/>
                    <a:pt x="0" y="2"/>
                    <a:pt x="1" y="4"/>
                  </a:cubicBezTo>
                  <a:cubicBezTo>
                    <a:pt x="1" y="5"/>
                    <a:pt x="2" y="6"/>
                    <a:pt x="4" y="6"/>
                  </a:cubicBezTo>
                  <a:cubicBezTo>
                    <a:pt x="6" y="6"/>
                    <a:pt x="7" y="4"/>
                    <a:pt x="7" y="3"/>
                  </a:cubicBezTo>
                  <a:cubicBezTo>
                    <a:pt x="6"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17" name="Freeform 301">
              <a:extLst>
                <a:ext uri="{FF2B5EF4-FFF2-40B4-BE49-F238E27FC236}">
                  <a16:creationId xmlns:a16="http://schemas.microsoft.com/office/drawing/2014/main" id="{CD2C299C-C6C9-4E21-9722-438AF05815AC}"/>
                </a:ext>
              </a:extLst>
            </p:cNvPr>
            <p:cNvSpPr>
              <a:spLocks/>
            </p:cNvSpPr>
            <p:nvPr/>
          </p:nvSpPr>
          <p:spPr bwMode="auto">
            <a:xfrm>
              <a:off x="877888" y="4329113"/>
              <a:ext cx="4763" cy="4763"/>
            </a:xfrm>
            <a:custGeom>
              <a:avLst/>
              <a:gdLst>
                <a:gd name="T0" fmla="*/ 3 w 6"/>
                <a:gd name="T1" fmla="*/ 0 h 6"/>
                <a:gd name="T2" fmla="*/ 0 w 6"/>
                <a:gd name="T3" fmla="*/ 3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3"/>
                  </a:cubicBezTo>
                  <a:cubicBezTo>
                    <a:pt x="1" y="5"/>
                    <a:pt x="2" y="6"/>
                    <a:pt x="4" y="5"/>
                  </a:cubicBezTo>
                  <a:cubicBezTo>
                    <a:pt x="5" y="5"/>
                    <a:pt x="6" y="4"/>
                    <a:pt x="6" y="2"/>
                  </a:cubicBezTo>
                  <a:cubicBezTo>
                    <a:pt x="6" y="1"/>
                    <a:pt x="4"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18" name="Freeform 302">
              <a:extLst>
                <a:ext uri="{FF2B5EF4-FFF2-40B4-BE49-F238E27FC236}">
                  <a16:creationId xmlns:a16="http://schemas.microsoft.com/office/drawing/2014/main" id="{D4713656-19EB-4D42-B313-E6B1A1ABF44D}"/>
                </a:ext>
              </a:extLst>
            </p:cNvPr>
            <p:cNvSpPr>
              <a:spLocks/>
            </p:cNvSpPr>
            <p:nvPr/>
          </p:nvSpPr>
          <p:spPr bwMode="auto">
            <a:xfrm>
              <a:off x="873126" y="4322763"/>
              <a:ext cx="4763" cy="6350"/>
            </a:xfrm>
            <a:custGeom>
              <a:avLst/>
              <a:gdLst>
                <a:gd name="T0" fmla="*/ 3 w 8"/>
                <a:gd name="T1" fmla="*/ 0 h 9"/>
                <a:gd name="T2" fmla="*/ 0 w 8"/>
                <a:gd name="T3" fmla="*/ 5 h 9"/>
                <a:gd name="T4" fmla="*/ 5 w 8"/>
                <a:gd name="T5" fmla="*/ 9 h 9"/>
                <a:gd name="T6" fmla="*/ 8 w 8"/>
                <a:gd name="T7" fmla="*/ 4 h 9"/>
                <a:gd name="T8" fmla="*/ 3 w 8"/>
                <a:gd name="T9" fmla="*/ 0 h 9"/>
              </a:gdLst>
              <a:ahLst/>
              <a:cxnLst>
                <a:cxn ang="0">
                  <a:pos x="T0" y="T1"/>
                </a:cxn>
                <a:cxn ang="0">
                  <a:pos x="T2" y="T3"/>
                </a:cxn>
                <a:cxn ang="0">
                  <a:pos x="T4" y="T5"/>
                </a:cxn>
                <a:cxn ang="0">
                  <a:pos x="T6" y="T7"/>
                </a:cxn>
                <a:cxn ang="0">
                  <a:pos x="T8" y="T9"/>
                </a:cxn>
              </a:cxnLst>
              <a:rect l="0" t="0" r="r" b="b"/>
              <a:pathLst>
                <a:path w="8" h="9">
                  <a:moveTo>
                    <a:pt x="3" y="0"/>
                  </a:moveTo>
                  <a:cubicBezTo>
                    <a:pt x="1" y="1"/>
                    <a:pt x="0" y="3"/>
                    <a:pt x="0" y="5"/>
                  </a:cubicBezTo>
                  <a:cubicBezTo>
                    <a:pt x="0" y="7"/>
                    <a:pt x="2" y="9"/>
                    <a:pt x="5" y="9"/>
                  </a:cubicBezTo>
                  <a:cubicBezTo>
                    <a:pt x="7" y="8"/>
                    <a:pt x="8" y="6"/>
                    <a:pt x="8" y="4"/>
                  </a:cubicBezTo>
                  <a:cubicBezTo>
                    <a:pt x="8" y="2"/>
                    <a:pt x="6"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19" name="Freeform 303">
              <a:extLst>
                <a:ext uri="{FF2B5EF4-FFF2-40B4-BE49-F238E27FC236}">
                  <a16:creationId xmlns:a16="http://schemas.microsoft.com/office/drawing/2014/main" id="{88A80348-E46E-40C2-BC49-E0C7BC3554A2}"/>
                </a:ext>
              </a:extLst>
            </p:cNvPr>
            <p:cNvSpPr>
              <a:spLocks/>
            </p:cNvSpPr>
            <p:nvPr/>
          </p:nvSpPr>
          <p:spPr bwMode="auto">
            <a:xfrm>
              <a:off x="874713" y="4316413"/>
              <a:ext cx="3175" cy="3175"/>
            </a:xfrm>
            <a:custGeom>
              <a:avLst/>
              <a:gdLst>
                <a:gd name="T0" fmla="*/ 2 w 4"/>
                <a:gd name="T1" fmla="*/ 0 h 5"/>
                <a:gd name="T2" fmla="*/ 0 w 4"/>
                <a:gd name="T3" fmla="*/ 3 h 5"/>
                <a:gd name="T4" fmla="*/ 2 w 4"/>
                <a:gd name="T5" fmla="*/ 4 h 5"/>
                <a:gd name="T6" fmla="*/ 4 w 4"/>
                <a:gd name="T7" fmla="*/ 2 h 5"/>
                <a:gd name="T8" fmla="*/ 2 w 4"/>
                <a:gd name="T9" fmla="*/ 0 h 5"/>
              </a:gdLst>
              <a:ahLst/>
              <a:cxnLst>
                <a:cxn ang="0">
                  <a:pos x="T0" y="T1"/>
                </a:cxn>
                <a:cxn ang="0">
                  <a:pos x="T2" y="T3"/>
                </a:cxn>
                <a:cxn ang="0">
                  <a:pos x="T4" y="T5"/>
                </a:cxn>
                <a:cxn ang="0">
                  <a:pos x="T6" y="T7"/>
                </a:cxn>
                <a:cxn ang="0">
                  <a:pos x="T8" y="T9"/>
                </a:cxn>
              </a:cxnLst>
              <a:rect l="0" t="0" r="r" b="b"/>
              <a:pathLst>
                <a:path w="4" h="5">
                  <a:moveTo>
                    <a:pt x="2" y="0"/>
                  </a:moveTo>
                  <a:cubicBezTo>
                    <a:pt x="1" y="1"/>
                    <a:pt x="0" y="2"/>
                    <a:pt x="0" y="3"/>
                  </a:cubicBezTo>
                  <a:cubicBezTo>
                    <a:pt x="0" y="4"/>
                    <a:pt x="1" y="5"/>
                    <a:pt x="2" y="4"/>
                  </a:cubicBezTo>
                  <a:cubicBezTo>
                    <a:pt x="3" y="4"/>
                    <a:pt x="4" y="3"/>
                    <a:pt x="4" y="2"/>
                  </a:cubicBezTo>
                  <a:cubicBezTo>
                    <a:pt x="4" y="1"/>
                    <a:pt x="3"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20" name="Freeform 304">
              <a:extLst>
                <a:ext uri="{FF2B5EF4-FFF2-40B4-BE49-F238E27FC236}">
                  <a16:creationId xmlns:a16="http://schemas.microsoft.com/office/drawing/2014/main" id="{6B343239-E3DC-48E2-83CF-7EA618EAE4B4}"/>
                </a:ext>
              </a:extLst>
            </p:cNvPr>
            <p:cNvSpPr>
              <a:spLocks/>
            </p:cNvSpPr>
            <p:nvPr/>
          </p:nvSpPr>
          <p:spPr bwMode="auto">
            <a:xfrm>
              <a:off x="881063" y="4319588"/>
              <a:ext cx="4763" cy="4763"/>
            </a:xfrm>
            <a:custGeom>
              <a:avLst/>
              <a:gdLst>
                <a:gd name="T0" fmla="*/ 3 w 7"/>
                <a:gd name="T1" fmla="*/ 0 h 7"/>
                <a:gd name="T2" fmla="*/ 0 w 7"/>
                <a:gd name="T3" fmla="*/ 4 h 7"/>
                <a:gd name="T4" fmla="*/ 4 w 7"/>
                <a:gd name="T5" fmla="*/ 7 h 7"/>
                <a:gd name="T6" fmla="*/ 6 w 7"/>
                <a:gd name="T7" fmla="*/ 3 h 7"/>
                <a:gd name="T8" fmla="*/ 3 w 7"/>
                <a:gd name="T9" fmla="*/ 0 h 7"/>
              </a:gdLst>
              <a:ahLst/>
              <a:cxnLst>
                <a:cxn ang="0">
                  <a:pos x="T0" y="T1"/>
                </a:cxn>
                <a:cxn ang="0">
                  <a:pos x="T2" y="T3"/>
                </a:cxn>
                <a:cxn ang="0">
                  <a:pos x="T4" y="T5"/>
                </a:cxn>
                <a:cxn ang="0">
                  <a:pos x="T6" y="T7"/>
                </a:cxn>
                <a:cxn ang="0">
                  <a:pos x="T8" y="T9"/>
                </a:cxn>
              </a:cxnLst>
              <a:rect l="0" t="0" r="r" b="b"/>
              <a:pathLst>
                <a:path w="7" h="7">
                  <a:moveTo>
                    <a:pt x="3" y="0"/>
                  </a:moveTo>
                  <a:cubicBezTo>
                    <a:pt x="1" y="0"/>
                    <a:pt x="0" y="2"/>
                    <a:pt x="0" y="4"/>
                  </a:cubicBezTo>
                  <a:cubicBezTo>
                    <a:pt x="0" y="6"/>
                    <a:pt x="2" y="7"/>
                    <a:pt x="4" y="7"/>
                  </a:cubicBezTo>
                  <a:cubicBezTo>
                    <a:pt x="5" y="6"/>
                    <a:pt x="7" y="5"/>
                    <a:pt x="6" y="3"/>
                  </a:cubicBezTo>
                  <a:cubicBezTo>
                    <a:pt x="6" y="1"/>
                    <a:pt x="4"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21" name="Freeform 305">
              <a:extLst>
                <a:ext uri="{FF2B5EF4-FFF2-40B4-BE49-F238E27FC236}">
                  <a16:creationId xmlns:a16="http://schemas.microsoft.com/office/drawing/2014/main" id="{047FBB76-DF07-4CB6-A496-597B27EC5766}"/>
                </a:ext>
              </a:extLst>
            </p:cNvPr>
            <p:cNvSpPr>
              <a:spLocks/>
            </p:cNvSpPr>
            <p:nvPr/>
          </p:nvSpPr>
          <p:spPr bwMode="auto">
            <a:xfrm>
              <a:off x="884238" y="4327526"/>
              <a:ext cx="4763" cy="3175"/>
            </a:xfrm>
            <a:custGeom>
              <a:avLst/>
              <a:gdLst>
                <a:gd name="T0" fmla="*/ 3 w 6"/>
                <a:gd name="T1" fmla="*/ 0 h 6"/>
                <a:gd name="T2" fmla="*/ 0 w 6"/>
                <a:gd name="T3" fmla="*/ 3 h 6"/>
                <a:gd name="T4" fmla="*/ 3 w 6"/>
                <a:gd name="T5" fmla="*/ 6 h 6"/>
                <a:gd name="T6" fmla="*/ 6 w 6"/>
                <a:gd name="T7" fmla="*/ 3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0" y="3"/>
                  </a:cubicBezTo>
                  <a:cubicBezTo>
                    <a:pt x="1" y="5"/>
                    <a:pt x="2" y="6"/>
                    <a:pt x="3" y="6"/>
                  </a:cubicBezTo>
                  <a:cubicBezTo>
                    <a:pt x="5" y="6"/>
                    <a:pt x="6" y="4"/>
                    <a:pt x="6" y="3"/>
                  </a:cubicBezTo>
                  <a:cubicBezTo>
                    <a:pt x="6" y="1"/>
                    <a:pt x="4"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22" name="Freeform 306">
              <a:extLst>
                <a:ext uri="{FF2B5EF4-FFF2-40B4-BE49-F238E27FC236}">
                  <a16:creationId xmlns:a16="http://schemas.microsoft.com/office/drawing/2014/main" id="{1713F6FB-48B7-44E7-9F40-AFC335652F50}"/>
                </a:ext>
              </a:extLst>
            </p:cNvPr>
            <p:cNvSpPr>
              <a:spLocks/>
            </p:cNvSpPr>
            <p:nvPr/>
          </p:nvSpPr>
          <p:spPr bwMode="auto">
            <a:xfrm>
              <a:off x="885826" y="4333876"/>
              <a:ext cx="3175" cy="1588"/>
            </a:xfrm>
            <a:custGeom>
              <a:avLst/>
              <a:gdLst>
                <a:gd name="T0" fmla="*/ 2 w 4"/>
                <a:gd name="T1" fmla="*/ 0 h 3"/>
                <a:gd name="T2" fmla="*/ 0 w 4"/>
                <a:gd name="T3" fmla="*/ 2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0" y="2"/>
                  </a:cubicBezTo>
                  <a:cubicBezTo>
                    <a:pt x="1" y="3"/>
                    <a:pt x="1" y="3"/>
                    <a:pt x="2" y="3"/>
                  </a:cubicBezTo>
                  <a:cubicBezTo>
                    <a:pt x="3" y="3"/>
                    <a:pt x="4" y="2"/>
                    <a:pt x="4" y="1"/>
                  </a:cubicBezTo>
                  <a:cubicBezTo>
                    <a:pt x="4" y="0"/>
                    <a:pt x="3"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23" name="Freeform 307">
              <a:extLst>
                <a:ext uri="{FF2B5EF4-FFF2-40B4-BE49-F238E27FC236}">
                  <a16:creationId xmlns:a16="http://schemas.microsoft.com/office/drawing/2014/main" id="{A8A58C24-C7A0-4F54-AD32-86BB7A2CE05E}"/>
                </a:ext>
              </a:extLst>
            </p:cNvPr>
            <p:cNvSpPr>
              <a:spLocks/>
            </p:cNvSpPr>
            <p:nvPr/>
          </p:nvSpPr>
          <p:spPr bwMode="auto">
            <a:xfrm>
              <a:off x="846138" y="4341813"/>
              <a:ext cx="3175" cy="4763"/>
            </a:xfrm>
            <a:custGeom>
              <a:avLst/>
              <a:gdLst>
                <a:gd name="T0" fmla="*/ 2 w 5"/>
                <a:gd name="T1" fmla="*/ 0 h 5"/>
                <a:gd name="T2" fmla="*/ 0 w 5"/>
                <a:gd name="T3" fmla="*/ 3 h 5"/>
                <a:gd name="T4" fmla="*/ 2 w 5"/>
                <a:gd name="T5" fmla="*/ 5 h 5"/>
                <a:gd name="T6" fmla="*/ 4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0"/>
                    <a:pt x="0" y="1"/>
                    <a:pt x="0" y="3"/>
                  </a:cubicBezTo>
                  <a:cubicBezTo>
                    <a:pt x="0" y="4"/>
                    <a:pt x="1" y="5"/>
                    <a:pt x="2" y="5"/>
                  </a:cubicBezTo>
                  <a:cubicBezTo>
                    <a:pt x="4" y="4"/>
                    <a:pt x="5" y="3"/>
                    <a:pt x="4" y="2"/>
                  </a:cubicBezTo>
                  <a:cubicBezTo>
                    <a:pt x="4" y="1"/>
                    <a:pt x="3"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24" name="Freeform 308">
              <a:extLst>
                <a:ext uri="{FF2B5EF4-FFF2-40B4-BE49-F238E27FC236}">
                  <a16:creationId xmlns:a16="http://schemas.microsoft.com/office/drawing/2014/main" id="{A7EA3CD9-376E-466B-AD47-D67E6936BD66}"/>
                </a:ext>
              </a:extLst>
            </p:cNvPr>
            <p:cNvSpPr>
              <a:spLocks/>
            </p:cNvSpPr>
            <p:nvPr/>
          </p:nvSpPr>
          <p:spPr bwMode="auto">
            <a:xfrm>
              <a:off x="839788" y="4325938"/>
              <a:ext cx="4763" cy="4763"/>
            </a:xfrm>
            <a:custGeom>
              <a:avLst/>
              <a:gdLst>
                <a:gd name="T0" fmla="*/ 4 w 8"/>
                <a:gd name="T1" fmla="*/ 0 h 7"/>
                <a:gd name="T2" fmla="*/ 1 w 8"/>
                <a:gd name="T3" fmla="*/ 4 h 7"/>
                <a:gd name="T4" fmla="*/ 4 w 8"/>
                <a:gd name="T5" fmla="*/ 7 h 7"/>
                <a:gd name="T6" fmla="*/ 7 w 8"/>
                <a:gd name="T7" fmla="*/ 3 h 7"/>
                <a:gd name="T8" fmla="*/ 4 w 8"/>
                <a:gd name="T9" fmla="*/ 0 h 7"/>
              </a:gdLst>
              <a:ahLst/>
              <a:cxnLst>
                <a:cxn ang="0">
                  <a:pos x="T0" y="T1"/>
                </a:cxn>
                <a:cxn ang="0">
                  <a:pos x="T2" y="T3"/>
                </a:cxn>
                <a:cxn ang="0">
                  <a:pos x="T4" y="T5"/>
                </a:cxn>
                <a:cxn ang="0">
                  <a:pos x="T6" y="T7"/>
                </a:cxn>
                <a:cxn ang="0">
                  <a:pos x="T8" y="T9"/>
                </a:cxn>
              </a:cxnLst>
              <a:rect l="0" t="0" r="r" b="b"/>
              <a:pathLst>
                <a:path w="8" h="7">
                  <a:moveTo>
                    <a:pt x="4" y="0"/>
                  </a:moveTo>
                  <a:cubicBezTo>
                    <a:pt x="2" y="0"/>
                    <a:pt x="0" y="2"/>
                    <a:pt x="1" y="4"/>
                  </a:cubicBezTo>
                  <a:cubicBezTo>
                    <a:pt x="1" y="6"/>
                    <a:pt x="3" y="7"/>
                    <a:pt x="4" y="7"/>
                  </a:cubicBezTo>
                  <a:cubicBezTo>
                    <a:pt x="6" y="6"/>
                    <a:pt x="8" y="5"/>
                    <a:pt x="7" y="3"/>
                  </a:cubicBezTo>
                  <a:cubicBezTo>
                    <a:pt x="7" y="1"/>
                    <a:pt x="5"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25" name="Freeform 309">
              <a:extLst>
                <a:ext uri="{FF2B5EF4-FFF2-40B4-BE49-F238E27FC236}">
                  <a16:creationId xmlns:a16="http://schemas.microsoft.com/office/drawing/2014/main" id="{1AF400CF-A140-4816-AD90-5F61F34C99F1}"/>
                </a:ext>
              </a:extLst>
            </p:cNvPr>
            <p:cNvSpPr>
              <a:spLocks/>
            </p:cNvSpPr>
            <p:nvPr/>
          </p:nvSpPr>
          <p:spPr bwMode="auto">
            <a:xfrm>
              <a:off x="831851" y="4324351"/>
              <a:ext cx="4763" cy="4763"/>
            </a:xfrm>
            <a:custGeom>
              <a:avLst/>
              <a:gdLst>
                <a:gd name="T0" fmla="*/ 3 w 7"/>
                <a:gd name="T1" fmla="*/ 0 h 7"/>
                <a:gd name="T2" fmla="*/ 0 w 7"/>
                <a:gd name="T3" fmla="*/ 4 h 7"/>
                <a:gd name="T4" fmla="*/ 4 w 7"/>
                <a:gd name="T5" fmla="*/ 6 h 7"/>
                <a:gd name="T6" fmla="*/ 7 w 7"/>
                <a:gd name="T7" fmla="*/ 3 h 7"/>
                <a:gd name="T8" fmla="*/ 3 w 7"/>
                <a:gd name="T9" fmla="*/ 0 h 7"/>
              </a:gdLst>
              <a:ahLst/>
              <a:cxnLst>
                <a:cxn ang="0">
                  <a:pos x="T0" y="T1"/>
                </a:cxn>
                <a:cxn ang="0">
                  <a:pos x="T2" y="T3"/>
                </a:cxn>
                <a:cxn ang="0">
                  <a:pos x="T4" y="T5"/>
                </a:cxn>
                <a:cxn ang="0">
                  <a:pos x="T6" y="T7"/>
                </a:cxn>
                <a:cxn ang="0">
                  <a:pos x="T8" y="T9"/>
                </a:cxn>
              </a:cxnLst>
              <a:rect l="0" t="0" r="r" b="b"/>
              <a:pathLst>
                <a:path w="7" h="7">
                  <a:moveTo>
                    <a:pt x="3" y="0"/>
                  </a:moveTo>
                  <a:cubicBezTo>
                    <a:pt x="1" y="0"/>
                    <a:pt x="0" y="2"/>
                    <a:pt x="0" y="4"/>
                  </a:cubicBezTo>
                  <a:cubicBezTo>
                    <a:pt x="0" y="6"/>
                    <a:pt x="2" y="7"/>
                    <a:pt x="4" y="6"/>
                  </a:cubicBezTo>
                  <a:cubicBezTo>
                    <a:pt x="6" y="6"/>
                    <a:pt x="7" y="5"/>
                    <a:pt x="7" y="3"/>
                  </a:cubicBezTo>
                  <a:cubicBezTo>
                    <a:pt x="6"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26" name="Freeform 310">
              <a:extLst>
                <a:ext uri="{FF2B5EF4-FFF2-40B4-BE49-F238E27FC236}">
                  <a16:creationId xmlns:a16="http://schemas.microsoft.com/office/drawing/2014/main" id="{50A3D8FA-E6DB-421A-9B14-4197133F8D96}"/>
                </a:ext>
              </a:extLst>
            </p:cNvPr>
            <p:cNvSpPr>
              <a:spLocks/>
            </p:cNvSpPr>
            <p:nvPr/>
          </p:nvSpPr>
          <p:spPr bwMode="auto">
            <a:xfrm>
              <a:off x="835026" y="4330701"/>
              <a:ext cx="3175" cy="3175"/>
            </a:xfrm>
            <a:custGeom>
              <a:avLst/>
              <a:gdLst>
                <a:gd name="T0" fmla="*/ 1 w 4"/>
                <a:gd name="T1" fmla="*/ 1 h 5"/>
                <a:gd name="T2" fmla="*/ 0 w 4"/>
                <a:gd name="T3" fmla="*/ 3 h 5"/>
                <a:gd name="T4" fmla="*/ 2 w 4"/>
                <a:gd name="T5" fmla="*/ 5 h 5"/>
                <a:gd name="T6" fmla="*/ 4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0" y="3"/>
                  </a:cubicBezTo>
                  <a:cubicBezTo>
                    <a:pt x="0" y="4"/>
                    <a:pt x="1" y="5"/>
                    <a:pt x="2" y="5"/>
                  </a:cubicBezTo>
                  <a:cubicBezTo>
                    <a:pt x="3" y="4"/>
                    <a:pt x="4" y="3"/>
                    <a:pt x="4" y="2"/>
                  </a:cubicBezTo>
                  <a:cubicBezTo>
                    <a:pt x="4" y="1"/>
                    <a:pt x="3" y="0"/>
                    <a:pt x="1"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27" name="Freeform 311">
              <a:extLst>
                <a:ext uri="{FF2B5EF4-FFF2-40B4-BE49-F238E27FC236}">
                  <a16:creationId xmlns:a16="http://schemas.microsoft.com/office/drawing/2014/main" id="{08ACB8D8-8DAC-4BA0-B4D6-EC6C149FA338}"/>
                </a:ext>
              </a:extLst>
            </p:cNvPr>
            <p:cNvSpPr>
              <a:spLocks/>
            </p:cNvSpPr>
            <p:nvPr/>
          </p:nvSpPr>
          <p:spPr bwMode="auto">
            <a:xfrm>
              <a:off x="847726" y="4311651"/>
              <a:ext cx="3175" cy="4763"/>
            </a:xfrm>
            <a:custGeom>
              <a:avLst/>
              <a:gdLst>
                <a:gd name="T0" fmla="*/ 3 w 6"/>
                <a:gd name="T1" fmla="*/ 1 h 6"/>
                <a:gd name="T2" fmla="*/ 1 w 6"/>
                <a:gd name="T3" fmla="*/ 4 h 6"/>
                <a:gd name="T4" fmla="*/ 4 w 6"/>
                <a:gd name="T5" fmla="*/ 6 h 6"/>
                <a:gd name="T6" fmla="*/ 6 w 6"/>
                <a:gd name="T7" fmla="*/ 3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2" y="1"/>
                    <a:pt x="0" y="2"/>
                    <a:pt x="1" y="4"/>
                  </a:cubicBezTo>
                  <a:cubicBezTo>
                    <a:pt x="1" y="5"/>
                    <a:pt x="2" y="6"/>
                    <a:pt x="4" y="6"/>
                  </a:cubicBezTo>
                  <a:cubicBezTo>
                    <a:pt x="5" y="6"/>
                    <a:pt x="6" y="4"/>
                    <a:pt x="6" y="3"/>
                  </a:cubicBezTo>
                  <a:cubicBezTo>
                    <a:pt x="6" y="1"/>
                    <a:pt x="5"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28" name="Freeform 312">
              <a:extLst>
                <a:ext uri="{FF2B5EF4-FFF2-40B4-BE49-F238E27FC236}">
                  <a16:creationId xmlns:a16="http://schemas.microsoft.com/office/drawing/2014/main" id="{557FA983-A5EE-4BFF-9339-3067DC01D72B}"/>
                </a:ext>
              </a:extLst>
            </p:cNvPr>
            <p:cNvSpPr>
              <a:spLocks/>
            </p:cNvSpPr>
            <p:nvPr/>
          </p:nvSpPr>
          <p:spPr bwMode="auto">
            <a:xfrm>
              <a:off x="828676" y="4314826"/>
              <a:ext cx="4763" cy="4763"/>
            </a:xfrm>
            <a:custGeom>
              <a:avLst/>
              <a:gdLst>
                <a:gd name="T0" fmla="*/ 3 w 6"/>
                <a:gd name="T1" fmla="*/ 0 h 6"/>
                <a:gd name="T2" fmla="*/ 0 w 6"/>
                <a:gd name="T3" fmla="*/ 3 h 6"/>
                <a:gd name="T4" fmla="*/ 3 w 6"/>
                <a:gd name="T5" fmla="*/ 6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3"/>
                  </a:cubicBezTo>
                  <a:cubicBezTo>
                    <a:pt x="0" y="5"/>
                    <a:pt x="2" y="6"/>
                    <a:pt x="3" y="6"/>
                  </a:cubicBezTo>
                  <a:cubicBezTo>
                    <a:pt x="5" y="6"/>
                    <a:pt x="6" y="4"/>
                    <a:pt x="6" y="2"/>
                  </a:cubicBezTo>
                  <a:cubicBezTo>
                    <a:pt x="6" y="1"/>
                    <a:pt x="4"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29" name="Freeform 313">
              <a:extLst>
                <a:ext uri="{FF2B5EF4-FFF2-40B4-BE49-F238E27FC236}">
                  <a16:creationId xmlns:a16="http://schemas.microsoft.com/office/drawing/2014/main" id="{DA98CA78-A893-4692-B6B4-324633317250}"/>
                </a:ext>
              </a:extLst>
            </p:cNvPr>
            <p:cNvSpPr>
              <a:spLocks/>
            </p:cNvSpPr>
            <p:nvPr/>
          </p:nvSpPr>
          <p:spPr bwMode="auto">
            <a:xfrm>
              <a:off x="830263" y="4306888"/>
              <a:ext cx="6350" cy="6350"/>
            </a:xfrm>
            <a:custGeom>
              <a:avLst/>
              <a:gdLst>
                <a:gd name="T0" fmla="*/ 4 w 8"/>
                <a:gd name="T1" fmla="*/ 1 h 9"/>
                <a:gd name="T2" fmla="*/ 1 w 8"/>
                <a:gd name="T3" fmla="*/ 5 h 9"/>
                <a:gd name="T4" fmla="*/ 5 w 8"/>
                <a:gd name="T5" fmla="*/ 8 h 9"/>
                <a:gd name="T6" fmla="*/ 8 w 8"/>
                <a:gd name="T7" fmla="*/ 4 h 9"/>
                <a:gd name="T8" fmla="*/ 4 w 8"/>
                <a:gd name="T9" fmla="*/ 1 h 9"/>
              </a:gdLst>
              <a:ahLst/>
              <a:cxnLst>
                <a:cxn ang="0">
                  <a:pos x="T0" y="T1"/>
                </a:cxn>
                <a:cxn ang="0">
                  <a:pos x="T2" y="T3"/>
                </a:cxn>
                <a:cxn ang="0">
                  <a:pos x="T4" y="T5"/>
                </a:cxn>
                <a:cxn ang="0">
                  <a:pos x="T6" y="T7"/>
                </a:cxn>
                <a:cxn ang="0">
                  <a:pos x="T8" y="T9"/>
                </a:cxn>
              </a:cxnLst>
              <a:rect l="0" t="0" r="r" b="b"/>
              <a:pathLst>
                <a:path w="8" h="9">
                  <a:moveTo>
                    <a:pt x="4" y="1"/>
                  </a:moveTo>
                  <a:cubicBezTo>
                    <a:pt x="2" y="1"/>
                    <a:pt x="0" y="3"/>
                    <a:pt x="1" y="5"/>
                  </a:cubicBezTo>
                  <a:cubicBezTo>
                    <a:pt x="1" y="7"/>
                    <a:pt x="3" y="9"/>
                    <a:pt x="5" y="8"/>
                  </a:cubicBezTo>
                  <a:cubicBezTo>
                    <a:pt x="7" y="8"/>
                    <a:pt x="8" y="6"/>
                    <a:pt x="8" y="4"/>
                  </a:cubicBezTo>
                  <a:cubicBezTo>
                    <a:pt x="8" y="2"/>
                    <a:pt x="6" y="0"/>
                    <a:pt x="4"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30" name="Freeform 314">
              <a:extLst>
                <a:ext uri="{FF2B5EF4-FFF2-40B4-BE49-F238E27FC236}">
                  <a16:creationId xmlns:a16="http://schemas.microsoft.com/office/drawing/2014/main" id="{9F59BA46-D336-4228-9DCF-3EDD72689EA3}"/>
                </a:ext>
              </a:extLst>
            </p:cNvPr>
            <p:cNvSpPr>
              <a:spLocks/>
            </p:cNvSpPr>
            <p:nvPr/>
          </p:nvSpPr>
          <p:spPr bwMode="auto">
            <a:xfrm>
              <a:off x="838201" y="4305301"/>
              <a:ext cx="4763" cy="4763"/>
            </a:xfrm>
            <a:custGeom>
              <a:avLst/>
              <a:gdLst>
                <a:gd name="T0" fmla="*/ 3 w 6"/>
                <a:gd name="T1" fmla="*/ 1 h 7"/>
                <a:gd name="T2" fmla="*/ 0 w 6"/>
                <a:gd name="T3" fmla="*/ 4 h 7"/>
                <a:gd name="T4" fmla="*/ 3 w 6"/>
                <a:gd name="T5" fmla="*/ 7 h 7"/>
                <a:gd name="T6" fmla="*/ 6 w 6"/>
                <a:gd name="T7" fmla="*/ 3 h 7"/>
                <a:gd name="T8" fmla="*/ 3 w 6"/>
                <a:gd name="T9" fmla="*/ 1 h 7"/>
              </a:gdLst>
              <a:ahLst/>
              <a:cxnLst>
                <a:cxn ang="0">
                  <a:pos x="T0" y="T1"/>
                </a:cxn>
                <a:cxn ang="0">
                  <a:pos x="T2" y="T3"/>
                </a:cxn>
                <a:cxn ang="0">
                  <a:pos x="T4" y="T5"/>
                </a:cxn>
                <a:cxn ang="0">
                  <a:pos x="T6" y="T7"/>
                </a:cxn>
                <a:cxn ang="0">
                  <a:pos x="T8" y="T9"/>
                </a:cxn>
              </a:cxnLst>
              <a:rect l="0" t="0" r="r" b="b"/>
              <a:pathLst>
                <a:path w="6" h="7">
                  <a:moveTo>
                    <a:pt x="3" y="1"/>
                  </a:moveTo>
                  <a:cubicBezTo>
                    <a:pt x="1" y="1"/>
                    <a:pt x="0" y="3"/>
                    <a:pt x="0" y="4"/>
                  </a:cubicBezTo>
                  <a:cubicBezTo>
                    <a:pt x="0" y="6"/>
                    <a:pt x="2" y="7"/>
                    <a:pt x="3" y="7"/>
                  </a:cubicBezTo>
                  <a:cubicBezTo>
                    <a:pt x="5" y="6"/>
                    <a:pt x="6" y="5"/>
                    <a:pt x="6" y="3"/>
                  </a:cubicBezTo>
                  <a:cubicBezTo>
                    <a:pt x="6" y="2"/>
                    <a:pt x="4"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31" name="Freeform 315">
              <a:extLst>
                <a:ext uri="{FF2B5EF4-FFF2-40B4-BE49-F238E27FC236}">
                  <a16:creationId xmlns:a16="http://schemas.microsoft.com/office/drawing/2014/main" id="{EF2AF3B2-B6D8-457D-A4C9-93409DD0E6E6}"/>
                </a:ext>
              </a:extLst>
            </p:cNvPr>
            <p:cNvSpPr>
              <a:spLocks/>
            </p:cNvSpPr>
            <p:nvPr/>
          </p:nvSpPr>
          <p:spPr bwMode="auto">
            <a:xfrm>
              <a:off x="846138" y="4302126"/>
              <a:ext cx="7938" cy="6350"/>
            </a:xfrm>
            <a:custGeom>
              <a:avLst/>
              <a:gdLst>
                <a:gd name="T0" fmla="*/ 4 w 10"/>
                <a:gd name="T1" fmla="*/ 0 h 9"/>
                <a:gd name="T2" fmla="*/ 1 w 10"/>
                <a:gd name="T3" fmla="*/ 5 h 9"/>
                <a:gd name="T4" fmla="*/ 6 w 10"/>
                <a:gd name="T5" fmla="*/ 9 h 9"/>
                <a:gd name="T6" fmla="*/ 9 w 10"/>
                <a:gd name="T7" fmla="*/ 4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2" y="1"/>
                    <a:pt x="0" y="3"/>
                    <a:pt x="1" y="5"/>
                  </a:cubicBezTo>
                  <a:cubicBezTo>
                    <a:pt x="1" y="8"/>
                    <a:pt x="3" y="9"/>
                    <a:pt x="6" y="9"/>
                  </a:cubicBezTo>
                  <a:cubicBezTo>
                    <a:pt x="8" y="9"/>
                    <a:pt x="10" y="6"/>
                    <a:pt x="9" y="4"/>
                  </a:cubicBezTo>
                  <a:cubicBezTo>
                    <a:pt x="9" y="2"/>
                    <a:pt x="7"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32" name="Freeform 316">
              <a:extLst>
                <a:ext uri="{FF2B5EF4-FFF2-40B4-BE49-F238E27FC236}">
                  <a16:creationId xmlns:a16="http://schemas.microsoft.com/office/drawing/2014/main" id="{9E95082D-7939-4845-BC6A-40FD136C06CB}"/>
                </a:ext>
              </a:extLst>
            </p:cNvPr>
            <p:cNvSpPr>
              <a:spLocks/>
            </p:cNvSpPr>
            <p:nvPr/>
          </p:nvSpPr>
          <p:spPr bwMode="auto">
            <a:xfrm>
              <a:off x="855663" y="4303713"/>
              <a:ext cx="7938" cy="7938"/>
            </a:xfrm>
            <a:custGeom>
              <a:avLst/>
              <a:gdLst>
                <a:gd name="T0" fmla="*/ 4 w 11"/>
                <a:gd name="T1" fmla="*/ 0 h 11"/>
                <a:gd name="T2" fmla="*/ 0 w 11"/>
                <a:gd name="T3" fmla="*/ 6 h 11"/>
                <a:gd name="T4" fmla="*/ 6 w 11"/>
                <a:gd name="T5" fmla="*/ 10 h 11"/>
                <a:gd name="T6" fmla="*/ 10 w 11"/>
                <a:gd name="T7" fmla="*/ 5 h 11"/>
                <a:gd name="T8" fmla="*/ 4 w 11"/>
                <a:gd name="T9" fmla="*/ 0 h 11"/>
              </a:gdLst>
              <a:ahLst/>
              <a:cxnLst>
                <a:cxn ang="0">
                  <a:pos x="T0" y="T1"/>
                </a:cxn>
                <a:cxn ang="0">
                  <a:pos x="T2" y="T3"/>
                </a:cxn>
                <a:cxn ang="0">
                  <a:pos x="T4" y="T5"/>
                </a:cxn>
                <a:cxn ang="0">
                  <a:pos x="T6" y="T7"/>
                </a:cxn>
                <a:cxn ang="0">
                  <a:pos x="T8" y="T9"/>
                </a:cxn>
              </a:cxnLst>
              <a:rect l="0" t="0" r="r" b="b"/>
              <a:pathLst>
                <a:path w="11" h="11">
                  <a:moveTo>
                    <a:pt x="4" y="0"/>
                  </a:moveTo>
                  <a:cubicBezTo>
                    <a:pt x="2" y="1"/>
                    <a:pt x="0" y="3"/>
                    <a:pt x="0" y="6"/>
                  </a:cubicBezTo>
                  <a:cubicBezTo>
                    <a:pt x="1" y="9"/>
                    <a:pt x="3" y="11"/>
                    <a:pt x="6" y="10"/>
                  </a:cubicBezTo>
                  <a:cubicBezTo>
                    <a:pt x="9" y="10"/>
                    <a:pt x="11" y="7"/>
                    <a:pt x="10" y="5"/>
                  </a:cubicBezTo>
                  <a:cubicBezTo>
                    <a:pt x="10" y="2"/>
                    <a:pt x="7"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33" name="Freeform 317">
              <a:extLst>
                <a:ext uri="{FF2B5EF4-FFF2-40B4-BE49-F238E27FC236}">
                  <a16:creationId xmlns:a16="http://schemas.microsoft.com/office/drawing/2014/main" id="{1F4451C8-CF05-41C0-983D-BDEA0D7771A5}"/>
                </a:ext>
              </a:extLst>
            </p:cNvPr>
            <p:cNvSpPr>
              <a:spLocks/>
            </p:cNvSpPr>
            <p:nvPr/>
          </p:nvSpPr>
          <p:spPr bwMode="auto">
            <a:xfrm>
              <a:off x="866776" y="4305301"/>
              <a:ext cx="3175" cy="3175"/>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0"/>
                    <a:pt x="0" y="2"/>
                    <a:pt x="0" y="3"/>
                  </a:cubicBezTo>
                  <a:cubicBezTo>
                    <a:pt x="1" y="4"/>
                    <a:pt x="2" y="5"/>
                    <a:pt x="3" y="5"/>
                  </a:cubicBezTo>
                  <a:cubicBezTo>
                    <a:pt x="5" y="5"/>
                    <a:pt x="5" y="4"/>
                    <a:pt x="5" y="2"/>
                  </a:cubicBezTo>
                  <a:cubicBezTo>
                    <a:pt x="5" y="1"/>
                    <a:pt x="4"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34" name="Freeform 318">
              <a:extLst>
                <a:ext uri="{FF2B5EF4-FFF2-40B4-BE49-F238E27FC236}">
                  <a16:creationId xmlns:a16="http://schemas.microsoft.com/office/drawing/2014/main" id="{E9018538-9F54-4BC4-B9E4-55FF8DF24D69}"/>
                </a:ext>
              </a:extLst>
            </p:cNvPr>
            <p:cNvSpPr>
              <a:spLocks/>
            </p:cNvSpPr>
            <p:nvPr/>
          </p:nvSpPr>
          <p:spPr bwMode="auto">
            <a:xfrm>
              <a:off x="873126" y="4306888"/>
              <a:ext cx="6350" cy="6350"/>
            </a:xfrm>
            <a:custGeom>
              <a:avLst/>
              <a:gdLst>
                <a:gd name="T0" fmla="*/ 4 w 9"/>
                <a:gd name="T1" fmla="*/ 0 h 8"/>
                <a:gd name="T2" fmla="*/ 1 w 9"/>
                <a:gd name="T3" fmla="*/ 5 h 8"/>
                <a:gd name="T4" fmla="*/ 5 w 9"/>
                <a:gd name="T5" fmla="*/ 8 h 8"/>
                <a:gd name="T6" fmla="*/ 8 w 9"/>
                <a:gd name="T7" fmla="*/ 3 h 8"/>
                <a:gd name="T8" fmla="*/ 4 w 9"/>
                <a:gd name="T9" fmla="*/ 0 h 8"/>
              </a:gdLst>
              <a:ahLst/>
              <a:cxnLst>
                <a:cxn ang="0">
                  <a:pos x="T0" y="T1"/>
                </a:cxn>
                <a:cxn ang="0">
                  <a:pos x="T2" y="T3"/>
                </a:cxn>
                <a:cxn ang="0">
                  <a:pos x="T4" y="T5"/>
                </a:cxn>
                <a:cxn ang="0">
                  <a:pos x="T6" y="T7"/>
                </a:cxn>
                <a:cxn ang="0">
                  <a:pos x="T8" y="T9"/>
                </a:cxn>
              </a:cxnLst>
              <a:rect l="0" t="0" r="r" b="b"/>
              <a:pathLst>
                <a:path w="9" h="8">
                  <a:moveTo>
                    <a:pt x="4" y="0"/>
                  </a:moveTo>
                  <a:cubicBezTo>
                    <a:pt x="2" y="1"/>
                    <a:pt x="0" y="2"/>
                    <a:pt x="1" y="5"/>
                  </a:cubicBezTo>
                  <a:cubicBezTo>
                    <a:pt x="1" y="7"/>
                    <a:pt x="3" y="8"/>
                    <a:pt x="5" y="8"/>
                  </a:cubicBezTo>
                  <a:cubicBezTo>
                    <a:pt x="7" y="7"/>
                    <a:pt x="9" y="5"/>
                    <a:pt x="8" y="3"/>
                  </a:cubicBezTo>
                  <a:cubicBezTo>
                    <a:pt x="8" y="1"/>
                    <a:pt x="6"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35" name="Freeform 319">
              <a:extLst>
                <a:ext uri="{FF2B5EF4-FFF2-40B4-BE49-F238E27FC236}">
                  <a16:creationId xmlns:a16="http://schemas.microsoft.com/office/drawing/2014/main" id="{10F83FB3-7F78-4F11-9F4F-38C8710BFE51}"/>
                </a:ext>
              </a:extLst>
            </p:cNvPr>
            <p:cNvSpPr>
              <a:spLocks/>
            </p:cNvSpPr>
            <p:nvPr/>
          </p:nvSpPr>
          <p:spPr bwMode="auto">
            <a:xfrm>
              <a:off x="881063" y="4311651"/>
              <a:ext cx="7938" cy="6350"/>
            </a:xfrm>
            <a:custGeom>
              <a:avLst/>
              <a:gdLst>
                <a:gd name="T0" fmla="*/ 4 w 10"/>
                <a:gd name="T1" fmla="*/ 0 h 9"/>
                <a:gd name="T2" fmla="*/ 1 w 10"/>
                <a:gd name="T3" fmla="*/ 5 h 9"/>
                <a:gd name="T4" fmla="*/ 6 w 10"/>
                <a:gd name="T5" fmla="*/ 9 h 9"/>
                <a:gd name="T6" fmla="*/ 9 w 10"/>
                <a:gd name="T7" fmla="*/ 4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2" y="1"/>
                    <a:pt x="0" y="3"/>
                    <a:pt x="1" y="5"/>
                  </a:cubicBezTo>
                  <a:cubicBezTo>
                    <a:pt x="1" y="8"/>
                    <a:pt x="3" y="9"/>
                    <a:pt x="6" y="9"/>
                  </a:cubicBezTo>
                  <a:cubicBezTo>
                    <a:pt x="8" y="9"/>
                    <a:pt x="10" y="6"/>
                    <a:pt x="9" y="4"/>
                  </a:cubicBezTo>
                  <a:cubicBezTo>
                    <a:pt x="9" y="2"/>
                    <a:pt x="7"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36" name="Freeform 320">
              <a:extLst>
                <a:ext uri="{FF2B5EF4-FFF2-40B4-BE49-F238E27FC236}">
                  <a16:creationId xmlns:a16="http://schemas.microsoft.com/office/drawing/2014/main" id="{29951FD3-E1EE-43C9-BC87-41F30E0CACAD}"/>
                </a:ext>
              </a:extLst>
            </p:cNvPr>
            <p:cNvSpPr>
              <a:spLocks/>
            </p:cNvSpPr>
            <p:nvPr/>
          </p:nvSpPr>
          <p:spPr bwMode="auto">
            <a:xfrm>
              <a:off x="889001" y="4321176"/>
              <a:ext cx="4763" cy="4763"/>
            </a:xfrm>
            <a:custGeom>
              <a:avLst/>
              <a:gdLst>
                <a:gd name="T0" fmla="*/ 3 w 7"/>
                <a:gd name="T1" fmla="*/ 1 h 7"/>
                <a:gd name="T2" fmla="*/ 1 w 7"/>
                <a:gd name="T3" fmla="*/ 4 h 7"/>
                <a:gd name="T4" fmla="*/ 4 w 7"/>
                <a:gd name="T5" fmla="*/ 7 h 7"/>
                <a:gd name="T6" fmla="*/ 7 w 7"/>
                <a:gd name="T7" fmla="*/ 3 h 7"/>
                <a:gd name="T8" fmla="*/ 3 w 7"/>
                <a:gd name="T9" fmla="*/ 1 h 7"/>
              </a:gdLst>
              <a:ahLst/>
              <a:cxnLst>
                <a:cxn ang="0">
                  <a:pos x="T0" y="T1"/>
                </a:cxn>
                <a:cxn ang="0">
                  <a:pos x="T2" y="T3"/>
                </a:cxn>
                <a:cxn ang="0">
                  <a:pos x="T4" y="T5"/>
                </a:cxn>
                <a:cxn ang="0">
                  <a:pos x="T6" y="T7"/>
                </a:cxn>
                <a:cxn ang="0">
                  <a:pos x="T8" y="T9"/>
                </a:cxn>
              </a:cxnLst>
              <a:rect l="0" t="0" r="r" b="b"/>
              <a:pathLst>
                <a:path w="7" h="7">
                  <a:moveTo>
                    <a:pt x="3" y="1"/>
                  </a:moveTo>
                  <a:cubicBezTo>
                    <a:pt x="2" y="1"/>
                    <a:pt x="0" y="3"/>
                    <a:pt x="1" y="4"/>
                  </a:cubicBezTo>
                  <a:cubicBezTo>
                    <a:pt x="1" y="6"/>
                    <a:pt x="2" y="7"/>
                    <a:pt x="4" y="7"/>
                  </a:cubicBezTo>
                  <a:cubicBezTo>
                    <a:pt x="6" y="7"/>
                    <a:pt x="7" y="5"/>
                    <a:pt x="7" y="3"/>
                  </a:cubicBezTo>
                  <a:cubicBezTo>
                    <a:pt x="7" y="2"/>
                    <a:pt x="5"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37" name="Freeform 321">
              <a:extLst>
                <a:ext uri="{FF2B5EF4-FFF2-40B4-BE49-F238E27FC236}">
                  <a16:creationId xmlns:a16="http://schemas.microsoft.com/office/drawing/2014/main" id="{819C0348-E204-4761-AEC0-A42358BAEF5B}"/>
                </a:ext>
              </a:extLst>
            </p:cNvPr>
            <p:cNvSpPr>
              <a:spLocks/>
            </p:cNvSpPr>
            <p:nvPr/>
          </p:nvSpPr>
          <p:spPr bwMode="auto">
            <a:xfrm>
              <a:off x="892176" y="4316413"/>
              <a:ext cx="3175" cy="3175"/>
            </a:xfrm>
            <a:custGeom>
              <a:avLst/>
              <a:gdLst>
                <a:gd name="T0" fmla="*/ 2 w 4"/>
                <a:gd name="T1" fmla="*/ 1 h 5"/>
                <a:gd name="T2" fmla="*/ 0 w 4"/>
                <a:gd name="T3" fmla="*/ 3 h 5"/>
                <a:gd name="T4" fmla="*/ 2 w 4"/>
                <a:gd name="T5" fmla="*/ 5 h 5"/>
                <a:gd name="T6" fmla="*/ 4 w 4"/>
                <a:gd name="T7" fmla="*/ 3 h 5"/>
                <a:gd name="T8" fmla="*/ 2 w 4"/>
                <a:gd name="T9" fmla="*/ 1 h 5"/>
              </a:gdLst>
              <a:ahLst/>
              <a:cxnLst>
                <a:cxn ang="0">
                  <a:pos x="T0" y="T1"/>
                </a:cxn>
                <a:cxn ang="0">
                  <a:pos x="T2" y="T3"/>
                </a:cxn>
                <a:cxn ang="0">
                  <a:pos x="T4" y="T5"/>
                </a:cxn>
                <a:cxn ang="0">
                  <a:pos x="T6" y="T7"/>
                </a:cxn>
                <a:cxn ang="0">
                  <a:pos x="T8" y="T9"/>
                </a:cxn>
              </a:cxnLst>
              <a:rect l="0" t="0" r="r" b="b"/>
              <a:pathLst>
                <a:path w="4" h="5">
                  <a:moveTo>
                    <a:pt x="2" y="1"/>
                  </a:moveTo>
                  <a:cubicBezTo>
                    <a:pt x="0" y="1"/>
                    <a:pt x="0" y="2"/>
                    <a:pt x="0" y="3"/>
                  </a:cubicBezTo>
                  <a:cubicBezTo>
                    <a:pt x="0" y="5"/>
                    <a:pt x="1" y="5"/>
                    <a:pt x="2" y="5"/>
                  </a:cubicBezTo>
                  <a:cubicBezTo>
                    <a:pt x="4" y="5"/>
                    <a:pt x="4" y="4"/>
                    <a:pt x="4" y="3"/>
                  </a:cubicBezTo>
                  <a:cubicBezTo>
                    <a:pt x="4" y="1"/>
                    <a:pt x="3" y="0"/>
                    <a:pt x="2"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38" name="Freeform 322">
              <a:extLst>
                <a:ext uri="{FF2B5EF4-FFF2-40B4-BE49-F238E27FC236}">
                  <a16:creationId xmlns:a16="http://schemas.microsoft.com/office/drawing/2014/main" id="{840C7132-D141-454B-BC9D-679FAADE789B}"/>
                </a:ext>
              </a:extLst>
            </p:cNvPr>
            <p:cNvSpPr>
              <a:spLocks/>
            </p:cNvSpPr>
            <p:nvPr/>
          </p:nvSpPr>
          <p:spPr bwMode="auto">
            <a:xfrm>
              <a:off x="890588" y="4306888"/>
              <a:ext cx="4763" cy="4763"/>
            </a:xfrm>
            <a:custGeom>
              <a:avLst/>
              <a:gdLst>
                <a:gd name="T0" fmla="*/ 3 w 8"/>
                <a:gd name="T1" fmla="*/ 1 h 9"/>
                <a:gd name="T2" fmla="*/ 0 w 8"/>
                <a:gd name="T3" fmla="*/ 5 h 9"/>
                <a:gd name="T4" fmla="*/ 4 w 8"/>
                <a:gd name="T5" fmla="*/ 8 h 9"/>
                <a:gd name="T6" fmla="*/ 7 w 8"/>
                <a:gd name="T7" fmla="*/ 4 h 9"/>
                <a:gd name="T8" fmla="*/ 3 w 8"/>
                <a:gd name="T9" fmla="*/ 1 h 9"/>
              </a:gdLst>
              <a:ahLst/>
              <a:cxnLst>
                <a:cxn ang="0">
                  <a:pos x="T0" y="T1"/>
                </a:cxn>
                <a:cxn ang="0">
                  <a:pos x="T2" y="T3"/>
                </a:cxn>
                <a:cxn ang="0">
                  <a:pos x="T4" y="T5"/>
                </a:cxn>
                <a:cxn ang="0">
                  <a:pos x="T6" y="T7"/>
                </a:cxn>
                <a:cxn ang="0">
                  <a:pos x="T8" y="T9"/>
                </a:cxn>
              </a:cxnLst>
              <a:rect l="0" t="0" r="r" b="b"/>
              <a:pathLst>
                <a:path w="8" h="9">
                  <a:moveTo>
                    <a:pt x="3" y="1"/>
                  </a:moveTo>
                  <a:cubicBezTo>
                    <a:pt x="1" y="1"/>
                    <a:pt x="0" y="3"/>
                    <a:pt x="0" y="5"/>
                  </a:cubicBezTo>
                  <a:cubicBezTo>
                    <a:pt x="0" y="7"/>
                    <a:pt x="2" y="9"/>
                    <a:pt x="4" y="8"/>
                  </a:cubicBezTo>
                  <a:cubicBezTo>
                    <a:pt x="6" y="8"/>
                    <a:pt x="8" y="6"/>
                    <a:pt x="7" y="4"/>
                  </a:cubicBezTo>
                  <a:cubicBezTo>
                    <a:pt x="7" y="2"/>
                    <a:pt x="5"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39" name="Freeform 323">
              <a:extLst>
                <a:ext uri="{FF2B5EF4-FFF2-40B4-BE49-F238E27FC236}">
                  <a16:creationId xmlns:a16="http://schemas.microsoft.com/office/drawing/2014/main" id="{1D8E7082-8015-478D-B81F-C26D9E8983E0}"/>
                </a:ext>
              </a:extLst>
            </p:cNvPr>
            <p:cNvSpPr>
              <a:spLocks/>
            </p:cNvSpPr>
            <p:nvPr/>
          </p:nvSpPr>
          <p:spPr bwMode="auto">
            <a:xfrm>
              <a:off x="884238" y="4305301"/>
              <a:ext cx="3175" cy="3175"/>
            </a:xfrm>
            <a:custGeom>
              <a:avLst/>
              <a:gdLst>
                <a:gd name="T0" fmla="*/ 2 w 6"/>
                <a:gd name="T1" fmla="*/ 0 h 6"/>
                <a:gd name="T2" fmla="*/ 0 w 6"/>
                <a:gd name="T3" fmla="*/ 3 h 6"/>
                <a:gd name="T4" fmla="*/ 3 w 6"/>
                <a:gd name="T5" fmla="*/ 6 h 6"/>
                <a:gd name="T6" fmla="*/ 5 w 6"/>
                <a:gd name="T7" fmla="*/ 2 h 6"/>
                <a:gd name="T8" fmla="*/ 2 w 6"/>
                <a:gd name="T9" fmla="*/ 0 h 6"/>
              </a:gdLst>
              <a:ahLst/>
              <a:cxnLst>
                <a:cxn ang="0">
                  <a:pos x="T0" y="T1"/>
                </a:cxn>
                <a:cxn ang="0">
                  <a:pos x="T2" y="T3"/>
                </a:cxn>
                <a:cxn ang="0">
                  <a:pos x="T4" y="T5"/>
                </a:cxn>
                <a:cxn ang="0">
                  <a:pos x="T6" y="T7"/>
                </a:cxn>
                <a:cxn ang="0">
                  <a:pos x="T8" y="T9"/>
                </a:cxn>
              </a:cxnLst>
              <a:rect l="0" t="0" r="r" b="b"/>
              <a:pathLst>
                <a:path w="6" h="6">
                  <a:moveTo>
                    <a:pt x="2" y="0"/>
                  </a:moveTo>
                  <a:cubicBezTo>
                    <a:pt x="1" y="0"/>
                    <a:pt x="0" y="2"/>
                    <a:pt x="0" y="3"/>
                  </a:cubicBezTo>
                  <a:cubicBezTo>
                    <a:pt x="0" y="5"/>
                    <a:pt x="1" y="6"/>
                    <a:pt x="3" y="6"/>
                  </a:cubicBezTo>
                  <a:cubicBezTo>
                    <a:pt x="5" y="5"/>
                    <a:pt x="6" y="4"/>
                    <a:pt x="5" y="2"/>
                  </a:cubicBezTo>
                  <a:cubicBezTo>
                    <a:pt x="5" y="1"/>
                    <a:pt x="4"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40" name="Freeform 324">
              <a:extLst>
                <a:ext uri="{FF2B5EF4-FFF2-40B4-BE49-F238E27FC236}">
                  <a16:creationId xmlns:a16="http://schemas.microsoft.com/office/drawing/2014/main" id="{97A62E1F-68BD-4028-AC0D-EA4C8F284D0F}"/>
                </a:ext>
              </a:extLst>
            </p:cNvPr>
            <p:cNvSpPr>
              <a:spLocks/>
            </p:cNvSpPr>
            <p:nvPr/>
          </p:nvSpPr>
          <p:spPr bwMode="auto">
            <a:xfrm>
              <a:off x="885826" y="4297363"/>
              <a:ext cx="6350" cy="4763"/>
            </a:xfrm>
            <a:custGeom>
              <a:avLst/>
              <a:gdLst>
                <a:gd name="T0" fmla="*/ 3 w 8"/>
                <a:gd name="T1" fmla="*/ 0 h 8"/>
                <a:gd name="T2" fmla="*/ 0 w 8"/>
                <a:gd name="T3" fmla="*/ 4 h 8"/>
                <a:gd name="T4" fmla="*/ 4 w 8"/>
                <a:gd name="T5" fmla="*/ 7 h 8"/>
                <a:gd name="T6" fmla="*/ 7 w 8"/>
                <a:gd name="T7" fmla="*/ 3 h 8"/>
                <a:gd name="T8" fmla="*/ 3 w 8"/>
                <a:gd name="T9" fmla="*/ 0 h 8"/>
              </a:gdLst>
              <a:ahLst/>
              <a:cxnLst>
                <a:cxn ang="0">
                  <a:pos x="T0" y="T1"/>
                </a:cxn>
                <a:cxn ang="0">
                  <a:pos x="T2" y="T3"/>
                </a:cxn>
                <a:cxn ang="0">
                  <a:pos x="T4" y="T5"/>
                </a:cxn>
                <a:cxn ang="0">
                  <a:pos x="T6" y="T7"/>
                </a:cxn>
                <a:cxn ang="0">
                  <a:pos x="T8" y="T9"/>
                </a:cxn>
              </a:cxnLst>
              <a:rect l="0" t="0" r="r" b="b"/>
              <a:pathLst>
                <a:path w="8" h="8">
                  <a:moveTo>
                    <a:pt x="3" y="0"/>
                  </a:moveTo>
                  <a:cubicBezTo>
                    <a:pt x="1" y="1"/>
                    <a:pt x="0" y="2"/>
                    <a:pt x="0" y="4"/>
                  </a:cubicBezTo>
                  <a:cubicBezTo>
                    <a:pt x="0" y="6"/>
                    <a:pt x="2" y="8"/>
                    <a:pt x="4" y="7"/>
                  </a:cubicBezTo>
                  <a:cubicBezTo>
                    <a:pt x="6" y="7"/>
                    <a:pt x="8" y="5"/>
                    <a:pt x="7" y="3"/>
                  </a:cubicBezTo>
                  <a:cubicBezTo>
                    <a:pt x="7"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41" name="Freeform 325">
              <a:extLst>
                <a:ext uri="{FF2B5EF4-FFF2-40B4-BE49-F238E27FC236}">
                  <a16:creationId xmlns:a16="http://schemas.microsoft.com/office/drawing/2014/main" id="{FFE900F4-3CFE-4FAC-B0DB-7BB418C945EA}"/>
                </a:ext>
              </a:extLst>
            </p:cNvPr>
            <p:cNvSpPr>
              <a:spLocks/>
            </p:cNvSpPr>
            <p:nvPr/>
          </p:nvSpPr>
          <p:spPr bwMode="auto">
            <a:xfrm>
              <a:off x="879476" y="4300538"/>
              <a:ext cx="4763" cy="3175"/>
            </a:xfrm>
            <a:custGeom>
              <a:avLst/>
              <a:gdLst>
                <a:gd name="T0" fmla="*/ 2 w 6"/>
                <a:gd name="T1" fmla="*/ 0 h 6"/>
                <a:gd name="T2" fmla="*/ 0 w 6"/>
                <a:gd name="T3" fmla="*/ 3 h 6"/>
                <a:gd name="T4" fmla="*/ 3 w 6"/>
                <a:gd name="T5" fmla="*/ 6 h 6"/>
                <a:gd name="T6" fmla="*/ 6 w 6"/>
                <a:gd name="T7" fmla="*/ 2 h 6"/>
                <a:gd name="T8" fmla="*/ 2 w 6"/>
                <a:gd name="T9" fmla="*/ 0 h 6"/>
              </a:gdLst>
              <a:ahLst/>
              <a:cxnLst>
                <a:cxn ang="0">
                  <a:pos x="T0" y="T1"/>
                </a:cxn>
                <a:cxn ang="0">
                  <a:pos x="T2" y="T3"/>
                </a:cxn>
                <a:cxn ang="0">
                  <a:pos x="T4" y="T5"/>
                </a:cxn>
                <a:cxn ang="0">
                  <a:pos x="T6" y="T7"/>
                </a:cxn>
                <a:cxn ang="0">
                  <a:pos x="T8" y="T9"/>
                </a:cxn>
              </a:cxnLst>
              <a:rect l="0" t="0" r="r" b="b"/>
              <a:pathLst>
                <a:path w="6" h="6">
                  <a:moveTo>
                    <a:pt x="2" y="0"/>
                  </a:moveTo>
                  <a:cubicBezTo>
                    <a:pt x="1" y="0"/>
                    <a:pt x="0" y="2"/>
                    <a:pt x="0" y="3"/>
                  </a:cubicBezTo>
                  <a:cubicBezTo>
                    <a:pt x="0" y="5"/>
                    <a:pt x="2" y="6"/>
                    <a:pt x="3" y="6"/>
                  </a:cubicBezTo>
                  <a:cubicBezTo>
                    <a:pt x="5" y="6"/>
                    <a:pt x="6" y="4"/>
                    <a:pt x="6" y="2"/>
                  </a:cubicBezTo>
                  <a:cubicBezTo>
                    <a:pt x="6" y="1"/>
                    <a:pt x="4"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42" name="Freeform 326">
              <a:extLst>
                <a:ext uri="{FF2B5EF4-FFF2-40B4-BE49-F238E27FC236}">
                  <a16:creationId xmlns:a16="http://schemas.microsoft.com/office/drawing/2014/main" id="{201B4996-5075-4F4E-A17B-846C6B89A6F7}"/>
                </a:ext>
              </a:extLst>
            </p:cNvPr>
            <p:cNvSpPr>
              <a:spLocks/>
            </p:cNvSpPr>
            <p:nvPr/>
          </p:nvSpPr>
          <p:spPr bwMode="auto">
            <a:xfrm>
              <a:off x="873126" y="4300538"/>
              <a:ext cx="3175" cy="4763"/>
            </a:xfrm>
            <a:custGeom>
              <a:avLst/>
              <a:gdLst>
                <a:gd name="T0" fmla="*/ 3 w 6"/>
                <a:gd name="T1" fmla="*/ 1 h 7"/>
                <a:gd name="T2" fmla="*/ 0 w 6"/>
                <a:gd name="T3" fmla="*/ 4 h 7"/>
                <a:gd name="T4" fmla="*/ 4 w 6"/>
                <a:gd name="T5" fmla="*/ 7 h 7"/>
                <a:gd name="T6" fmla="*/ 6 w 6"/>
                <a:gd name="T7" fmla="*/ 3 h 7"/>
                <a:gd name="T8" fmla="*/ 3 w 6"/>
                <a:gd name="T9" fmla="*/ 1 h 7"/>
              </a:gdLst>
              <a:ahLst/>
              <a:cxnLst>
                <a:cxn ang="0">
                  <a:pos x="T0" y="T1"/>
                </a:cxn>
                <a:cxn ang="0">
                  <a:pos x="T2" y="T3"/>
                </a:cxn>
                <a:cxn ang="0">
                  <a:pos x="T4" y="T5"/>
                </a:cxn>
                <a:cxn ang="0">
                  <a:pos x="T6" y="T7"/>
                </a:cxn>
                <a:cxn ang="0">
                  <a:pos x="T8" y="T9"/>
                </a:cxn>
              </a:cxnLst>
              <a:rect l="0" t="0" r="r" b="b"/>
              <a:pathLst>
                <a:path w="6" h="7">
                  <a:moveTo>
                    <a:pt x="3" y="1"/>
                  </a:moveTo>
                  <a:cubicBezTo>
                    <a:pt x="1" y="1"/>
                    <a:pt x="0" y="3"/>
                    <a:pt x="0" y="4"/>
                  </a:cubicBezTo>
                  <a:cubicBezTo>
                    <a:pt x="0" y="6"/>
                    <a:pt x="2" y="7"/>
                    <a:pt x="4" y="7"/>
                  </a:cubicBezTo>
                  <a:cubicBezTo>
                    <a:pt x="5" y="6"/>
                    <a:pt x="6" y="5"/>
                    <a:pt x="6" y="3"/>
                  </a:cubicBezTo>
                  <a:cubicBezTo>
                    <a:pt x="6" y="2"/>
                    <a:pt x="4"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43" name="Freeform 327">
              <a:extLst>
                <a:ext uri="{FF2B5EF4-FFF2-40B4-BE49-F238E27FC236}">
                  <a16:creationId xmlns:a16="http://schemas.microsoft.com/office/drawing/2014/main" id="{E71D8C76-7EBB-4962-85A9-12582E87CC75}"/>
                </a:ext>
              </a:extLst>
            </p:cNvPr>
            <p:cNvSpPr>
              <a:spLocks/>
            </p:cNvSpPr>
            <p:nvPr/>
          </p:nvSpPr>
          <p:spPr bwMode="auto">
            <a:xfrm>
              <a:off x="874713" y="4292601"/>
              <a:ext cx="6350" cy="6350"/>
            </a:xfrm>
            <a:custGeom>
              <a:avLst/>
              <a:gdLst>
                <a:gd name="T0" fmla="*/ 4 w 9"/>
                <a:gd name="T1" fmla="*/ 0 h 9"/>
                <a:gd name="T2" fmla="*/ 0 w 9"/>
                <a:gd name="T3" fmla="*/ 5 h 9"/>
                <a:gd name="T4" fmla="*/ 5 w 9"/>
                <a:gd name="T5" fmla="*/ 9 h 9"/>
                <a:gd name="T6" fmla="*/ 9 w 9"/>
                <a:gd name="T7" fmla="*/ 4 h 9"/>
                <a:gd name="T8" fmla="*/ 4 w 9"/>
                <a:gd name="T9" fmla="*/ 0 h 9"/>
              </a:gdLst>
              <a:ahLst/>
              <a:cxnLst>
                <a:cxn ang="0">
                  <a:pos x="T0" y="T1"/>
                </a:cxn>
                <a:cxn ang="0">
                  <a:pos x="T2" y="T3"/>
                </a:cxn>
                <a:cxn ang="0">
                  <a:pos x="T4" y="T5"/>
                </a:cxn>
                <a:cxn ang="0">
                  <a:pos x="T6" y="T7"/>
                </a:cxn>
                <a:cxn ang="0">
                  <a:pos x="T8" y="T9"/>
                </a:cxn>
              </a:cxnLst>
              <a:rect l="0" t="0" r="r" b="b"/>
              <a:pathLst>
                <a:path w="9" h="9">
                  <a:moveTo>
                    <a:pt x="4" y="0"/>
                  </a:moveTo>
                  <a:cubicBezTo>
                    <a:pt x="1" y="1"/>
                    <a:pt x="0" y="3"/>
                    <a:pt x="0" y="5"/>
                  </a:cubicBezTo>
                  <a:cubicBezTo>
                    <a:pt x="1" y="8"/>
                    <a:pt x="3" y="9"/>
                    <a:pt x="5" y="9"/>
                  </a:cubicBezTo>
                  <a:cubicBezTo>
                    <a:pt x="7" y="9"/>
                    <a:pt x="9" y="6"/>
                    <a:pt x="9" y="4"/>
                  </a:cubicBezTo>
                  <a:cubicBezTo>
                    <a:pt x="8" y="2"/>
                    <a:pt x="6"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44" name="Freeform 328">
              <a:extLst>
                <a:ext uri="{FF2B5EF4-FFF2-40B4-BE49-F238E27FC236}">
                  <a16:creationId xmlns:a16="http://schemas.microsoft.com/office/drawing/2014/main" id="{36240E55-AF58-4FCC-ACE1-207FCBC92D0E}"/>
                </a:ext>
              </a:extLst>
            </p:cNvPr>
            <p:cNvSpPr>
              <a:spLocks/>
            </p:cNvSpPr>
            <p:nvPr/>
          </p:nvSpPr>
          <p:spPr bwMode="auto">
            <a:xfrm>
              <a:off x="882651" y="4292601"/>
              <a:ext cx="3175" cy="3175"/>
            </a:xfrm>
            <a:custGeom>
              <a:avLst/>
              <a:gdLst>
                <a:gd name="T0" fmla="*/ 2 w 5"/>
                <a:gd name="T1" fmla="*/ 1 h 5"/>
                <a:gd name="T2" fmla="*/ 1 w 5"/>
                <a:gd name="T3" fmla="*/ 3 h 5"/>
                <a:gd name="T4" fmla="*/ 3 w 5"/>
                <a:gd name="T5" fmla="*/ 5 h 5"/>
                <a:gd name="T6" fmla="*/ 5 w 5"/>
                <a:gd name="T7" fmla="*/ 2 h 5"/>
                <a:gd name="T8" fmla="*/ 2 w 5"/>
                <a:gd name="T9" fmla="*/ 1 h 5"/>
              </a:gdLst>
              <a:ahLst/>
              <a:cxnLst>
                <a:cxn ang="0">
                  <a:pos x="T0" y="T1"/>
                </a:cxn>
                <a:cxn ang="0">
                  <a:pos x="T2" y="T3"/>
                </a:cxn>
                <a:cxn ang="0">
                  <a:pos x="T4" y="T5"/>
                </a:cxn>
                <a:cxn ang="0">
                  <a:pos x="T6" y="T7"/>
                </a:cxn>
                <a:cxn ang="0">
                  <a:pos x="T8" y="T9"/>
                </a:cxn>
              </a:cxnLst>
              <a:rect l="0" t="0" r="r" b="b"/>
              <a:pathLst>
                <a:path w="5" h="5">
                  <a:moveTo>
                    <a:pt x="2" y="1"/>
                  </a:moveTo>
                  <a:cubicBezTo>
                    <a:pt x="1" y="1"/>
                    <a:pt x="0" y="2"/>
                    <a:pt x="1" y="3"/>
                  </a:cubicBezTo>
                  <a:cubicBezTo>
                    <a:pt x="1" y="4"/>
                    <a:pt x="2" y="5"/>
                    <a:pt x="3" y="5"/>
                  </a:cubicBezTo>
                  <a:cubicBezTo>
                    <a:pt x="4" y="4"/>
                    <a:pt x="5" y="3"/>
                    <a:pt x="5" y="2"/>
                  </a:cubicBezTo>
                  <a:cubicBezTo>
                    <a:pt x="4" y="1"/>
                    <a:pt x="3" y="0"/>
                    <a:pt x="2"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45" name="Freeform 329">
              <a:extLst>
                <a:ext uri="{FF2B5EF4-FFF2-40B4-BE49-F238E27FC236}">
                  <a16:creationId xmlns:a16="http://schemas.microsoft.com/office/drawing/2014/main" id="{76ECCB55-8E62-4736-9854-0146EB550F47}"/>
                </a:ext>
              </a:extLst>
            </p:cNvPr>
            <p:cNvSpPr>
              <a:spLocks/>
            </p:cNvSpPr>
            <p:nvPr/>
          </p:nvSpPr>
          <p:spPr bwMode="auto">
            <a:xfrm>
              <a:off x="863601" y="4297363"/>
              <a:ext cx="6350" cy="4763"/>
            </a:xfrm>
            <a:custGeom>
              <a:avLst/>
              <a:gdLst>
                <a:gd name="T0" fmla="*/ 3 w 8"/>
                <a:gd name="T1" fmla="*/ 1 h 8"/>
                <a:gd name="T2" fmla="*/ 0 w 8"/>
                <a:gd name="T3" fmla="*/ 5 h 8"/>
                <a:gd name="T4" fmla="*/ 4 w 8"/>
                <a:gd name="T5" fmla="*/ 8 h 8"/>
                <a:gd name="T6" fmla="*/ 7 w 8"/>
                <a:gd name="T7" fmla="*/ 4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1"/>
                    <a:pt x="0" y="3"/>
                    <a:pt x="0" y="5"/>
                  </a:cubicBezTo>
                  <a:cubicBezTo>
                    <a:pt x="1" y="7"/>
                    <a:pt x="3" y="8"/>
                    <a:pt x="4" y="8"/>
                  </a:cubicBezTo>
                  <a:cubicBezTo>
                    <a:pt x="6" y="7"/>
                    <a:pt x="8" y="6"/>
                    <a:pt x="7" y="4"/>
                  </a:cubicBezTo>
                  <a:cubicBezTo>
                    <a:pt x="7" y="2"/>
                    <a:pt x="5"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46" name="Freeform 330">
              <a:extLst>
                <a:ext uri="{FF2B5EF4-FFF2-40B4-BE49-F238E27FC236}">
                  <a16:creationId xmlns:a16="http://schemas.microsoft.com/office/drawing/2014/main" id="{45167FD1-A687-4586-85F1-F1ECF4E4F208}"/>
                </a:ext>
              </a:extLst>
            </p:cNvPr>
            <p:cNvSpPr>
              <a:spLocks/>
            </p:cNvSpPr>
            <p:nvPr/>
          </p:nvSpPr>
          <p:spPr bwMode="auto">
            <a:xfrm>
              <a:off x="868363" y="4292601"/>
              <a:ext cx="3175" cy="4763"/>
            </a:xfrm>
            <a:custGeom>
              <a:avLst/>
              <a:gdLst>
                <a:gd name="T0" fmla="*/ 3 w 6"/>
                <a:gd name="T1" fmla="*/ 0 h 7"/>
                <a:gd name="T2" fmla="*/ 0 w 6"/>
                <a:gd name="T3" fmla="*/ 4 h 7"/>
                <a:gd name="T4" fmla="*/ 3 w 6"/>
                <a:gd name="T5" fmla="*/ 6 h 7"/>
                <a:gd name="T6" fmla="*/ 6 w 6"/>
                <a:gd name="T7" fmla="*/ 3 h 7"/>
                <a:gd name="T8" fmla="*/ 3 w 6"/>
                <a:gd name="T9" fmla="*/ 0 h 7"/>
              </a:gdLst>
              <a:ahLst/>
              <a:cxnLst>
                <a:cxn ang="0">
                  <a:pos x="T0" y="T1"/>
                </a:cxn>
                <a:cxn ang="0">
                  <a:pos x="T2" y="T3"/>
                </a:cxn>
                <a:cxn ang="0">
                  <a:pos x="T4" y="T5"/>
                </a:cxn>
                <a:cxn ang="0">
                  <a:pos x="T6" y="T7"/>
                </a:cxn>
                <a:cxn ang="0">
                  <a:pos x="T8" y="T9"/>
                </a:cxn>
              </a:cxnLst>
              <a:rect l="0" t="0" r="r" b="b"/>
              <a:pathLst>
                <a:path w="6" h="7">
                  <a:moveTo>
                    <a:pt x="3" y="0"/>
                  </a:moveTo>
                  <a:cubicBezTo>
                    <a:pt x="1" y="1"/>
                    <a:pt x="0" y="2"/>
                    <a:pt x="0" y="4"/>
                  </a:cubicBezTo>
                  <a:cubicBezTo>
                    <a:pt x="0" y="6"/>
                    <a:pt x="2" y="7"/>
                    <a:pt x="3" y="6"/>
                  </a:cubicBezTo>
                  <a:cubicBezTo>
                    <a:pt x="5" y="6"/>
                    <a:pt x="6" y="5"/>
                    <a:pt x="6" y="3"/>
                  </a:cubicBezTo>
                  <a:cubicBezTo>
                    <a:pt x="6" y="1"/>
                    <a:pt x="4"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47" name="Freeform 331">
              <a:extLst>
                <a:ext uri="{FF2B5EF4-FFF2-40B4-BE49-F238E27FC236}">
                  <a16:creationId xmlns:a16="http://schemas.microsoft.com/office/drawing/2014/main" id="{EFE009BD-88D8-495A-B69D-815247D5C275}"/>
                </a:ext>
              </a:extLst>
            </p:cNvPr>
            <p:cNvSpPr>
              <a:spLocks/>
            </p:cNvSpPr>
            <p:nvPr/>
          </p:nvSpPr>
          <p:spPr bwMode="auto">
            <a:xfrm>
              <a:off x="871538" y="4284663"/>
              <a:ext cx="6350" cy="6350"/>
            </a:xfrm>
            <a:custGeom>
              <a:avLst/>
              <a:gdLst>
                <a:gd name="T0" fmla="*/ 4 w 9"/>
                <a:gd name="T1" fmla="*/ 0 h 8"/>
                <a:gd name="T2" fmla="*/ 1 w 9"/>
                <a:gd name="T3" fmla="*/ 5 h 8"/>
                <a:gd name="T4" fmla="*/ 5 w 9"/>
                <a:gd name="T5" fmla="*/ 8 h 8"/>
                <a:gd name="T6" fmla="*/ 9 w 9"/>
                <a:gd name="T7" fmla="*/ 3 h 8"/>
                <a:gd name="T8" fmla="*/ 4 w 9"/>
                <a:gd name="T9" fmla="*/ 0 h 8"/>
              </a:gdLst>
              <a:ahLst/>
              <a:cxnLst>
                <a:cxn ang="0">
                  <a:pos x="T0" y="T1"/>
                </a:cxn>
                <a:cxn ang="0">
                  <a:pos x="T2" y="T3"/>
                </a:cxn>
                <a:cxn ang="0">
                  <a:pos x="T4" y="T5"/>
                </a:cxn>
                <a:cxn ang="0">
                  <a:pos x="T6" y="T7"/>
                </a:cxn>
                <a:cxn ang="0">
                  <a:pos x="T8" y="T9"/>
                </a:cxn>
              </a:cxnLst>
              <a:rect l="0" t="0" r="r" b="b"/>
              <a:pathLst>
                <a:path w="9" h="8">
                  <a:moveTo>
                    <a:pt x="4" y="0"/>
                  </a:moveTo>
                  <a:cubicBezTo>
                    <a:pt x="2" y="0"/>
                    <a:pt x="0" y="2"/>
                    <a:pt x="1" y="5"/>
                  </a:cubicBezTo>
                  <a:cubicBezTo>
                    <a:pt x="1" y="7"/>
                    <a:pt x="3" y="8"/>
                    <a:pt x="5" y="8"/>
                  </a:cubicBezTo>
                  <a:cubicBezTo>
                    <a:pt x="8" y="8"/>
                    <a:pt x="9" y="6"/>
                    <a:pt x="9" y="3"/>
                  </a:cubicBezTo>
                  <a:cubicBezTo>
                    <a:pt x="8" y="1"/>
                    <a:pt x="6"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48" name="Freeform 332">
              <a:extLst>
                <a:ext uri="{FF2B5EF4-FFF2-40B4-BE49-F238E27FC236}">
                  <a16:creationId xmlns:a16="http://schemas.microsoft.com/office/drawing/2014/main" id="{F1A546E2-2610-4DDA-BBE9-D94E3D668A60}"/>
                </a:ext>
              </a:extLst>
            </p:cNvPr>
            <p:cNvSpPr>
              <a:spLocks/>
            </p:cNvSpPr>
            <p:nvPr/>
          </p:nvSpPr>
          <p:spPr bwMode="auto">
            <a:xfrm>
              <a:off x="865188" y="4287838"/>
              <a:ext cx="3175" cy="3175"/>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0"/>
                    <a:pt x="0" y="1"/>
                    <a:pt x="0" y="3"/>
                  </a:cubicBezTo>
                  <a:cubicBezTo>
                    <a:pt x="0" y="4"/>
                    <a:pt x="2" y="5"/>
                    <a:pt x="3" y="5"/>
                  </a:cubicBezTo>
                  <a:cubicBezTo>
                    <a:pt x="4" y="4"/>
                    <a:pt x="5" y="3"/>
                    <a:pt x="5" y="2"/>
                  </a:cubicBezTo>
                  <a:cubicBezTo>
                    <a:pt x="4" y="1"/>
                    <a:pt x="3"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49" name="Freeform 333">
              <a:extLst>
                <a:ext uri="{FF2B5EF4-FFF2-40B4-BE49-F238E27FC236}">
                  <a16:creationId xmlns:a16="http://schemas.microsoft.com/office/drawing/2014/main" id="{1D3FEDAC-DB42-43D0-9859-2BBDFF8D52D5}"/>
                </a:ext>
              </a:extLst>
            </p:cNvPr>
            <p:cNvSpPr>
              <a:spLocks/>
            </p:cNvSpPr>
            <p:nvPr/>
          </p:nvSpPr>
          <p:spPr bwMode="auto">
            <a:xfrm>
              <a:off x="860426" y="4281488"/>
              <a:ext cx="3175" cy="4763"/>
            </a:xfrm>
            <a:custGeom>
              <a:avLst/>
              <a:gdLst>
                <a:gd name="T0" fmla="*/ 3 w 7"/>
                <a:gd name="T1" fmla="*/ 1 h 7"/>
                <a:gd name="T2" fmla="*/ 0 w 7"/>
                <a:gd name="T3" fmla="*/ 4 h 7"/>
                <a:gd name="T4" fmla="*/ 4 w 7"/>
                <a:gd name="T5" fmla="*/ 7 h 7"/>
                <a:gd name="T6" fmla="*/ 7 w 7"/>
                <a:gd name="T7" fmla="*/ 3 h 7"/>
                <a:gd name="T8" fmla="*/ 3 w 7"/>
                <a:gd name="T9" fmla="*/ 1 h 7"/>
              </a:gdLst>
              <a:ahLst/>
              <a:cxnLst>
                <a:cxn ang="0">
                  <a:pos x="T0" y="T1"/>
                </a:cxn>
                <a:cxn ang="0">
                  <a:pos x="T2" y="T3"/>
                </a:cxn>
                <a:cxn ang="0">
                  <a:pos x="T4" y="T5"/>
                </a:cxn>
                <a:cxn ang="0">
                  <a:pos x="T6" y="T7"/>
                </a:cxn>
                <a:cxn ang="0">
                  <a:pos x="T8" y="T9"/>
                </a:cxn>
              </a:cxnLst>
              <a:rect l="0" t="0" r="r" b="b"/>
              <a:pathLst>
                <a:path w="7" h="7">
                  <a:moveTo>
                    <a:pt x="3" y="1"/>
                  </a:moveTo>
                  <a:cubicBezTo>
                    <a:pt x="1" y="1"/>
                    <a:pt x="0" y="2"/>
                    <a:pt x="0" y="4"/>
                  </a:cubicBezTo>
                  <a:cubicBezTo>
                    <a:pt x="1" y="6"/>
                    <a:pt x="2" y="7"/>
                    <a:pt x="4" y="7"/>
                  </a:cubicBezTo>
                  <a:cubicBezTo>
                    <a:pt x="6" y="7"/>
                    <a:pt x="7" y="5"/>
                    <a:pt x="7" y="3"/>
                  </a:cubicBezTo>
                  <a:cubicBezTo>
                    <a:pt x="6" y="1"/>
                    <a:pt x="5"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50" name="Freeform 334">
              <a:extLst>
                <a:ext uri="{FF2B5EF4-FFF2-40B4-BE49-F238E27FC236}">
                  <a16:creationId xmlns:a16="http://schemas.microsoft.com/office/drawing/2014/main" id="{F3446F22-6B4D-46CC-83BD-3DF1F1362C5E}"/>
                </a:ext>
              </a:extLst>
            </p:cNvPr>
            <p:cNvSpPr>
              <a:spLocks/>
            </p:cNvSpPr>
            <p:nvPr/>
          </p:nvSpPr>
          <p:spPr bwMode="auto">
            <a:xfrm>
              <a:off x="860426" y="4292601"/>
              <a:ext cx="3175" cy="3175"/>
            </a:xfrm>
            <a:custGeom>
              <a:avLst/>
              <a:gdLst>
                <a:gd name="T0" fmla="*/ 3 w 6"/>
                <a:gd name="T1" fmla="*/ 0 h 6"/>
                <a:gd name="T2" fmla="*/ 1 w 6"/>
                <a:gd name="T3" fmla="*/ 3 h 6"/>
                <a:gd name="T4" fmla="*/ 4 w 6"/>
                <a:gd name="T5" fmla="*/ 6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1" y="3"/>
                  </a:cubicBezTo>
                  <a:cubicBezTo>
                    <a:pt x="1" y="5"/>
                    <a:pt x="2" y="6"/>
                    <a:pt x="4" y="6"/>
                  </a:cubicBezTo>
                  <a:cubicBezTo>
                    <a:pt x="5" y="5"/>
                    <a:pt x="6" y="4"/>
                    <a:pt x="6" y="2"/>
                  </a:cubicBezTo>
                  <a:cubicBezTo>
                    <a:pt x="6" y="1"/>
                    <a:pt x="4"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51" name="Freeform 335">
              <a:extLst>
                <a:ext uri="{FF2B5EF4-FFF2-40B4-BE49-F238E27FC236}">
                  <a16:creationId xmlns:a16="http://schemas.microsoft.com/office/drawing/2014/main" id="{B9F67422-1CF1-42B8-BD94-ADA6C7C3DA70}"/>
                </a:ext>
              </a:extLst>
            </p:cNvPr>
            <p:cNvSpPr>
              <a:spLocks/>
            </p:cNvSpPr>
            <p:nvPr/>
          </p:nvSpPr>
          <p:spPr bwMode="auto">
            <a:xfrm>
              <a:off x="855663" y="4297363"/>
              <a:ext cx="4763" cy="4763"/>
            </a:xfrm>
            <a:custGeom>
              <a:avLst/>
              <a:gdLst>
                <a:gd name="T0" fmla="*/ 3 w 7"/>
                <a:gd name="T1" fmla="*/ 0 h 8"/>
                <a:gd name="T2" fmla="*/ 0 w 7"/>
                <a:gd name="T3" fmla="*/ 4 h 8"/>
                <a:gd name="T4" fmla="*/ 4 w 7"/>
                <a:gd name="T5" fmla="*/ 7 h 8"/>
                <a:gd name="T6" fmla="*/ 7 w 7"/>
                <a:gd name="T7" fmla="*/ 3 h 8"/>
                <a:gd name="T8" fmla="*/ 3 w 7"/>
                <a:gd name="T9" fmla="*/ 0 h 8"/>
              </a:gdLst>
              <a:ahLst/>
              <a:cxnLst>
                <a:cxn ang="0">
                  <a:pos x="T0" y="T1"/>
                </a:cxn>
                <a:cxn ang="0">
                  <a:pos x="T2" y="T3"/>
                </a:cxn>
                <a:cxn ang="0">
                  <a:pos x="T4" y="T5"/>
                </a:cxn>
                <a:cxn ang="0">
                  <a:pos x="T6" y="T7"/>
                </a:cxn>
                <a:cxn ang="0">
                  <a:pos x="T8" y="T9"/>
                </a:cxn>
              </a:cxnLst>
              <a:rect l="0" t="0" r="r" b="b"/>
              <a:pathLst>
                <a:path w="7" h="8">
                  <a:moveTo>
                    <a:pt x="3" y="0"/>
                  </a:moveTo>
                  <a:cubicBezTo>
                    <a:pt x="1" y="1"/>
                    <a:pt x="0" y="2"/>
                    <a:pt x="0" y="4"/>
                  </a:cubicBezTo>
                  <a:cubicBezTo>
                    <a:pt x="0" y="6"/>
                    <a:pt x="2" y="8"/>
                    <a:pt x="4" y="7"/>
                  </a:cubicBezTo>
                  <a:cubicBezTo>
                    <a:pt x="6" y="7"/>
                    <a:pt x="7" y="5"/>
                    <a:pt x="7" y="3"/>
                  </a:cubicBezTo>
                  <a:cubicBezTo>
                    <a:pt x="7"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52" name="Freeform 336">
              <a:extLst>
                <a:ext uri="{FF2B5EF4-FFF2-40B4-BE49-F238E27FC236}">
                  <a16:creationId xmlns:a16="http://schemas.microsoft.com/office/drawing/2014/main" id="{3F83C0DA-B6CA-4379-AE46-F61D97C91066}"/>
                </a:ext>
              </a:extLst>
            </p:cNvPr>
            <p:cNvSpPr>
              <a:spLocks/>
            </p:cNvSpPr>
            <p:nvPr/>
          </p:nvSpPr>
          <p:spPr bwMode="auto">
            <a:xfrm>
              <a:off x="854076" y="4287838"/>
              <a:ext cx="4763" cy="4763"/>
            </a:xfrm>
            <a:custGeom>
              <a:avLst/>
              <a:gdLst>
                <a:gd name="T0" fmla="*/ 3 w 7"/>
                <a:gd name="T1" fmla="*/ 1 h 7"/>
                <a:gd name="T2" fmla="*/ 0 w 7"/>
                <a:gd name="T3" fmla="*/ 4 h 7"/>
                <a:gd name="T4" fmla="*/ 4 w 7"/>
                <a:gd name="T5" fmla="*/ 7 h 7"/>
                <a:gd name="T6" fmla="*/ 7 w 7"/>
                <a:gd name="T7" fmla="*/ 3 h 7"/>
                <a:gd name="T8" fmla="*/ 3 w 7"/>
                <a:gd name="T9" fmla="*/ 1 h 7"/>
              </a:gdLst>
              <a:ahLst/>
              <a:cxnLst>
                <a:cxn ang="0">
                  <a:pos x="T0" y="T1"/>
                </a:cxn>
                <a:cxn ang="0">
                  <a:pos x="T2" y="T3"/>
                </a:cxn>
                <a:cxn ang="0">
                  <a:pos x="T4" y="T5"/>
                </a:cxn>
                <a:cxn ang="0">
                  <a:pos x="T6" y="T7"/>
                </a:cxn>
                <a:cxn ang="0">
                  <a:pos x="T8" y="T9"/>
                </a:cxn>
              </a:cxnLst>
              <a:rect l="0" t="0" r="r" b="b"/>
              <a:pathLst>
                <a:path w="7" h="7">
                  <a:moveTo>
                    <a:pt x="3" y="1"/>
                  </a:moveTo>
                  <a:cubicBezTo>
                    <a:pt x="1" y="1"/>
                    <a:pt x="0" y="3"/>
                    <a:pt x="0" y="4"/>
                  </a:cubicBezTo>
                  <a:cubicBezTo>
                    <a:pt x="0" y="6"/>
                    <a:pt x="2" y="7"/>
                    <a:pt x="4" y="7"/>
                  </a:cubicBezTo>
                  <a:cubicBezTo>
                    <a:pt x="6" y="7"/>
                    <a:pt x="7" y="5"/>
                    <a:pt x="7" y="3"/>
                  </a:cubicBezTo>
                  <a:cubicBezTo>
                    <a:pt x="6" y="2"/>
                    <a:pt x="5"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53" name="Freeform 337">
              <a:extLst>
                <a:ext uri="{FF2B5EF4-FFF2-40B4-BE49-F238E27FC236}">
                  <a16:creationId xmlns:a16="http://schemas.microsoft.com/office/drawing/2014/main" id="{285672D0-1FCC-44EB-BF22-3EA40977D47A}"/>
                </a:ext>
              </a:extLst>
            </p:cNvPr>
            <p:cNvSpPr>
              <a:spLocks/>
            </p:cNvSpPr>
            <p:nvPr/>
          </p:nvSpPr>
          <p:spPr bwMode="auto">
            <a:xfrm>
              <a:off x="850901" y="4283076"/>
              <a:ext cx="3175" cy="3175"/>
            </a:xfrm>
            <a:custGeom>
              <a:avLst/>
              <a:gdLst>
                <a:gd name="T0" fmla="*/ 1 w 4"/>
                <a:gd name="T1" fmla="*/ 0 h 5"/>
                <a:gd name="T2" fmla="*/ 0 w 4"/>
                <a:gd name="T3" fmla="*/ 3 h 5"/>
                <a:gd name="T4" fmla="*/ 2 w 4"/>
                <a:gd name="T5" fmla="*/ 4 h 5"/>
                <a:gd name="T6" fmla="*/ 4 w 4"/>
                <a:gd name="T7" fmla="*/ 2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0"/>
                    <a:pt x="0" y="2"/>
                    <a:pt x="0" y="3"/>
                  </a:cubicBezTo>
                  <a:cubicBezTo>
                    <a:pt x="0" y="4"/>
                    <a:pt x="1" y="5"/>
                    <a:pt x="2" y="4"/>
                  </a:cubicBezTo>
                  <a:cubicBezTo>
                    <a:pt x="3" y="4"/>
                    <a:pt x="4" y="3"/>
                    <a:pt x="4" y="2"/>
                  </a:cubicBezTo>
                  <a:cubicBezTo>
                    <a:pt x="4" y="1"/>
                    <a:pt x="3" y="0"/>
                    <a:pt x="1"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54" name="Freeform 338">
              <a:extLst>
                <a:ext uri="{FF2B5EF4-FFF2-40B4-BE49-F238E27FC236}">
                  <a16:creationId xmlns:a16="http://schemas.microsoft.com/office/drawing/2014/main" id="{137B4150-F193-47AB-9E56-281957D8B3D1}"/>
                </a:ext>
              </a:extLst>
            </p:cNvPr>
            <p:cNvSpPr>
              <a:spLocks/>
            </p:cNvSpPr>
            <p:nvPr/>
          </p:nvSpPr>
          <p:spPr bwMode="auto">
            <a:xfrm>
              <a:off x="847726" y="4292601"/>
              <a:ext cx="4763" cy="6350"/>
            </a:xfrm>
            <a:custGeom>
              <a:avLst/>
              <a:gdLst>
                <a:gd name="T0" fmla="*/ 4 w 8"/>
                <a:gd name="T1" fmla="*/ 0 h 8"/>
                <a:gd name="T2" fmla="*/ 1 w 8"/>
                <a:gd name="T3" fmla="*/ 5 h 8"/>
                <a:gd name="T4" fmla="*/ 5 w 8"/>
                <a:gd name="T5" fmla="*/ 8 h 8"/>
                <a:gd name="T6" fmla="*/ 8 w 8"/>
                <a:gd name="T7" fmla="*/ 4 h 8"/>
                <a:gd name="T8" fmla="*/ 4 w 8"/>
                <a:gd name="T9" fmla="*/ 0 h 8"/>
              </a:gdLst>
              <a:ahLst/>
              <a:cxnLst>
                <a:cxn ang="0">
                  <a:pos x="T0" y="T1"/>
                </a:cxn>
                <a:cxn ang="0">
                  <a:pos x="T2" y="T3"/>
                </a:cxn>
                <a:cxn ang="0">
                  <a:pos x="T4" y="T5"/>
                </a:cxn>
                <a:cxn ang="0">
                  <a:pos x="T6" y="T7"/>
                </a:cxn>
                <a:cxn ang="0">
                  <a:pos x="T8" y="T9"/>
                </a:cxn>
              </a:cxnLst>
              <a:rect l="0" t="0" r="r" b="b"/>
              <a:pathLst>
                <a:path w="8" h="8">
                  <a:moveTo>
                    <a:pt x="4" y="0"/>
                  </a:moveTo>
                  <a:cubicBezTo>
                    <a:pt x="2" y="1"/>
                    <a:pt x="0" y="3"/>
                    <a:pt x="1" y="5"/>
                  </a:cubicBezTo>
                  <a:cubicBezTo>
                    <a:pt x="1" y="7"/>
                    <a:pt x="3" y="8"/>
                    <a:pt x="5" y="8"/>
                  </a:cubicBezTo>
                  <a:cubicBezTo>
                    <a:pt x="7" y="8"/>
                    <a:pt x="8" y="6"/>
                    <a:pt x="8" y="4"/>
                  </a:cubicBezTo>
                  <a:cubicBezTo>
                    <a:pt x="8" y="2"/>
                    <a:pt x="6" y="0"/>
                    <a:pt x="4"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55" name="Freeform 339">
              <a:extLst>
                <a:ext uri="{FF2B5EF4-FFF2-40B4-BE49-F238E27FC236}">
                  <a16:creationId xmlns:a16="http://schemas.microsoft.com/office/drawing/2014/main" id="{B2AC664E-2919-4547-8562-D240AEE3DD0C}"/>
                </a:ext>
              </a:extLst>
            </p:cNvPr>
            <p:cNvSpPr>
              <a:spLocks/>
            </p:cNvSpPr>
            <p:nvPr/>
          </p:nvSpPr>
          <p:spPr bwMode="auto">
            <a:xfrm>
              <a:off x="846138" y="4286251"/>
              <a:ext cx="4763" cy="4763"/>
            </a:xfrm>
            <a:custGeom>
              <a:avLst/>
              <a:gdLst>
                <a:gd name="T0" fmla="*/ 2 w 6"/>
                <a:gd name="T1" fmla="*/ 0 h 6"/>
                <a:gd name="T2" fmla="*/ 0 w 6"/>
                <a:gd name="T3" fmla="*/ 3 h 6"/>
                <a:gd name="T4" fmla="*/ 3 w 6"/>
                <a:gd name="T5" fmla="*/ 6 h 6"/>
                <a:gd name="T6" fmla="*/ 6 w 6"/>
                <a:gd name="T7" fmla="*/ 3 h 6"/>
                <a:gd name="T8" fmla="*/ 2 w 6"/>
                <a:gd name="T9" fmla="*/ 0 h 6"/>
              </a:gdLst>
              <a:ahLst/>
              <a:cxnLst>
                <a:cxn ang="0">
                  <a:pos x="T0" y="T1"/>
                </a:cxn>
                <a:cxn ang="0">
                  <a:pos x="T2" y="T3"/>
                </a:cxn>
                <a:cxn ang="0">
                  <a:pos x="T4" y="T5"/>
                </a:cxn>
                <a:cxn ang="0">
                  <a:pos x="T6" y="T7"/>
                </a:cxn>
                <a:cxn ang="0">
                  <a:pos x="T8" y="T9"/>
                </a:cxn>
              </a:cxnLst>
              <a:rect l="0" t="0" r="r" b="b"/>
              <a:pathLst>
                <a:path w="6" h="6">
                  <a:moveTo>
                    <a:pt x="2" y="0"/>
                  </a:moveTo>
                  <a:cubicBezTo>
                    <a:pt x="1" y="0"/>
                    <a:pt x="0" y="2"/>
                    <a:pt x="0" y="3"/>
                  </a:cubicBezTo>
                  <a:cubicBezTo>
                    <a:pt x="0" y="5"/>
                    <a:pt x="2" y="6"/>
                    <a:pt x="3" y="6"/>
                  </a:cubicBezTo>
                  <a:cubicBezTo>
                    <a:pt x="5" y="6"/>
                    <a:pt x="6" y="4"/>
                    <a:pt x="6" y="3"/>
                  </a:cubicBezTo>
                  <a:cubicBezTo>
                    <a:pt x="5" y="1"/>
                    <a:pt x="4"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56" name="Freeform 340">
              <a:extLst>
                <a:ext uri="{FF2B5EF4-FFF2-40B4-BE49-F238E27FC236}">
                  <a16:creationId xmlns:a16="http://schemas.microsoft.com/office/drawing/2014/main" id="{67824B18-2BAC-42A1-A6AF-1D7474A1FB51}"/>
                </a:ext>
              </a:extLst>
            </p:cNvPr>
            <p:cNvSpPr>
              <a:spLocks/>
            </p:cNvSpPr>
            <p:nvPr/>
          </p:nvSpPr>
          <p:spPr bwMode="auto">
            <a:xfrm>
              <a:off x="841376" y="4291013"/>
              <a:ext cx="4763" cy="4763"/>
            </a:xfrm>
            <a:custGeom>
              <a:avLst/>
              <a:gdLst>
                <a:gd name="T0" fmla="*/ 3 w 8"/>
                <a:gd name="T1" fmla="*/ 0 h 8"/>
                <a:gd name="T2" fmla="*/ 1 w 8"/>
                <a:gd name="T3" fmla="*/ 4 h 8"/>
                <a:gd name="T4" fmla="*/ 5 w 8"/>
                <a:gd name="T5" fmla="*/ 7 h 8"/>
                <a:gd name="T6" fmla="*/ 8 w 8"/>
                <a:gd name="T7" fmla="*/ 3 h 8"/>
                <a:gd name="T8" fmla="*/ 3 w 8"/>
                <a:gd name="T9" fmla="*/ 0 h 8"/>
              </a:gdLst>
              <a:ahLst/>
              <a:cxnLst>
                <a:cxn ang="0">
                  <a:pos x="T0" y="T1"/>
                </a:cxn>
                <a:cxn ang="0">
                  <a:pos x="T2" y="T3"/>
                </a:cxn>
                <a:cxn ang="0">
                  <a:pos x="T4" y="T5"/>
                </a:cxn>
                <a:cxn ang="0">
                  <a:pos x="T6" y="T7"/>
                </a:cxn>
                <a:cxn ang="0">
                  <a:pos x="T8" y="T9"/>
                </a:cxn>
              </a:cxnLst>
              <a:rect l="0" t="0" r="r" b="b"/>
              <a:pathLst>
                <a:path w="8" h="8">
                  <a:moveTo>
                    <a:pt x="3" y="0"/>
                  </a:moveTo>
                  <a:cubicBezTo>
                    <a:pt x="2" y="1"/>
                    <a:pt x="0" y="3"/>
                    <a:pt x="1" y="4"/>
                  </a:cubicBezTo>
                  <a:cubicBezTo>
                    <a:pt x="1" y="6"/>
                    <a:pt x="3" y="8"/>
                    <a:pt x="5" y="7"/>
                  </a:cubicBezTo>
                  <a:cubicBezTo>
                    <a:pt x="7" y="7"/>
                    <a:pt x="8" y="5"/>
                    <a:pt x="8" y="3"/>
                  </a:cubicBezTo>
                  <a:cubicBezTo>
                    <a:pt x="7" y="1"/>
                    <a:pt x="5"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57" name="Freeform 341">
              <a:extLst>
                <a:ext uri="{FF2B5EF4-FFF2-40B4-BE49-F238E27FC236}">
                  <a16:creationId xmlns:a16="http://schemas.microsoft.com/office/drawing/2014/main" id="{D4C6B5E6-4942-4A1B-B928-F90860D7AD04}"/>
                </a:ext>
              </a:extLst>
            </p:cNvPr>
            <p:cNvSpPr>
              <a:spLocks/>
            </p:cNvSpPr>
            <p:nvPr/>
          </p:nvSpPr>
          <p:spPr bwMode="auto">
            <a:xfrm>
              <a:off x="841376" y="4298951"/>
              <a:ext cx="4763" cy="4763"/>
            </a:xfrm>
            <a:custGeom>
              <a:avLst/>
              <a:gdLst>
                <a:gd name="T0" fmla="*/ 3 w 6"/>
                <a:gd name="T1" fmla="*/ 0 h 6"/>
                <a:gd name="T2" fmla="*/ 1 w 6"/>
                <a:gd name="T3" fmla="*/ 3 h 6"/>
                <a:gd name="T4" fmla="*/ 3 w 6"/>
                <a:gd name="T5" fmla="*/ 5 h 6"/>
                <a:gd name="T6" fmla="*/ 6 w 6"/>
                <a:gd name="T7" fmla="*/ 3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3"/>
                  </a:cubicBezTo>
                  <a:cubicBezTo>
                    <a:pt x="1" y="5"/>
                    <a:pt x="2" y="6"/>
                    <a:pt x="3" y="5"/>
                  </a:cubicBezTo>
                  <a:cubicBezTo>
                    <a:pt x="5" y="5"/>
                    <a:pt x="6" y="4"/>
                    <a:pt x="6" y="3"/>
                  </a:cubicBezTo>
                  <a:cubicBezTo>
                    <a:pt x="5" y="1"/>
                    <a:pt x="4" y="0"/>
                    <a:pt x="3"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58" name="Freeform 342">
              <a:extLst>
                <a:ext uri="{FF2B5EF4-FFF2-40B4-BE49-F238E27FC236}">
                  <a16:creationId xmlns:a16="http://schemas.microsoft.com/office/drawing/2014/main" id="{324B5AF0-448E-482A-A5F9-AD610C983DFE}"/>
                </a:ext>
              </a:extLst>
            </p:cNvPr>
            <p:cNvSpPr>
              <a:spLocks/>
            </p:cNvSpPr>
            <p:nvPr/>
          </p:nvSpPr>
          <p:spPr bwMode="auto">
            <a:xfrm>
              <a:off x="836613" y="4298951"/>
              <a:ext cx="1588" cy="1588"/>
            </a:xfrm>
            <a:custGeom>
              <a:avLst/>
              <a:gdLst>
                <a:gd name="T0" fmla="*/ 2 w 4"/>
                <a:gd name="T1" fmla="*/ 0 h 3"/>
                <a:gd name="T2" fmla="*/ 0 w 4"/>
                <a:gd name="T3" fmla="*/ 2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0" y="2"/>
                  </a:cubicBezTo>
                  <a:cubicBezTo>
                    <a:pt x="0" y="3"/>
                    <a:pt x="1" y="3"/>
                    <a:pt x="2" y="3"/>
                  </a:cubicBezTo>
                  <a:cubicBezTo>
                    <a:pt x="3" y="3"/>
                    <a:pt x="4" y="2"/>
                    <a:pt x="4" y="1"/>
                  </a:cubicBezTo>
                  <a:cubicBezTo>
                    <a:pt x="4" y="0"/>
                    <a:pt x="3"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59" name="Freeform 343">
              <a:extLst>
                <a:ext uri="{FF2B5EF4-FFF2-40B4-BE49-F238E27FC236}">
                  <a16:creationId xmlns:a16="http://schemas.microsoft.com/office/drawing/2014/main" id="{5339760D-2ECB-4F8B-B50D-64B4CA2E032F}"/>
                </a:ext>
              </a:extLst>
            </p:cNvPr>
            <p:cNvSpPr>
              <a:spLocks/>
            </p:cNvSpPr>
            <p:nvPr/>
          </p:nvSpPr>
          <p:spPr bwMode="auto">
            <a:xfrm>
              <a:off x="831851" y="4302126"/>
              <a:ext cx="3175" cy="3175"/>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1"/>
                    <a:pt x="0" y="2"/>
                    <a:pt x="0" y="3"/>
                  </a:cubicBezTo>
                  <a:cubicBezTo>
                    <a:pt x="1" y="4"/>
                    <a:pt x="2" y="5"/>
                    <a:pt x="3" y="5"/>
                  </a:cubicBezTo>
                  <a:cubicBezTo>
                    <a:pt x="4" y="5"/>
                    <a:pt x="5" y="4"/>
                    <a:pt x="5" y="2"/>
                  </a:cubicBezTo>
                  <a:cubicBezTo>
                    <a:pt x="5" y="1"/>
                    <a:pt x="4" y="0"/>
                    <a:pt x="2" y="0"/>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60" name="Freeform 344">
              <a:extLst>
                <a:ext uri="{FF2B5EF4-FFF2-40B4-BE49-F238E27FC236}">
                  <a16:creationId xmlns:a16="http://schemas.microsoft.com/office/drawing/2014/main" id="{EE0DEDFA-0509-40A7-8847-BBAB96890349}"/>
                </a:ext>
              </a:extLst>
            </p:cNvPr>
            <p:cNvSpPr>
              <a:spLocks/>
            </p:cNvSpPr>
            <p:nvPr/>
          </p:nvSpPr>
          <p:spPr bwMode="auto">
            <a:xfrm>
              <a:off x="835026" y="4292601"/>
              <a:ext cx="4763" cy="3175"/>
            </a:xfrm>
            <a:custGeom>
              <a:avLst/>
              <a:gdLst>
                <a:gd name="T0" fmla="*/ 3 w 6"/>
                <a:gd name="T1" fmla="*/ 1 h 6"/>
                <a:gd name="T2" fmla="*/ 0 w 6"/>
                <a:gd name="T3" fmla="*/ 3 h 6"/>
                <a:gd name="T4" fmla="*/ 3 w 6"/>
                <a:gd name="T5" fmla="*/ 6 h 6"/>
                <a:gd name="T6" fmla="*/ 5 w 6"/>
                <a:gd name="T7" fmla="*/ 3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1" y="1"/>
                    <a:pt x="0" y="2"/>
                    <a:pt x="0" y="3"/>
                  </a:cubicBezTo>
                  <a:cubicBezTo>
                    <a:pt x="1" y="5"/>
                    <a:pt x="2" y="6"/>
                    <a:pt x="3" y="6"/>
                  </a:cubicBezTo>
                  <a:cubicBezTo>
                    <a:pt x="5" y="5"/>
                    <a:pt x="6" y="4"/>
                    <a:pt x="5" y="3"/>
                  </a:cubicBezTo>
                  <a:cubicBezTo>
                    <a:pt x="5" y="1"/>
                    <a:pt x="4" y="0"/>
                    <a:pt x="3" y="1"/>
                  </a:cubicBezTo>
                </a:path>
              </a:pathLst>
            </a:custGeom>
            <a:solidFill>
              <a:srgbClr val="E5EA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61" name="Oval 345">
              <a:extLst>
                <a:ext uri="{FF2B5EF4-FFF2-40B4-BE49-F238E27FC236}">
                  <a16:creationId xmlns:a16="http://schemas.microsoft.com/office/drawing/2014/main" id="{2747AE70-C170-4D34-9BBC-108662D340DD}"/>
                </a:ext>
              </a:extLst>
            </p:cNvPr>
            <p:cNvSpPr>
              <a:spLocks noChangeArrowheads="1"/>
            </p:cNvSpPr>
            <p:nvPr/>
          </p:nvSpPr>
          <p:spPr bwMode="auto">
            <a:xfrm>
              <a:off x="1279526" y="1831976"/>
              <a:ext cx="4316413" cy="4321175"/>
            </a:xfrm>
            <a:prstGeom prst="ellipse">
              <a:avLst/>
            </a:pr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62" name="Oval 346">
              <a:extLst>
                <a:ext uri="{FF2B5EF4-FFF2-40B4-BE49-F238E27FC236}">
                  <a16:creationId xmlns:a16="http://schemas.microsoft.com/office/drawing/2014/main" id="{A84AFC6B-DF31-4F7F-90CD-1DB4886BB66F}"/>
                </a:ext>
              </a:extLst>
            </p:cNvPr>
            <p:cNvSpPr>
              <a:spLocks noChangeArrowheads="1"/>
            </p:cNvSpPr>
            <p:nvPr/>
          </p:nvSpPr>
          <p:spPr bwMode="auto">
            <a:xfrm>
              <a:off x="1592263" y="2146301"/>
              <a:ext cx="3690938" cy="3694113"/>
            </a:xfrm>
            <a:prstGeom prst="ellipse">
              <a:avLst/>
            </a:prstGeom>
            <a:solidFill>
              <a:srgbClr val="5C9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63" name="Oval 347">
              <a:extLst>
                <a:ext uri="{FF2B5EF4-FFF2-40B4-BE49-F238E27FC236}">
                  <a16:creationId xmlns:a16="http://schemas.microsoft.com/office/drawing/2014/main" id="{7CE4641A-8E15-419C-8F27-E9AC6549D7BB}"/>
                </a:ext>
              </a:extLst>
            </p:cNvPr>
            <p:cNvSpPr>
              <a:spLocks noChangeArrowheads="1"/>
            </p:cNvSpPr>
            <p:nvPr/>
          </p:nvSpPr>
          <p:spPr bwMode="auto">
            <a:xfrm>
              <a:off x="1900238" y="2454276"/>
              <a:ext cx="3074988" cy="3078163"/>
            </a:xfrm>
            <a:prstGeom prst="ellipse">
              <a:avLst/>
            </a:prstGeom>
            <a:solidFill>
              <a:srgbClr val="67A4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64" name="Oval 348">
              <a:extLst>
                <a:ext uri="{FF2B5EF4-FFF2-40B4-BE49-F238E27FC236}">
                  <a16:creationId xmlns:a16="http://schemas.microsoft.com/office/drawing/2014/main" id="{7CE3A7A5-8B64-4383-B707-7FEC6BB620F4}"/>
                </a:ext>
              </a:extLst>
            </p:cNvPr>
            <p:cNvSpPr>
              <a:spLocks noChangeArrowheads="1"/>
            </p:cNvSpPr>
            <p:nvPr/>
          </p:nvSpPr>
          <p:spPr bwMode="auto">
            <a:xfrm>
              <a:off x="2211388" y="2765426"/>
              <a:ext cx="2452688" cy="2454275"/>
            </a:xfrm>
            <a:prstGeom prst="ellipse">
              <a:avLst/>
            </a:prstGeom>
            <a:solidFill>
              <a:srgbClr val="8BC5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65" name="Oval 349">
              <a:extLst>
                <a:ext uri="{FF2B5EF4-FFF2-40B4-BE49-F238E27FC236}">
                  <a16:creationId xmlns:a16="http://schemas.microsoft.com/office/drawing/2014/main" id="{5DE7C3DF-5255-4800-8FCD-F045B1526D19}"/>
                </a:ext>
              </a:extLst>
            </p:cNvPr>
            <p:cNvSpPr>
              <a:spLocks noChangeArrowheads="1"/>
            </p:cNvSpPr>
            <p:nvPr/>
          </p:nvSpPr>
          <p:spPr bwMode="auto">
            <a:xfrm>
              <a:off x="2520951" y="3076576"/>
              <a:ext cx="1833563" cy="1833563"/>
            </a:xfrm>
            <a:prstGeom prst="ellipse">
              <a:avLst/>
            </a:prstGeom>
            <a:solidFill>
              <a:srgbClr val="9ED5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66" name="Oval 350">
              <a:extLst>
                <a:ext uri="{FF2B5EF4-FFF2-40B4-BE49-F238E27FC236}">
                  <a16:creationId xmlns:a16="http://schemas.microsoft.com/office/drawing/2014/main" id="{50344D43-08A1-4311-B24A-9A25925FE18C}"/>
                </a:ext>
              </a:extLst>
            </p:cNvPr>
            <p:cNvSpPr>
              <a:spLocks noChangeArrowheads="1"/>
            </p:cNvSpPr>
            <p:nvPr/>
          </p:nvSpPr>
          <p:spPr bwMode="auto">
            <a:xfrm>
              <a:off x="2667001" y="3124201"/>
              <a:ext cx="1508125" cy="1508125"/>
            </a:xfrm>
            <a:prstGeom prst="ellipse">
              <a:avLst/>
            </a:prstGeom>
            <a:solidFill>
              <a:srgbClr val="C5E5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67" name="Freeform 351">
              <a:extLst>
                <a:ext uri="{FF2B5EF4-FFF2-40B4-BE49-F238E27FC236}">
                  <a16:creationId xmlns:a16="http://schemas.microsoft.com/office/drawing/2014/main" id="{76090EF6-0FF4-4C68-A395-98400B9CAA4A}"/>
                </a:ext>
              </a:extLst>
            </p:cNvPr>
            <p:cNvSpPr>
              <a:spLocks/>
            </p:cNvSpPr>
            <p:nvPr/>
          </p:nvSpPr>
          <p:spPr bwMode="auto">
            <a:xfrm>
              <a:off x="3136901" y="3735388"/>
              <a:ext cx="590550" cy="357188"/>
            </a:xfrm>
            <a:custGeom>
              <a:avLst/>
              <a:gdLst>
                <a:gd name="T0" fmla="*/ 819 w 879"/>
                <a:gd name="T1" fmla="*/ 213 h 532"/>
                <a:gd name="T2" fmla="*/ 97 w 879"/>
                <a:gd name="T3" fmla="*/ 2 h 532"/>
                <a:gd name="T4" fmla="*/ 79 w 879"/>
                <a:gd name="T5" fmla="*/ 0 h 532"/>
                <a:gd name="T6" fmla="*/ 11 w 879"/>
                <a:gd name="T7" fmla="*/ 58 h 532"/>
                <a:gd name="T8" fmla="*/ 61 w 879"/>
                <a:gd name="T9" fmla="*/ 152 h 532"/>
                <a:gd name="T10" fmla="*/ 190 w 879"/>
                <a:gd name="T11" fmla="*/ 189 h 532"/>
                <a:gd name="T12" fmla="*/ 190 w 879"/>
                <a:gd name="T13" fmla="*/ 532 h 532"/>
                <a:gd name="T14" fmla="*/ 351 w 879"/>
                <a:gd name="T15" fmla="*/ 532 h 532"/>
                <a:gd name="T16" fmla="*/ 351 w 879"/>
                <a:gd name="T17" fmla="*/ 236 h 532"/>
                <a:gd name="T18" fmla="*/ 504 w 879"/>
                <a:gd name="T19" fmla="*/ 280 h 532"/>
                <a:gd name="T20" fmla="*/ 504 w 879"/>
                <a:gd name="T21" fmla="*/ 532 h 532"/>
                <a:gd name="T22" fmla="*/ 664 w 879"/>
                <a:gd name="T23" fmla="*/ 532 h 532"/>
                <a:gd name="T24" fmla="*/ 664 w 879"/>
                <a:gd name="T25" fmla="*/ 327 h 532"/>
                <a:gd name="T26" fmla="*/ 782 w 879"/>
                <a:gd name="T27" fmla="*/ 361 h 532"/>
                <a:gd name="T28" fmla="*/ 869 w 879"/>
                <a:gd name="T29" fmla="*/ 308 h 532"/>
                <a:gd name="T30" fmla="*/ 819 w 879"/>
                <a:gd name="T31" fmla="*/ 21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9" h="532">
                  <a:moveTo>
                    <a:pt x="819" y="213"/>
                  </a:moveTo>
                  <a:lnTo>
                    <a:pt x="97" y="2"/>
                  </a:lnTo>
                  <a:cubicBezTo>
                    <a:pt x="92" y="1"/>
                    <a:pt x="85" y="0"/>
                    <a:pt x="79" y="0"/>
                  </a:cubicBezTo>
                  <a:cubicBezTo>
                    <a:pt x="47" y="0"/>
                    <a:pt x="19" y="23"/>
                    <a:pt x="11" y="58"/>
                  </a:cubicBezTo>
                  <a:cubicBezTo>
                    <a:pt x="0" y="99"/>
                    <a:pt x="23" y="140"/>
                    <a:pt x="61" y="152"/>
                  </a:cubicBezTo>
                  <a:lnTo>
                    <a:pt x="190" y="189"/>
                  </a:lnTo>
                  <a:lnTo>
                    <a:pt x="190" y="532"/>
                  </a:lnTo>
                  <a:lnTo>
                    <a:pt x="351" y="532"/>
                  </a:lnTo>
                  <a:lnTo>
                    <a:pt x="351" y="236"/>
                  </a:lnTo>
                  <a:lnTo>
                    <a:pt x="504" y="280"/>
                  </a:lnTo>
                  <a:lnTo>
                    <a:pt x="504" y="532"/>
                  </a:lnTo>
                  <a:lnTo>
                    <a:pt x="664" y="532"/>
                  </a:lnTo>
                  <a:lnTo>
                    <a:pt x="664" y="327"/>
                  </a:lnTo>
                  <a:lnTo>
                    <a:pt x="782" y="361"/>
                  </a:lnTo>
                  <a:cubicBezTo>
                    <a:pt x="820" y="373"/>
                    <a:pt x="858" y="349"/>
                    <a:pt x="869" y="308"/>
                  </a:cubicBezTo>
                  <a:cubicBezTo>
                    <a:pt x="879" y="266"/>
                    <a:pt x="856" y="224"/>
                    <a:pt x="819" y="21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68" name="Freeform 352">
              <a:extLst>
                <a:ext uri="{FF2B5EF4-FFF2-40B4-BE49-F238E27FC236}">
                  <a16:creationId xmlns:a16="http://schemas.microsoft.com/office/drawing/2014/main" id="{B9CC0398-960F-40A7-B2A9-1A8C38444CCC}"/>
                </a:ext>
              </a:extLst>
            </p:cNvPr>
            <p:cNvSpPr>
              <a:spLocks/>
            </p:cNvSpPr>
            <p:nvPr/>
          </p:nvSpPr>
          <p:spPr bwMode="auto">
            <a:xfrm>
              <a:off x="3136901" y="3602038"/>
              <a:ext cx="590550" cy="252413"/>
            </a:xfrm>
            <a:custGeom>
              <a:avLst/>
              <a:gdLst>
                <a:gd name="T0" fmla="*/ 819 w 879"/>
                <a:gd name="T1" fmla="*/ 214 h 375"/>
                <a:gd name="T2" fmla="*/ 97 w 879"/>
                <a:gd name="T3" fmla="*/ 3 h 375"/>
                <a:gd name="T4" fmla="*/ 79 w 879"/>
                <a:gd name="T5" fmla="*/ 0 h 375"/>
                <a:gd name="T6" fmla="*/ 11 w 879"/>
                <a:gd name="T7" fmla="*/ 59 h 375"/>
                <a:gd name="T8" fmla="*/ 61 w 879"/>
                <a:gd name="T9" fmla="*/ 153 h 375"/>
                <a:gd name="T10" fmla="*/ 782 w 879"/>
                <a:gd name="T11" fmla="*/ 364 h 375"/>
                <a:gd name="T12" fmla="*/ 869 w 879"/>
                <a:gd name="T13" fmla="*/ 308 h 375"/>
                <a:gd name="T14" fmla="*/ 819 w 879"/>
                <a:gd name="T15" fmla="*/ 214 h 3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9" h="375">
                  <a:moveTo>
                    <a:pt x="819" y="214"/>
                  </a:moveTo>
                  <a:lnTo>
                    <a:pt x="97" y="3"/>
                  </a:lnTo>
                  <a:cubicBezTo>
                    <a:pt x="91" y="1"/>
                    <a:pt x="85" y="0"/>
                    <a:pt x="79" y="0"/>
                  </a:cubicBezTo>
                  <a:cubicBezTo>
                    <a:pt x="47" y="0"/>
                    <a:pt x="19" y="23"/>
                    <a:pt x="11" y="59"/>
                  </a:cubicBezTo>
                  <a:cubicBezTo>
                    <a:pt x="0" y="100"/>
                    <a:pt x="23" y="142"/>
                    <a:pt x="61" y="153"/>
                  </a:cubicBezTo>
                  <a:lnTo>
                    <a:pt x="782" y="364"/>
                  </a:lnTo>
                  <a:cubicBezTo>
                    <a:pt x="820" y="375"/>
                    <a:pt x="858" y="350"/>
                    <a:pt x="869" y="308"/>
                  </a:cubicBezTo>
                  <a:cubicBezTo>
                    <a:pt x="879" y="267"/>
                    <a:pt x="856" y="225"/>
                    <a:pt x="819" y="21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69" name="Freeform 353">
              <a:extLst>
                <a:ext uri="{FF2B5EF4-FFF2-40B4-BE49-F238E27FC236}">
                  <a16:creationId xmlns:a16="http://schemas.microsoft.com/office/drawing/2014/main" id="{C8BE6E69-6FBC-4C16-B45A-9D9F530EAEDD}"/>
                </a:ext>
              </a:extLst>
            </p:cNvPr>
            <p:cNvSpPr>
              <a:spLocks/>
            </p:cNvSpPr>
            <p:nvPr/>
          </p:nvSpPr>
          <p:spPr bwMode="auto">
            <a:xfrm>
              <a:off x="3136901" y="3470276"/>
              <a:ext cx="590550" cy="250825"/>
            </a:xfrm>
            <a:custGeom>
              <a:avLst/>
              <a:gdLst>
                <a:gd name="T0" fmla="*/ 61 w 879"/>
                <a:gd name="T1" fmla="*/ 152 h 373"/>
                <a:gd name="T2" fmla="*/ 782 w 879"/>
                <a:gd name="T3" fmla="*/ 363 h 373"/>
                <a:gd name="T4" fmla="*/ 869 w 879"/>
                <a:gd name="T5" fmla="*/ 308 h 373"/>
                <a:gd name="T6" fmla="*/ 819 w 879"/>
                <a:gd name="T7" fmla="*/ 213 h 373"/>
                <a:gd name="T8" fmla="*/ 97 w 879"/>
                <a:gd name="T9" fmla="*/ 2 h 373"/>
                <a:gd name="T10" fmla="*/ 79 w 879"/>
                <a:gd name="T11" fmla="*/ 0 h 373"/>
                <a:gd name="T12" fmla="*/ 11 w 879"/>
                <a:gd name="T13" fmla="*/ 57 h 373"/>
                <a:gd name="T14" fmla="*/ 61 w 879"/>
                <a:gd name="T15" fmla="*/ 152 h 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9" h="373">
                  <a:moveTo>
                    <a:pt x="61" y="152"/>
                  </a:moveTo>
                  <a:lnTo>
                    <a:pt x="782" y="363"/>
                  </a:lnTo>
                  <a:cubicBezTo>
                    <a:pt x="820" y="373"/>
                    <a:pt x="858" y="349"/>
                    <a:pt x="869" y="308"/>
                  </a:cubicBezTo>
                  <a:cubicBezTo>
                    <a:pt x="879" y="266"/>
                    <a:pt x="856" y="223"/>
                    <a:pt x="819" y="213"/>
                  </a:cubicBezTo>
                  <a:lnTo>
                    <a:pt x="97" y="2"/>
                  </a:lnTo>
                  <a:cubicBezTo>
                    <a:pt x="91" y="1"/>
                    <a:pt x="85" y="0"/>
                    <a:pt x="79" y="0"/>
                  </a:cubicBezTo>
                  <a:cubicBezTo>
                    <a:pt x="47" y="0"/>
                    <a:pt x="19" y="22"/>
                    <a:pt x="11" y="57"/>
                  </a:cubicBezTo>
                  <a:cubicBezTo>
                    <a:pt x="0" y="98"/>
                    <a:pt x="23" y="141"/>
                    <a:pt x="61" y="15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70" name="Freeform 354">
              <a:extLst>
                <a:ext uri="{FF2B5EF4-FFF2-40B4-BE49-F238E27FC236}">
                  <a16:creationId xmlns:a16="http://schemas.microsoft.com/office/drawing/2014/main" id="{DFFCEB51-2594-4C70-97DD-15FBBE2D65CE}"/>
                </a:ext>
              </a:extLst>
            </p:cNvPr>
            <p:cNvSpPr>
              <a:spLocks/>
            </p:cNvSpPr>
            <p:nvPr/>
          </p:nvSpPr>
          <p:spPr bwMode="auto">
            <a:xfrm>
              <a:off x="3297238" y="3389313"/>
              <a:ext cx="430213" cy="200025"/>
            </a:xfrm>
            <a:custGeom>
              <a:avLst/>
              <a:gdLst>
                <a:gd name="T0" fmla="*/ 61 w 640"/>
                <a:gd name="T1" fmla="*/ 153 h 297"/>
                <a:gd name="T2" fmla="*/ 543 w 640"/>
                <a:gd name="T3" fmla="*/ 287 h 297"/>
                <a:gd name="T4" fmla="*/ 630 w 640"/>
                <a:gd name="T5" fmla="*/ 230 h 297"/>
                <a:gd name="T6" fmla="*/ 579 w 640"/>
                <a:gd name="T7" fmla="*/ 137 h 297"/>
                <a:gd name="T8" fmla="*/ 96 w 640"/>
                <a:gd name="T9" fmla="*/ 2 h 297"/>
                <a:gd name="T10" fmla="*/ 78 w 640"/>
                <a:gd name="T11" fmla="*/ 0 h 297"/>
                <a:gd name="T12" fmla="*/ 10 w 640"/>
                <a:gd name="T13" fmla="*/ 58 h 297"/>
                <a:gd name="T14" fmla="*/ 61 w 640"/>
                <a:gd name="T15" fmla="*/ 153 h 2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97">
                  <a:moveTo>
                    <a:pt x="61" y="153"/>
                  </a:moveTo>
                  <a:lnTo>
                    <a:pt x="543" y="287"/>
                  </a:lnTo>
                  <a:cubicBezTo>
                    <a:pt x="582" y="297"/>
                    <a:pt x="620" y="272"/>
                    <a:pt x="630" y="230"/>
                  </a:cubicBezTo>
                  <a:cubicBezTo>
                    <a:pt x="640" y="190"/>
                    <a:pt x="617" y="147"/>
                    <a:pt x="579" y="137"/>
                  </a:cubicBezTo>
                  <a:lnTo>
                    <a:pt x="96" y="2"/>
                  </a:lnTo>
                  <a:cubicBezTo>
                    <a:pt x="91" y="0"/>
                    <a:pt x="84" y="0"/>
                    <a:pt x="78" y="0"/>
                  </a:cubicBezTo>
                  <a:cubicBezTo>
                    <a:pt x="47" y="0"/>
                    <a:pt x="18" y="22"/>
                    <a:pt x="10" y="58"/>
                  </a:cubicBezTo>
                  <a:cubicBezTo>
                    <a:pt x="0" y="100"/>
                    <a:pt x="24" y="141"/>
                    <a:pt x="61" y="15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71" name="Freeform 355">
              <a:extLst>
                <a:ext uri="{FF2B5EF4-FFF2-40B4-BE49-F238E27FC236}">
                  <a16:creationId xmlns:a16="http://schemas.microsoft.com/office/drawing/2014/main" id="{36A8102B-0B8E-4708-987B-01E852117077}"/>
                </a:ext>
              </a:extLst>
            </p:cNvPr>
            <p:cNvSpPr>
              <a:spLocks/>
            </p:cNvSpPr>
            <p:nvPr/>
          </p:nvSpPr>
          <p:spPr bwMode="auto">
            <a:xfrm>
              <a:off x="3181351" y="4056063"/>
              <a:ext cx="496888" cy="652463"/>
            </a:xfrm>
            <a:custGeom>
              <a:avLst/>
              <a:gdLst>
                <a:gd name="T0" fmla="*/ 739 w 739"/>
                <a:gd name="T1" fmla="*/ 106 h 971"/>
                <a:gd name="T2" fmla="*/ 684 w 739"/>
                <a:gd name="T3" fmla="*/ 0 h 971"/>
                <a:gd name="T4" fmla="*/ 50 w 739"/>
                <a:gd name="T5" fmla="*/ 0 h 971"/>
                <a:gd name="T6" fmla="*/ 45 w 739"/>
                <a:gd name="T7" fmla="*/ 4 h 971"/>
                <a:gd name="T8" fmla="*/ 0 w 739"/>
                <a:gd name="T9" fmla="*/ 107 h 971"/>
                <a:gd name="T10" fmla="*/ 0 w 739"/>
                <a:gd name="T11" fmla="*/ 324 h 971"/>
                <a:gd name="T12" fmla="*/ 182 w 739"/>
                <a:gd name="T13" fmla="*/ 634 h 971"/>
                <a:gd name="T14" fmla="*/ 182 w 739"/>
                <a:gd name="T15" fmla="*/ 826 h 971"/>
                <a:gd name="T16" fmla="*/ 262 w 739"/>
                <a:gd name="T17" fmla="*/ 908 h 971"/>
                <a:gd name="T18" fmla="*/ 278 w 739"/>
                <a:gd name="T19" fmla="*/ 908 h 971"/>
                <a:gd name="T20" fmla="*/ 293 w 739"/>
                <a:gd name="T21" fmla="*/ 963 h 971"/>
                <a:gd name="T22" fmla="*/ 303 w 739"/>
                <a:gd name="T23" fmla="*/ 971 h 971"/>
                <a:gd name="T24" fmla="*/ 436 w 739"/>
                <a:gd name="T25" fmla="*/ 971 h 971"/>
                <a:gd name="T26" fmla="*/ 446 w 739"/>
                <a:gd name="T27" fmla="*/ 963 h 971"/>
                <a:gd name="T28" fmla="*/ 462 w 739"/>
                <a:gd name="T29" fmla="*/ 908 h 971"/>
                <a:gd name="T30" fmla="*/ 478 w 739"/>
                <a:gd name="T31" fmla="*/ 908 h 971"/>
                <a:gd name="T32" fmla="*/ 557 w 739"/>
                <a:gd name="T33" fmla="*/ 826 h 971"/>
                <a:gd name="T34" fmla="*/ 557 w 739"/>
                <a:gd name="T35" fmla="*/ 634 h 971"/>
                <a:gd name="T36" fmla="*/ 739 w 739"/>
                <a:gd name="T37" fmla="*/ 324 h 971"/>
                <a:gd name="T38" fmla="*/ 739 w 739"/>
                <a:gd name="T39" fmla="*/ 106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9" h="971">
                  <a:moveTo>
                    <a:pt x="739" y="106"/>
                  </a:moveTo>
                  <a:cubicBezTo>
                    <a:pt x="739" y="106"/>
                    <a:pt x="686" y="0"/>
                    <a:pt x="684" y="0"/>
                  </a:cubicBezTo>
                  <a:lnTo>
                    <a:pt x="50" y="0"/>
                  </a:lnTo>
                  <a:cubicBezTo>
                    <a:pt x="48" y="0"/>
                    <a:pt x="45" y="2"/>
                    <a:pt x="45" y="4"/>
                  </a:cubicBezTo>
                  <a:cubicBezTo>
                    <a:pt x="45" y="4"/>
                    <a:pt x="0" y="107"/>
                    <a:pt x="0" y="107"/>
                  </a:cubicBezTo>
                  <a:lnTo>
                    <a:pt x="0" y="324"/>
                  </a:lnTo>
                  <a:cubicBezTo>
                    <a:pt x="0" y="458"/>
                    <a:pt x="74" y="575"/>
                    <a:pt x="182" y="634"/>
                  </a:cubicBezTo>
                  <a:lnTo>
                    <a:pt x="182" y="826"/>
                  </a:lnTo>
                  <a:cubicBezTo>
                    <a:pt x="182" y="871"/>
                    <a:pt x="218" y="908"/>
                    <a:pt x="262" y="908"/>
                  </a:cubicBezTo>
                  <a:lnTo>
                    <a:pt x="278" y="908"/>
                  </a:lnTo>
                  <a:lnTo>
                    <a:pt x="293" y="963"/>
                  </a:lnTo>
                  <a:cubicBezTo>
                    <a:pt x="294" y="968"/>
                    <a:pt x="299" y="971"/>
                    <a:pt x="303" y="971"/>
                  </a:cubicBezTo>
                  <a:lnTo>
                    <a:pt x="436" y="971"/>
                  </a:lnTo>
                  <a:cubicBezTo>
                    <a:pt x="440" y="971"/>
                    <a:pt x="445" y="968"/>
                    <a:pt x="446" y="963"/>
                  </a:cubicBezTo>
                  <a:lnTo>
                    <a:pt x="462" y="908"/>
                  </a:lnTo>
                  <a:lnTo>
                    <a:pt x="478" y="908"/>
                  </a:lnTo>
                  <a:cubicBezTo>
                    <a:pt x="521" y="908"/>
                    <a:pt x="557" y="871"/>
                    <a:pt x="557" y="826"/>
                  </a:cubicBezTo>
                  <a:lnTo>
                    <a:pt x="557" y="634"/>
                  </a:lnTo>
                  <a:cubicBezTo>
                    <a:pt x="665" y="575"/>
                    <a:pt x="739" y="458"/>
                    <a:pt x="739" y="324"/>
                  </a:cubicBezTo>
                  <a:lnTo>
                    <a:pt x="739" y="106"/>
                  </a:lnTo>
                </a:path>
              </a:pathLst>
            </a:custGeom>
            <a:solidFill>
              <a:srgbClr val="2237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72" name="Freeform 356">
              <a:extLst>
                <a:ext uri="{FF2B5EF4-FFF2-40B4-BE49-F238E27FC236}">
                  <a16:creationId xmlns:a16="http://schemas.microsoft.com/office/drawing/2014/main" id="{17A0470F-D524-4E85-9F24-B6B47344F67A}"/>
                </a:ext>
              </a:extLst>
            </p:cNvPr>
            <p:cNvSpPr>
              <a:spLocks/>
            </p:cNvSpPr>
            <p:nvPr/>
          </p:nvSpPr>
          <p:spPr bwMode="auto">
            <a:xfrm>
              <a:off x="1427163" y="2301876"/>
              <a:ext cx="1089025" cy="1184275"/>
            </a:xfrm>
            <a:custGeom>
              <a:avLst/>
              <a:gdLst>
                <a:gd name="T0" fmla="*/ 871 w 1622"/>
                <a:gd name="T1" fmla="*/ 1657 h 1763"/>
                <a:gd name="T2" fmla="*/ 1546 w 1622"/>
                <a:gd name="T3" fmla="*/ 745 h 1763"/>
                <a:gd name="T4" fmla="*/ 1553 w 1622"/>
                <a:gd name="T5" fmla="*/ 532 h 1763"/>
                <a:gd name="T6" fmla="*/ 994 w 1622"/>
                <a:gd name="T7" fmla="*/ 0 h 1763"/>
                <a:gd name="T8" fmla="*/ 940 w 1622"/>
                <a:gd name="T9" fmla="*/ 44 h 1763"/>
                <a:gd name="T10" fmla="*/ 1500 w 1622"/>
                <a:gd name="T11" fmla="*/ 577 h 1763"/>
                <a:gd name="T12" fmla="*/ 1502 w 1622"/>
                <a:gd name="T13" fmla="*/ 693 h 1763"/>
                <a:gd name="T14" fmla="*/ 808 w 1622"/>
                <a:gd name="T15" fmla="*/ 1629 h 1763"/>
                <a:gd name="T16" fmla="*/ 686 w 1622"/>
                <a:gd name="T17" fmla="*/ 1659 h 1763"/>
                <a:gd name="T18" fmla="*/ 27 w 1622"/>
                <a:gd name="T19" fmla="*/ 1278 h 1763"/>
                <a:gd name="T20" fmla="*/ 0 w 1622"/>
                <a:gd name="T21" fmla="*/ 1342 h 1763"/>
                <a:gd name="T22" fmla="*/ 651 w 1622"/>
                <a:gd name="T23" fmla="*/ 1719 h 1763"/>
                <a:gd name="T24" fmla="*/ 871 w 1622"/>
                <a:gd name="T25" fmla="*/ 1657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22" h="1763">
                  <a:moveTo>
                    <a:pt x="871" y="1657"/>
                  </a:moveTo>
                  <a:cubicBezTo>
                    <a:pt x="981" y="1416"/>
                    <a:pt x="1278" y="964"/>
                    <a:pt x="1546" y="745"/>
                  </a:cubicBezTo>
                  <a:cubicBezTo>
                    <a:pt x="1622" y="683"/>
                    <a:pt x="1609" y="588"/>
                    <a:pt x="1553" y="532"/>
                  </a:cubicBezTo>
                  <a:cubicBezTo>
                    <a:pt x="1481" y="463"/>
                    <a:pt x="1108" y="108"/>
                    <a:pt x="994" y="0"/>
                  </a:cubicBezTo>
                  <a:cubicBezTo>
                    <a:pt x="976" y="14"/>
                    <a:pt x="958" y="29"/>
                    <a:pt x="940" y="44"/>
                  </a:cubicBezTo>
                  <a:cubicBezTo>
                    <a:pt x="1056" y="154"/>
                    <a:pt x="1455" y="532"/>
                    <a:pt x="1500" y="577"/>
                  </a:cubicBezTo>
                  <a:cubicBezTo>
                    <a:pt x="1532" y="608"/>
                    <a:pt x="1534" y="665"/>
                    <a:pt x="1502" y="693"/>
                  </a:cubicBezTo>
                  <a:cubicBezTo>
                    <a:pt x="1226" y="930"/>
                    <a:pt x="929" y="1361"/>
                    <a:pt x="808" y="1629"/>
                  </a:cubicBezTo>
                  <a:cubicBezTo>
                    <a:pt x="787" y="1677"/>
                    <a:pt x="717" y="1678"/>
                    <a:pt x="686" y="1659"/>
                  </a:cubicBezTo>
                  <a:lnTo>
                    <a:pt x="27" y="1278"/>
                  </a:lnTo>
                  <a:cubicBezTo>
                    <a:pt x="18" y="1299"/>
                    <a:pt x="9" y="1321"/>
                    <a:pt x="0" y="1342"/>
                  </a:cubicBezTo>
                  <a:lnTo>
                    <a:pt x="651" y="1719"/>
                  </a:lnTo>
                  <a:cubicBezTo>
                    <a:pt x="708" y="1751"/>
                    <a:pt x="823" y="1763"/>
                    <a:pt x="871" y="1657"/>
                  </a:cubicBezTo>
                </a:path>
              </a:pathLst>
            </a:custGeom>
            <a:solidFill>
              <a:srgbClr val="BC87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73" name="Freeform 357">
              <a:extLst>
                <a:ext uri="{FF2B5EF4-FFF2-40B4-BE49-F238E27FC236}">
                  <a16:creationId xmlns:a16="http://schemas.microsoft.com/office/drawing/2014/main" id="{BBE345F6-AB49-4AA6-8D87-C3CACDFC9E34}"/>
                </a:ext>
              </a:extLst>
            </p:cNvPr>
            <p:cNvSpPr>
              <a:spLocks/>
            </p:cNvSpPr>
            <p:nvPr/>
          </p:nvSpPr>
          <p:spPr bwMode="auto">
            <a:xfrm>
              <a:off x="3040063" y="1862138"/>
              <a:ext cx="830263" cy="68263"/>
            </a:xfrm>
            <a:custGeom>
              <a:avLst/>
              <a:gdLst>
                <a:gd name="T0" fmla="*/ 1224 w 1236"/>
                <a:gd name="T1" fmla="*/ 81 h 103"/>
                <a:gd name="T2" fmla="*/ 1124 w 1236"/>
                <a:gd name="T3" fmla="*/ 37 h 103"/>
                <a:gd name="T4" fmla="*/ 1065 w 1236"/>
                <a:gd name="T5" fmla="*/ 52 h 103"/>
                <a:gd name="T6" fmla="*/ 1014 w 1236"/>
                <a:gd name="T7" fmla="*/ 46 h 103"/>
                <a:gd name="T8" fmla="*/ 962 w 1236"/>
                <a:gd name="T9" fmla="*/ 20 h 103"/>
                <a:gd name="T10" fmla="*/ 898 w 1236"/>
                <a:gd name="T11" fmla="*/ 27 h 103"/>
                <a:gd name="T12" fmla="*/ 851 w 1236"/>
                <a:gd name="T13" fmla="*/ 39 h 103"/>
                <a:gd name="T14" fmla="*/ 800 w 1236"/>
                <a:gd name="T15" fmla="*/ 16 h 103"/>
                <a:gd name="T16" fmla="*/ 745 w 1236"/>
                <a:gd name="T17" fmla="*/ 7 h 103"/>
                <a:gd name="T18" fmla="*/ 688 w 1236"/>
                <a:gd name="T19" fmla="*/ 28 h 103"/>
                <a:gd name="T20" fmla="*/ 587 w 1236"/>
                <a:gd name="T21" fmla="*/ 3 h 103"/>
                <a:gd name="T22" fmla="*/ 534 w 1236"/>
                <a:gd name="T23" fmla="*/ 14 h 103"/>
                <a:gd name="T24" fmla="*/ 483 w 1236"/>
                <a:gd name="T25" fmla="*/ 34 h 103"/>
                <a:gd name="T26" fmla="*/ 376 w 1236"/>
                <a:gd name="T27" fmla="*/ 12 h 103"/>
                <a:gd name="T28" fmla="*/ 274 w 1236"/>
                <a:gd name="T29" fmla="*/ 42 h 103"/>
                <a:gd name="T30" fmla="*/ 217 w 1236"/>
                <a:gd name="T31" fmla="*/ 25 h 103"/>
                <a:gd name="T32" fmla="*/ 161 w 1236"/>
                <a:gd name="T33" fmla="*/ 43 h 103"/>
                <a:gd name="T34" fmla="*/ 116 w 1236"/>
                <a:gd name="T35" fmla="*/ 65 h 103"/>
                <a:gd name="T36" fmla="*/ 57 w 1236"/>
                <a:gd name="T37" fmla="*/ 53 h 103"/>
                <a:gd name="T38" fmla="*/ 14 w 1236"/>
                <a:gd name="T39" fmla="*/ 65 h 103"/>
                <a:gd name="T40" fmla="*/ 35 w 1236"/>
                <a:gd name="T41" fmla="*/ 69 h 103"/>
                <a:gd name="T42" fmla="*/ 66 w 1236"/>
                <a:gd name="T43" fmla="*/ 77 h 103"/>
                <a:gd name="T44" fmla="*/ 125 w 1236"/>
                <a:gd name="T45" fmla="*/ 83 h 103"/>
                <a:gd name="T46" fmla="*/ 182 w 1236"/>
                <a:gd name="T47" fmla="*/ 54 h 103"/>
                <a:gd name="T48" fmla="*/ 289 w 1236"/>
                <a:gd name="T49" fmla="*/ 65 h 103"/>
                <a:gd name="T50" fmla="*/ 394 w 1236"/>
                <a:gd name="T51" fmla="*/ 29 h 103"/>
                <a:gd name="T52" fmla="*/ 443 w 1236"/>
                <a:gd name="T53" fmla="*/ 44 h 103"/>
                <a:gd name="T54" fmla="*/ 503 w 1236"/>
                <a:gd name="T55" fmla="*/ 50 h 103"/>
                <a:gd name="T56" fmla="*/ 588 w 1236"/>
                <a:gd name="T57" fmla="*/ 23 h 103"/>
                <a:gd name="T58" fmla="*/ 689 w 1236"/>
                <a:gd name="T59" fmla="*/ 49 h 103"/>
                <a:gd name="T60" fmla="*/ 775 w 1236"/>
                <a:gd name="T61" fmla="*/ 27 h 103"/>
                <a:gd name="T62" fmla="*/ 878 w 1236"/>
                <a:gd name="T63" fmla="*/ 56 h 103"/>
                <a:gd name="T64" fmla="*/ 968 w 1236"/>
                <a:gd name="T65" fmla="*/ 43 h 103"/>
                <a:gd name="T66" fmla="*/ 1071 w 1236"/>
                <a:gd name="T67" fmla="*/ 71 h 103"/>
                <a:gd name="T68" fmla="*/ 1120 w 1236"/>
                <a:gd name="T69" fmla="*/ 57 h 103"/>
                <a:gd name="T70" fmla="*/ 1162 w 1236"/>
                <a:gd name="T71" fmla="*/ 71 h 103"/>
                <a:gd name="T72" fmla="*/ 1207 w 1236"/>
                <a:gd name="T73" fmla="*/ 97 h 103"/>
                <a:gd name="T74" fmla="*/ 1229 w 1236"/>
                <a:gd name="T75" fmla="*/ 98 h 103"/>
                <a:gd name="T76" fmla="*/ 1224 w 1236"/>
                <a:gd name="T77" fmla="*/ 8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36" h="103">
                  <a:moveTo>
                    <a:pt x="1224" y="81"/>
                  </a:moveTo>
                  <a:cubicBezTo>
                    <a:pt x="1188" y="76"/>
                    <a:pt x="1163" y="37"/>
                    <a:pt x="1124" y="37"/>
                  </a:cubicBezTo>
                  <a:cubicBezTo>
                    <a:pt x="1103" y="37"/>
                    <a:pt x="1085" y="46"/>
                    <a:pt x="1065" y="52"/>
                  </a:cubicBezTo>
                  <a:cubicBezTo>
                    <a:pt x="1047" y="58"/>
                    <a:pt x="1031" y="55"/>
                    <a:pt x="1014" y="46"/>
                  </a:cubicBezTo>
                  <a:cubicBezTo>
                    <a:pt x="997" y="37"/>
                    <a:pt x="981" y="26"/>
                    <a:pt x="962" y="20"/>
                  </a:cubicBezTo>
                  <a:cubicBezTo>
                    <a:pt x="940" y="13"/>
                    <a:pt x="919" y="19"/>
                    <a:pt x="898" y="27"/>
                  </a:cubicBezTo>
                  <a:cubicBezTo>
                    <a:pt x="883" y="33"/>
                    <a:pt x="868" y="41"/>
                    <a:pt x="851" y="39"/>
                  </a:cubicBezTo>
                  <a:cubicBezTo>
                    <a:pt x="833" y="36"/>
                    <a:pt x="816" y="24"/>
                    <a:pt x="800" y="16"/>
                  </a:cubicBezTo>
                  <a:cubicBezTo>
                    <a:pt x="782" y="8"/>
                    <a:pt x="764" y="2"/>
                    <a:pt x="745" y="7"/>
                  </a:cubicBezTo>
                  <a:cubicBezTo>
                    <a:pt x="725" y="11"/>
                    <a:pt x="707" y="22"/>
                    <a:pt x="688" y="28"/>
                  </a:cubicBezTo>
                  <a:cubicBezTo>
                    <a:pt x="652" y="41"/>
                    <a:pt x="622" y="9"/>
                    <a:pt x="587" y="3"/>
                  </a:cubicBezTo>
                  <a:cubicBezTo>
                    <a:pt x="569" y="0"/>
                    <a:pt x="551" y="7"/>
                    <a:pt x="534" y="14"/>
                  </a:cubicBezTo>
                  <a:cubicBezTo>
                    <a:pt x="519" y="22"/>
                    <a:pt x="501" y="34"/>
                    <a:pt x="483" y="34"/>
                  </a:cubicBezTo>
                  <a:cubicBezTo>
                    <a:pt x="446" y="31"/>
                    <a:pt x="415" y="1"/>
                    <a:pt x="376" y="12"/>
                  </a:cubicBezTo>
                  <a:cubicBezTo>
                    <a:pt x="341" y="22"/>
                    <a:pt x="313" y="54"/>
                    <a:pt x="274" y="42"/>
                  </a:cubicBezTo>
                  <a:cubicBezTo>
                    <a:pt x="255" y="36"/>
                    <a:pt x="237" y="27"/>
                    <a:pt x="217" y="25"/>
                  </a:cubicBezTo>
                  <a:cubicBezTo>
                    <a:pt x="197" y="23"/>
                    <a:pt x="178" y="33"/>
                    <a:pt x="161" y="43"/>
                  </a:cubicBezTo>
                  <a:cubicBezTo>
                    <a:pt x="147" y="51"/>
                    <a:pt x="133" y="62"/>
                    <a:pt x="116" y="65"/>
                  </a:cubicBezTo>
                  <a:cubicBezTo>
                    <a:pt x="96" y="69"/>
                    <a:pt x="76" y="59"/>
                    <a:pt x="57" y="53"/>
                  </a:cubicBezTo>
                  <a:cubicBezTo>
                    <a:pt x="50" y="51"/>
                    <a:pt x="0" y="43"/>
                    <a:pt x="14" y="65"/>
                  </a:cubicBezTo>
                  <a:cubicBezTo>
                    <a:pt x="18" y="72"/>
                    <a:pt x="28" y="69"/>
                    <a:pt x="35" y="69"/>
                  </a:cubicBezTo>
                  <a:cubicBezTo>
                    <a:pt x="45" y="70"/>
                    <a:pt x="56" y="74"/>
                    <a:pt x="66" y="77"/>
                  </a:cubicBezTo>
                  <a:cubicBezTo>
                    <a:pt x="85" y="83"/>
                    <a:pt x="105" y="89"/>
                    <a:pt x="125" y="83"/>
                  </a:cubicBezTo>
                  <a:cubicBezTo>
                    <a:pt x="146" y="77"/>
                    <a:pt x="163" y="64"/>
                    <a:pt x="182" y="54"/>
                  </a:cubicBezTo>
                  <a:cubicBezTo>
                    <a:pt x="221" y="33"/>
                    <a:pt x="250" y="61"/>
                    <a:pt x="289" y="65"/>
                  </a:cubicBezTo>
                  <a:cubicBezTo>
                    <a:pt x="329" y="68"/>
                    <a:pt x="356" y="29"/>
                    <a:pt x="394" y="29"/>
                  </a:cubicBezTo>
                  <a:cubicBezTo>
                    <a:pt x="411" y="28"/>
                    <a:pt x="428" y="38"/>
                    <a:pt x="443" y="44"/>
                  </a:cubicBezTo>
                  <a:cubicBezTo>
                    <a:pt x="463" y="52"/>
                    <a:pt x="482" y="56"/>
                    <a:pt x="503" y="50"/>
                  </a:cubicBezTo>
                  <a:cubicBezTo>
                    <a:pt x="530" y="42"/>
                    <a:pt x="558" y="16"/>
                    <a:pt x="588" y="23"/>
                  </a:cubicBezTo>
                  <a:cubicBezTo>
                    <a:pt x="624" y="32"/>
                    <a:pt x="651" y="59"/>
                    <a:pt x="689" y="49"/>
                  </a:cubicBezTo>
                  <a:cubicBezTo>
                    <a:pt x="718" y="41"/>
                    <a:pt x="745" y="17"/>
                    <a:pt x="775" y="27"/>
                  </a:cubicBezTo>
                  <a:cubicBezTo>
                    <a:pt x="811" y="39"/>
                    <a:pt x="838" y="66"/>
                    <a:pt x="878" y="56"/>
                  </a:cubicBezTo>
                  <a:cubicBezTo>
                    <a:pt x="909" y="48"/>
                    <a:pt x="935" y="27"/>
                    <a:pt x="968" y="43"/>
                  </a:cubicBezTo>
                  <a:cubicBezTo>
                    <a:pt x="1003" y="60"/>
                    <a:pt x="1030" y="83"/>
                    <a:pt x="1071" y="71"/>
                  </a:cubicBezTo>
                  <a:cubicBezTo>
                    <a:pt x="1087" y="67"/>
                    <a:pt x="1103" y="58"/>
                    <a:pt x="1120" y="57"/>
                  </a:cubicBezTo>
                  <a:cubicBezTo>
                    <a:pt x="1136" y="56"/>
                    <a:pt x="1149" y="63"/>
                    <a:pt x="1162" y="71"/>
                  </a:cubicBezTo>
                  <a:cubicBezTo>
                    <a:pt x="1177" y="80"/>
                    <a:pt x="1191" y="90"/>
                    <a:pt x="1207" y="97"/>
                  </a:cubicBezTo>
                  <a:cubicBezTo>
                    <a:pt x="1214" y="99"/>
                    <a:pt x="1223" y="103"/>
                    <a:pt x="1229" y="98"/>
                  </a:cubicBezTo>
                  <a:cubicBezTo>
                    <a:pt x="1236" y="93"/>
                    <a:pt x="1233" y="82"/>
                    <a:pt x="1224" y="81"/>
                  </a:cubicBezTo>
                </a:path>
              </a:pathLst>
            </a:custGeom>
            <a:solidFill>
              <a:srgbClr val="88C8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74" name="Freeform 358">
              <a:extLst>
                <a:ext uri="{FF2B5EF4-FFF2-40B4-BE49-F238E27FC236}">
                  <a16:creationId xmlns:a16="http://schemas.microsoft.com/office/drawing/2014/main" id="{23BB6D8A-2F2A-41BB-B112-5901F82C57F0}"/>
                </a:ext>
              </a:extLst>
            </p:cNvPr>
            <p:cNvSpPr>
              <a:spLocks/>
            </p:cNvSpPr>
            <p:nvPr/>
          </p:nvSpPr>
          <p:spPr bwMode="auto">
            <a:xfrm>
              <a:off x="3040063" y="1893888"/>
              <a:ext cx="830263" cy="69850"/>
            </a:xfrm>
            <a:custGeom>
              <a:avLst/>
              <a:gdLst>
                <a:gd name="T0" fmla="*/ 1224 w 1236"/>
                <a:gd name="T1" fmla="*/ 81 h 104"/>
                <a:gd name="T2" fmla="*/ 1124 w 1236"/>
                <a:gd name="T3" fmla="*/ 37 h 104"/>
                <a:gd name="T4" fmla="*/ 1065 w 1236"/>
                <a:gd name="T5" fmla="*/ 52 h 104"/>
                <a:gd name="T6" fmla="*/ 1014 w 1236"/>
                <a:gd name="T7" fmla="*/ 46 h 104"/>
                <a:gd name="T8" fmla="*/ 962 w 1236"/>
                <a:gd name="T9" fmla="*/ 20 h 104"/>
                <a:gd name="T10" fmla="*/ 898 w 1236"/>
                <a:gd name="T11" fmla="*/ 28 h 104"/>
                <a:gd name="T12" fmla="*/ 851 w 1236"/>
                <a:gd name="T13" fmla="*/ 39 h 104"/>
                <a:gd name="T14" fmla="*/ 800 w 1236"/>
                <a:gd name="T15" fmla="*/ 16 h 104"/>
                <a:gd name="T16" fmla="*/ 745 w 1236"/>
                <a:gd name="T17" fmla="*/ 7 h 104"/>
                <a:gd name="T18" fmla="*/ 688 w 1236"/>
                <a:gd name="T19" fmla="*/ 29 h 104"/>
                <a:gd name="T20" fmla="*/ 587 w 1236"/>
                <a:gd name="T21" fmla="*/ 3 h 104"/>
                <a:gd name="T22" fmla="*/ 534 w 1236"/>
                <a:gd name="T23" fmla="*/ 15 h 104"/>
                <a:gd name="T24" fmla="*/ 483 w 1236"/>
                <a:gd name="T25" fmla="*/ 34 h 104"/>
                <a:gd name="T26" fmla="*/ 376 w 1236"/>
                <a:gd name="T27" fmla="*/ 12 h 104"/>
                <a:gd name="T28" fmla="*/ 274 w 1236"/>
                <a:gd name="T29" fmla="*/ 42 h 104"/>
                <a:gd name="T30" fmla="*/ 217 w 1236"/>
                <a:gd name="T31" fmla="*/ 25 h 104"/>
                <a:gd name="T32" fmla="*/ 161 w 1236"/>
                <a:gd name="T33" fmla="*/ 43 h 104"/>
                <a:gd name="T34" fmla="*/ 116 w 1236"/>
                <a:gd name="T35" fmla="*/ 65 h 104"/>
                <a:gd name="T36" fmla="*/ 57 w 1236"/>
                <a:gd name="T37" fmla="*/ 54 h 104"/>
                <a:gd name="T38" fmla="*/ 14 w 1236"/>
                <a:gd name="T39" fmla="*/ 65 h 104"/>
                <a:gd name="T40" fmla="*/ 35 w 1236"/>
                <a:gd name="T41" fmla="*/ 70 h 104"/>
                <a:gd name="T42" fmla="*/ 66 w 1236"/>
                <a:gd name="T43" fmla="*/ 77 h 104"/>
                <a:gd name="T44" fmla="*/ 125 w 1236"/>
                <a:gd name="T45" fmla="*/ 83 h 104"/>
                <a:gd name="T46" fmla="*/ 182 w 1236"/>
                <a:gd name="T47" fmla="*/ 54 h 104"/>
                <a:gd name="T48" fmla="*/ 289 w 1236"/>
                <a:gd name="T49" fmla="*/ 65 h 104"/>
                <a:gd name="T50" fmla="*/ 394 w 1236"/>
                <a:gd name="T51" fmla="*/ 29 h 104"/>
                <a:gd name="T52" fmla="*/ 443 w 1236"/>
                <a:gd name="T53" fmla="*/ 45 h 104"/>
                <a:gd name="T54" fmla="*/ 503 w 1236"/>
                <a:gd name="T55" fmla="*/ 50 h 104"/>
                <a:gd name="T56" fmla="*/ 588 w 1236"/>
                <a:gd name="T57" fmla="*/ 24 h 104"/>
                <a:gd name="T58" fmla="*/ 689 w 1236"/>
                <a:gd name="T59" fmla="*/ 49 h 104"/>
                <a:gd name="T60" fmla="*/ 775 w 1236"/>
                <a:gd name="T61" fmla="*/ 28 h 104"/>
                <a:gd name="T62" fmla="*/ 878 w 1236"/>
                <a:gd name="T63" fmla="*/ 56 h 104"/>
                <a:gd name="T64" fmla="*/ 968 w 1236"/>
                <a:gd name="T65" fmla="*/ 43 h 104"/>
                <a:gd name="T66" fmla="*/ 1071 w 1236"/>
                <a:gd name="T67" fmla="*/ 71 h 104"/>
                <a:gd name="T68" fmla="*/ 1120 w 1236"/>
                <a:gd name="T69" fmla="*/ 57 h 104"/>
                <a:gd name="T70" fmla="*/ 1162 w 1236"/>
                <a:gd name="T71" fmla="*/ 71 h 104"/>
                <a:gd name="T72" fmla="*/ 1207 w 1236"/>
                <a:gd name="T73" fmla="*/ 97 h 104"/>
                <a:gd name="T74" fmla="*/ 1229 w 1236"/>
                <a:gd name="T75" fmla="*/ 99 h 104"/>
                <a:gd name="T76" fmla="*/ 1224 w 1236"/>
                <a:gd name="T77" fmla="*/ 8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36" h="104">
                  <a:moveTo>
                    <a:pt x="1224" y="81"/>
                  </a:moveTo>
                  <a:cubicBezTo>
                    <a:pt x="1188" y="76"/>
                    <a:pt x="1163" y="37"/>
                    <a:pt x="1124" y="37"/>
                  </a:cubicBezTo>
                  <a:cubicBezTo>
                    <a:pt x="1103" y="38"/>
                    <a:pt x="1085" y="46"/>
                    <a:pt x="1065" y="52"/>
                  </a:cubicBezTo>
                  <a:cubicBezTo>
                    <a:pt x="1047" y="58"/>
                    <a:pt x="1031" y="55"/>
                    <a:pt x="1014" y="46"/>
                  </a:cubicBezTo>
                  <a:cubicBezTo>
                    <a:pt x="997" y="37"/>
                    <a:pt x="981" y="26"/>
                    <a:pt x="962" y="20"/>
                  </a:cubicBezTo>
                  <a:cubicBezTo>
                    <a:pt x="940" y="13"/>
                    <a:pt x="919" y="19"/>
                    <a:pt x="898" y="28"/>
                  </a:cubicBezTo>
                  <a:cubicBezTo>
                    <a:pt x="883" y="33"/>
                    <a:pt x="868" y="41"/>
                    <a:pt x="851" y="39"/>
                  </a:cubicBezTo>
                  <a:cubicBezTo>
                    <a:pt x="833" y="37"/>
                    <a:pt x="816" y="24"/>
                    <a:pt x="800" y="16"/>
                  </a:cubicBezTo>
                  <a:cubicBezTo>
                    <a:pt x="782" y="8"/>
                    <a:pt x="764" y="3"/>
                    <a:pt x="745" y="7"/>
                  </a:cubicBezTo>
                  <a:cubicBezTo>
                    <a:pt x="725" y="11"/>
                    <a:pt x="707" y="22"/>
                    <a:pt x="688" y="29"/>
                  </a:cubicBezTo>
                  <a:cubicBezTo>
                    <a:pt x="652" y="41"/>
                    <a:pt x="622" y="9"/>
                    <a:pt x="587" y="3"/>
                  </a:cubicBezTo>
                  <a:cubicBezTo>
                    <a:pt x="569" y="0"/>
                    <a:pt x="551" y="7"/>
                    <a:pt x="534" y="15"/>
                  </a:cubicBezTo>
                  <a:cubicBezTo>
                    <a:pt x="519" y="22"/>
                    <a:pt x="501" y="34"/>
                    <a:pt x="483" y="34"/>
                  </a:cubicBezTo>
                  <a:cubicBezTo>
                    <a:pt x="446" y="31"/>
                    <a:pt x="415" y="1"/>
                    <a:pt x="376" y="12"/>
                  </a:cubicBezTo>
                  <a:cubicBezTo>
                    <a:pt x="341" y="22"/>
                    <a:pt x="313" y="54"/>
                    <a:pt x="274" y="42"/>
                  </a:cubicBezTo>
                  <a:cubicBezTo>
                    <a:pt x="255" y="36"/>
                    <a:pt x="237" y="27"/>
                    <a:pt x="217" y="25"/>
                  </a:cubicBezTo>
                  <a:cubicBezTo>
                    <a:pt x="197" y="23"/>
                    <a:pt x="178" y="33"/>
                    <a:pt x="161" y="43"/>
                  </a:cubicBezTo>
                  <a:cubicBezTo>
                    <a:pt x="147" y="51"/>
                    <a:pt x="133" y="62"/>
                    <a:pt x="116" y="65"/>
                  </a:cubicBezTo>
                  <a:cubicBezTo>
                    <a:pt x="96" y="69"/>
                    <a:pt x="76" y="59"/>
                    <a:pt x="57" y="54"/>
                  </a:cubicBezTo>
                  <a:cubicBezTo>
                    <a:pt x="50" y="52"/>
                    <a:pt x="0" y="43"/>
                    <a:pt x="14" y="65"/>
                  </a:cubicBezTo>
                  <a:cubicBezTo>
                    <a:pt x="18" y="73"/>
                    <a:pt x="28" y="69"/>
                    <a:pt x="35" y="70"/>
                  </a:cubicBezTo>
                  <a:cubicBezTo>
                    <a:pt x="45" y="70"/>
                    <a:pt x="56" y="74"/>
                    <a:pt x="66" y="77"/>
                  </a:cubicBezTo>
                  <a:cubicBezTo>
                    <a:pt x="85" y="84"/>
                    <a:pt x="105" y="89"/>
                    <a:pt x="125" y="83"/>
                  </a:cubicBezTo>
                  <a:cubicBezTo>
                    <a:pt x="146" y="77"/>
                    <a:pt x="163" y="64"/>
                    <a:pt x="182" y="54"/>
                  </a:cubicBezTo>
                  <a:cubicBezTo>
                    <a:pt x="221" y="33"/>
                    <a:pt x="250" y="62"/>
                    <a:pt x="289" y="65"/>
                  </a:cubicBezTo>
                  <a:cubicBezTo>
                    <a:pt x="329" y="69"/>
                    <a:pt x="356" y="29"/>
                    <a:pt x="394" y="29"/>
                  </a:cubicBezTo>
                  <a:cubicBezTo>
                    <a:pt x="411" y="28"/>
                    <a:pt x="428" y="38"/>
                    <a:pt x="443" y="45"/>
                  </a:cubicBezTo>
                  <a:cubicBezTo>
                    <a:pt x="463" y="53"/>
                    <a:pt x="482" y="57"/>
                    <a:pt x="503" y="50"/>
                  </a:cubicBezTo>
                  <a:cubicBezTo>
                    <a:pt x="530" y="42"/>
                    <a:pt x="558" y="17"/>
                    <a:pt x="588" y="24"/>
                  </a:cubicBezTo>
                  <a:cubicBezTo>
                    <a:pt x="624" y="32"/>
                    <a:pt x="651" y="59"/>
                    <a:pt x="689" y="49"/>
                  </a:cubicBezTo>
                  <a:cubicBezTo>
                    <a:pt x="718" y="41"/>
                    <a:pt x="745" y="18"/>
                    <a:pt x="775" y="28"/>
                  </a:cubicBezTo>
                  <a:cubicBezTo>
                    <a:pt x="811" y="40"/>
                    <a:pt x="838" y="66"/>
                    <a:pt x="878" y="56"/>
                  </a:cubicBezTo>
                  <a:cubicBezTo>
                    <a:pt x="909" y="48"/>
                    <a:pt x="935" y="28"/>
                    <a:pt x="968" y="43"/>
                  </a:cubicBezTo>
                  <a:cubicBezTo>
                    <a:pt x="1003" y="61"/>
                    <a:pt x="1030" y="83"/>
                    <a:pt x="1071" y="71"/>
                  </a:cubicBezTo>
                  <a:cubicBezTo>
                    <a:pt x="1087" y="67"/>
                    <a:pt x="1103" y="58"/>
                    <a:pt x="1120" y="57"/>
                  </a:cubicBezTo>
                  <a:cubicBezTo>
                    <a:pt x="1136" y="56"/>
                    <a:pt x="1149" y="64"/>
                    <a:pt x="1162" y="71"/>
                  </a:cubicBezTo>
                  <a:cubicBezTo>
                    <a:pt x="1177" y="81"/>
                    <a:pt x="1191" y="91"/>
                    <a:pt x="1207" y="97"/>
                  </a:cubicBezTo>
                  <a:cubicBezTo>
                    <a:pt x="1214" y="99"/>
                    <a:pt x="1223" y="104"/>
                    <a:pt x="1229" y="99"/>
                  </a:cubicBezTo>
                  <a:cubicBezTo>
                    <a:pt x="1236" y="93"/>
                    <a:pt x="1233" y="82"/>
                    <a:pt x="1224" y="81"/>
                  </a:cubicBezTo>
                </a:path>
              </a:pathLst>
            </a:custGeom>
            <a:solidFill>
              <a:srgbClr val="88C8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75" name="Freeform 359">
              <a:extLst>
                <a:ext uri="{FF2B5EF4-FFF2-40B4-BE49-F238E27FC236}">
                  <a16:creationId xmlns:a16="http://schemas.microsoft.com/office/drawing/2014/main" id="{011697C6-9D1D-405C-94C6-2B12C8C65B8D}"/>
                </a:ext>
              </a:extLst>
            </p:cNvPr>
            <p:cNvSpPr>
              <a:spLocks/>
            </p:cNvSpPr>
            <p:nvPr/>
          </p:nvSpPr>
          <p:spPr bwMode="auto">
            <a:xfrm>
              <a:off x="3040063" y="1927226"/>
              <a:ext cx="830263" cy="69850"/>
            </a:xfrm>
            <a:custGeom>
              <a:avLst/>
              <a:gdLst>
                <a:gd name="T0" fmla="*/ 1224 w 1236"/>
                <a:gd name="T1" fmla="*/ 80 h 103"/>
                <a:gd name="T2" fmla="*/ 1124 w 1236"/>
                <a:gd name="T3" fmla="*/ 36 h 103"/>
                <a:gd name="T4" fmla="*/ 1065 w 1236"/>
                <a:gd name="T5" fmla="*/ 51 h 103"/>
                <a:gd name="T6" fmla="*/ 1014 w 1236"/>
                <a:gd name="T7" fmla="*/ 45 h 103"/>
                <a:gd name="T8" fmla="*/ 962 w 1236"/>
                <a:gd name="T9" fmla="*/ 19 h 103"/>
                <a:gd name="T10" fmla="*/ 898 w 1236"/>
                <a:gd name="T11" fmla="*/ 27 h 103"/>
                <a:gd name="T12" fmla="*/ 851 w 1236"/>
                <a:gd name="T13" fmla="*/ 38 h 103"/>
                <a:gd name="T14" fmla="*/ 800 w 1236"/>
                <a:gd name="T15" fmla="*/ 15 h 103"/>
                <a:gd name="T16" fmla="*/ 745 w 1236"/>
                <a:gd name="T17" fmla="*/ 6 h 103"/>
                <a:gd name="T18" fmla="*/ 688 w 1236"/>
                <a:gd name="T19" fmla="*/ 28 h 103"/>
                <a:gd name="T20" fmla="*/ 587 w 1236"/>
                <a:gd name="T21" fmla="*/ 3 h 103"/>
                <a:gd name="T22" fmla="*/ 534 w 1236"/>
                <a:gd name="T23" fmla="*/ 14 h 103"/>
                <a:gd name="T24" fmla="*/ 483 w 1236"/>
                <a:gd name="T25" fmla="*/ 33 h 103"/>
                <a:gd name="T26" fmla="*/ 376 w 1236"/>
                <a:gd name="T27" fmla="*/ 11 h 103"/>
                <a:gd name="T28" fmla="*/ 274 w 1236"/>
                <a:gd name="T29" fmla="*/ 41 h 103"/>
                <a:gd name="T30" fmla="*/ 217 w 1236"/>
                <a:gd name="T31" fmla="*/ 24 h 103"/>
                <a:gd name="T32" fmla="*/ 161 w 1236"/>
                <a:gd name="T33" fmla="*/ 42 h 103"/>
                <a:gd name="T34" fmla="*/ 116 w 1236"/>
                <a:gd name="T35" fmla="*/ 64 h 103"/>
                <a:gd name="T36" fmla="*/ 57 w 1236"/>
                <a:gd name="T37" fmla="*/ 53 h 103"/>
                <a:gd name="T38" fmla="*/ 14 w 1236"/>
                <a:gd name="T39" fmla="*/ 65 h 103"/>
                <a:gd name="T40" fmla="*/ 35 w 1236"/>
                <a:gd name="T41" fmla="*/ 69 h 103"/>
                <a:gd name="T42" fmla="*/ 66 w 1236"/>
                <a:gd name="T43" fmla="*/ 77 h 103"/>
                <a:gd name="T44" fmla="*/ 125 w 1236"/>
                <a:gd name="T45" fmla="*/ 83 h 103"/>
                <a:gd name="T46" fmla="*/ 182 w 1236"/>
                <a:gd name="T47" fmla="*/ 53 h 103"/>
                <a:gd name="T48" fmla="*/ 289 w 1236"/>
                <a:gd name="T49" fmla="*/ 64 h 103"/>
                <a:gd name="T50" fmla="*/ 394 w 1236"/>
                <a:gd name="T51" fmla="*/ 28 h 103"/>
                <a:gd name="T52" fmla="*/ 443 w 1236"/>
                <a:gd name="T53" fmla="*/ 44 h 103"/>
                <a:gd name="T54" fmla="*/ 503 w 1236"/>
                <a:gd name="T55" fmla="*/ 49 h 103"/>
                <a:gd name="T56" fmla="*/ 588 w 1236"/>
                <a:gd name="T57" fmla="*/ 23 h 103"/>
                <a:gd name="T58" fmla="*/ 689 w 1236"/>
                <a:gd name="T59" fmla="*/ 48 h 103"/>
                <a:gd name="T60" fmla="*/ 775 w 1236"/>
                <a:gd name="T61" fmla="*/ 27 h 103"/>
                <a:gd name="T62" fmla="*/ 878 w 1236"/>
                <a:gd name="T63" fmla="*/ 55 h 103"/>
                <a:gd name="T64" fmla="*/ 968 w 1236"/>
                <a:gd name="T65" fmla="*/ 43 h 103"/>
                <a:gd name="T66" fmla="*/ 1071 w 1236"/>
                <a:gd name="T67" fmla="*/ 71 h 103"/>
                <a:gd name="T68" fmla="*/ 1120 w 1236"/>
                <a:gd name="T69" fmla="*/ 56 h 103"/>
                <a:gd name="T70" fmla="*/ 1162 w 1236"/>
                <a:gd name="T71" fmla="*/ 71 h 103"/>
                <a:gd name="T72" fmla="*/ 1207 w 1236"/>
                <a:gd name="T73" fmla="*/ 96 h 103"/>
                <a:gd name="T74" fmla="*/ 1229 w 1236"/>
                <a:gd name="T75" fmla="*/ 98 h 103"/>
                <a:gd name="T76" fmla="*/ 1224 w 1236"/>
                <a:gd name="T77" fmla="*/ 8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36" h="103">
                  <a:moveTo>
                    <a:pt x="1224" y="80"/>
                  </a:moveTo>
                  <a:cubicBezTo>
                    <a:pt x="1188" y="76"/>
                    <a:pt x="1163" y="36"/>
                    <a:pt x="1124" y="36"/>
                  </a:cubicBezTo>
                  <a:cubicBezTo>
                    <a:pt x="1103" y="37"/>
                    <a:pt x="1085" y="46"/>
                    <a:pt x="1065" y="51"/>
                  </a:cubicBezTo>
                  <a:cubicBezTo>
                    <a:pt x="1047" y="57"/>
                    <a:pt x="1031" y="55"/>
                    <a:pt x="1014" y="45"/>
                  </a:cubicBezTo>
                  <a:cubicBezTo>
                    <a:pt x="997" y="36"/>
                    <a:pt x="981" y="25"/>
                    <a:pt x="962" y="19"/>
                  </a:cubicBezTo>
                  <a:cubicBezTo>
                    <a:pt x="940" y="12"/>
                    <a:pt x="919" y="19"/>
                    <a:pt x="898" y="27"/>
                  </a:cubicBezTo>
                  <a:cubicBezTo>
                    <a:pt x="883" y="33"/>
                    <a:pt x="868" y="40"/>
                    <a:pt x="851" y="38"/>
                  </a:cubicBezTo>
                  <a:cubicBezTo>
                    <a:pt x="833" y="36"/>
                    <a:pt x="816" y="23"/>
                    <a:pt x="800" y="15"/>
                  </a:cubicBezTo>
                  <a:cubicBezTo>
                    <a:pt x="782" y="7"/>
                    <a:pt x="764" y="2"/>
                    <a:pt x="745" y="6"/>
                  </a:cubicBezTo>
                  <a:cubicBezTo>
                    <a:pt x="725" y="10"/>
                    <a:pt x="707" y="21"/>
                    <a:pt x="688" y="28"/>
                  </a:cubicBezTo>
                  <a:cubicBezTo>
                    <a:pt x="652" y="40"/>
                    <a:pt x="622" y="8"/>
                    <a:pt x="587" y="3"/>
                  </a:cubicBezTo>
                  <a:cubicBezTo>
                    <a:pt x="569" y="0"/>
                    <a:pt x="551" y="6"/>
                    <a:pt x="534" y="14"/>
                  </a:cubicBezTo>
                  <a:cubicBezTo>
                    <a:pt x="519" y="21"/>
                    <a:pt x="501" y="33"/>
                    <a:pt x="483" y="33"/>
                  </a:cubicBezTo>
                  <a:cubicBezTo>
                    <a:pt x="446" y="31"/>
                    <a:pt x="415" y="0"/>
                    <a:pt x="376" y="11"/>
                  </a:cubicBezTo>
                  <a:cubicBezTo>
                    <a:pt x="341" y="21"/>
                    <a:pt x="313" y="53"/>
                    <a:pt x="274" y="41"/>
                  </a:cubicBezTo>
                  <a:cubicBezTo>
                    <a:pt x="255" y="35"/>
                    <a:pt x="237" y="26"/>
                    <a:pt x="217" y="24"/>
                  </a:cubicBezTo>
                  <a:cubicBezTo>
                    <a:pt x="197" y="22"/>
                    <a:pt x="178" y="32"/>
                    <a:pt x="161" y="42"/>
                  </a:cubicBezTo>
                  <a:cubicBezTo>
                    <a:pt x="147" y="50"/>
                    <a:pt x="133" y="61"/>
                    <a:pt x="116" y="64"/>
                  </a:cubicBezTo>
                  <a:cubicBezTo>
                    <a:pt x="96" y="68"/>
                    <a:pt x="76" y="58"/>
                    <a:pt x="57" y="53"/>
                  </a:cubicBezTo>
                  <a:cubicBezTo>
                    <a:pt x="50" y="51"/>
                    <a:pt x="0" y="42"/>
                    <a:pt x="14" y="65"/>
                  </a:cubicBezTo>
                  <a:cubicBezTo>
                    <a:pt x="18" y="72"/>
                    <a:pt x="28" y="68"/>
                    <a:pt x="35" y="69"/>
                  </a:cubicBezTo>
                  <a:cubicBezTo>
                    <a:pt x="45" y="69"/>
                    <a:pt x="56" y="73"/>
                    <a:pt x="66" y="77"/>
                  </a:cubicBezTo>
                  <a:cubicBezTo>
                    <a:pt x="85" y="83"/>
                    <a:pt x="105" y="88"/>
                    <a:pt x="125" y="83"/>
                  </a:cubicBezTo>
                  <a:cubicBezTo>
                    <a:pt x="146" y="76"/>
                    <a:pt x="163" y="64"/>
                    <a:pt x="182" y="53"/>
                  </a:cubicBezTo>
                  <a:cubicBezTo>
                    <a:pt x="221" y="32"/>
                    <a:pt x="250" y="61"/>
                    <a:pt x="289" y="64"/>
                  </a:cubicBezTo>
                  <a:cubicBezTo>
                    <a:pt x="329" y="68"/>
                    <a:pt x="356" y="28"/>
                    <a:pt x="394" y="28"/>
                  </a:cubicBezTo>
                  <a:cubicBezTo>
                    <a:pt x="411" y="28"/>
                    <a:pt x="428" y="38"/>
                    <a:pt x="443" y="44"/>
                  </a:cubicBezTo>
                  <a:cubicBezTo>
                    <a:pt x="463" y="52"/>
                    <a:pt x="482" y="56"/>
                    <a:pt x="503" y="49"/>
                  </a:cubicBezTo>
                  <a:cubicBezTo>
                    <a:pt x="530" y="41"/>
                    <a:pt x="558" y="16"/>
                    <a:pt x="588" y="23"/>
                  </a:cubicBezTo>
                  <a:cubicBezTo>
                    <a:pt x="624" y="31"/>
                    <a:pt x="651" y="58"/>
                    <a:pt x="689" y="48"/>
                  </a:cubicBezTo>
                  <a:cubicBezTo>
                    <a:pt x="718" y="41"/>
                    <a:pt x="745" y="17"/>
                    <a:pt x="775" y="27"/>
                  </a:cubicBezTo>
                  <a:cubicBezTo>
                    <a:pt x="811" y="39"/>
                    <a:pt x="838" y="65"/>
                    <a:pt x="878" y="55"/>
                  </a:cubicBezTo>
                  <a:cubicBezTo>
                    <a:pt x="909" y="47"/>
                    <a:pt x="935" y="27"/>
                    <a:pt x="968" y="43"/>
                  </a:cubicBezTo>
                  <a:cubicBezTo>
                    <a:pt x="1003" y="60"/>
                    <a:pt x="1030" y="82"/>
                    <a:pt x="1071" y="71"/>
                  </a:cubicBezTo>
                  <a:cubicBezTo>
                    <a:pt x="1087" y="66"/>
                    <a:pt x="1103" y="58"/>
                    <a:pt x="1120" y="56"/>
                  </a:cubicBezTo>
                  <a:cubicBezTo>
                    <a:pt x="1136" y="55"/>
                    <a:pt x="1149" y="63"/>
                    <a:pt x="1162" y="71"/>
                  </a:cubicBezTo>
                  <a:cubicBezTo>
                    <a:pt x="1177" y="80"/>
                    <a:pt x="1191" y="90"/>
                    <a:pt x="1207" y="96"/>
                  </a:cubicBezTo>
                  <a:cubicBezTo>
                    <a:pt x="1214" y="98"/>
                    <a:pt x="1223" y="103"/>
                    <a:pt x="1229" y="98"/>
                  </a:cubicBezTo>
                  <a:cubicBezTo>
                    <a:pt x="1236" y="92"/>
                    <a:pt x="1233" y="82"/>
                    <a:pt x="1224" y="80"/>
                  </a:cubicBezTo>
                </a:path>
              </a:pathLst>
            </a:custGeom>
            <a:solidFill>
              <a:srgbClr val="88C8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76" name="Freeform 360">
              <a:extLst>
                <a:ext uri="{FF2B5EF4-FFF2-40B4-BE49-F238E27FC236}">
                  <a16:creationId xmlns:a16="http://schemas.microsoft.com/office/drawing/2014/main" id="{C7F2A763-55C8-4DE8-99DF-384D0C2F2C68}"/>
                </a:ext>
              </a:extLst>
            </p:cNvPr>
            <p:cNvSpPr>
              <a:spLocks/>
            </p:cNvSpPr>
            <p:nvPr/>
          </p:nvSpPr>
          <p:spPr bwMode="auto">
            <a:xfrm>
              <a:off x="3040063" y="1958976"/>
              <a:ext cx="830263" cy="69850"/>
            </a:xfrm>
            <a:custGeom>
              <a:avLst/>
              <a:gdLst>
                <a:gd name="T0" fmla="*/ 1224 w 1236"/>
                <a:gd name="T1" fmla="*/ 80 h 103"/>
                <a:gd name="T2" fmla="*/ 1124 w 1236"/>
                <a:gd name="T3" fmla="*/ 37 h 103"/>
                <a:gd name="T4" fmla="*/ 1065 w 1236"/>
                <a:gd name="T5" fmla="*/ 52 h 103"/>
                <a:gd name="T6" fmla="*/ 1014 w 1236"/>
                <a:gd name="T7" fmla="*/ 46 h 103"/>
                <a:gd name="T8" fmla="*/ 962 w 1236"/>
                <a:gd name="T9" fmla="*/ 19 h 103"/>
                <a:gd name="T10" fmla="*/ 898 w 1236"/>
                <a:gd name="T11" fmla="*/ 27 h 103"/>
                <a:gd name="T12" fmla="*/ 851 w 1236"/>
                <a:gd name="T13" fmla="*/ 38 h 103"/>
                <a:gd name="T14" fmla="*/ 800 w 1236"/>
                <a:gd name="T15" fmla="*/ 16 h 103"/>
                <a:gd name="T16" fmla="*/ 745 w 1236"/>
                <a:gd name="T17" fmla="*/ 6 h 103"/>
                <a:gd name="T18" fmla="*/ 688 w 1236"/>
                <a:gd name="T19" fmla="*/ 28 h 103"/>
                <a:gd name="T20" fmla="*/ 587 w 1236"/>
                <a:gd name="T21" fmla="*/ 3 h 103"/>
                <a:gd name="T22" fmla="*/ 534 w 1236"/>
                <a:gd name="T23" fmla="*/ 14 h 103"/>
                <a:gd name="T24" fmla="*/ 483 w 1236"/>
                <a:gd name="T25" fmla="*/ 33 h 103"/>
                <a:gd name="T26" fmla="*/ 376 w 1236"/>
                <a:gd name="T27" fmla="*/ 11 h 103"/>
                <a:gd name="T28" fmla="*/ 274 w 1236"/>
                <a:gd name="T29" fmla="*/ 41 h 103"/>
                <a:gd name="T30" fmla="*/ 217 w 1236"/>
                <a:gd name="T31" fmla="*/ 24 h 103"/>
                <a:gd name="T32" fmla="*/ 161 w 1236"/>
                <a:gd name="T33" fmla="*/ 42 h 103"/>
                <a:gd name="T34" fmla="*/ 116 w 1236"/>
                <a:gd name="T35" fmla="*/ 65 h 103"/>
                <a:gd name="T36" fmla="*/ 57 w 1236"/>
                <a:gd name="T37" fmla="*/ 53 h 103"/>
                <a:gd name="T38" fmla="*/ 14 w 1236"/>
                <a:gd name="T39" fmla="*/ 65 h 103"/>
                <a:gd name="T40" fmla="*/ 35 w 1236"/>
                <a:gd name="T41" fmla="*/ 69 h 103"/>
                <a:gd name="T42" fmla="*/ 66 w 1236"/>
                <a:gd name="T43" fmla="*/ 77 h 103"/>
                <a:gd name="T44" fmla="*/ 125 w 1236"/>
                <a:gd name="T45" fmla="*/ 83 h 103"/>
                <a:gd name="T46" fmla="*/ 182 w 1236"/>
                <a:gd name="T47" fmla="*/ 54 h 103"/>
                <a:gd name="T48" fmla="*/ 289 w 1236"/>
                <a:gd name="T49" fmla="*/ 64 h 103"/>
                <a:gd name="T50" fmla="*/ 394 w 1236"/>
                <a:gd name="T51" fmla="*/ 28 h 103"/>
                <a:gd name="T52" fmla="*/ 443 w 1236"/>
                <a:gd name="T53" fmla="*/ 44 h 103"/>
                <a:gd name="T54" fmla="*/ 503 w 1236"/>
                <a:gd name="T55" fmla="*/ 50 h 103"/>
                <a:gd name="T56" fmla="*/ 588 w 1236"/>
                <a:gd name="T57" fmla="*/ 23 h 103"/>
                <a:gd name="T58" fmla="*/ 689 w 1236"/>
                <a:gd name="T59" fmla="*/ 48 h 103"/>
                <a:gd name="T60" fmla="*/ 775 w 1236"/>
                <a:gd name="T61" fmla="*/ 27 h 103"/>
                <a:gd name="T62" fmla="*/ 878 w 1236"/>
                <a:gd name="T63" fmla="*/ 55 h 103"/>
                <a:gd name="T64" fmla="*/ 968 w 1236"/>
                <a:gd name="T65" fmla="*/ 43 h 103"/>
                <a:gd name="T66" fmla="*/ 1071 w 1236"/>
                <a:gd name="T67" fmla="*/ 71 h 103"/>
                <a:gd name="T68" fmla="*/ 1120 w 1236"/>
                <a:gd name="T69" fmla="*/ 57 h 103"/>
                <a:gd name="T70" fmla="*/ 1162 w 1236"/>
                <a:gd name="T71" fmla="*/ 71 h 103"/>
                <a:gd name="T72" fmla="*/ 1207 w 1236"/>
                <a:gd name="T73" fmla="*/ 96 h 103"/>
                <a:gd name="T74" fmla="*/ 1229 w 1236"/>
                <a:gd name="T75" fmla="*/ 98 h 103"/>
                <a:gd name="T76" fmla="*/ 1224 w 1236"/>
                <a:gd name="T77" fmla="*/ 8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36" h="103">
                  <a:moveTo>
                    <a:pt x="1224" y="80"/>
                  </a:moveTo>
                  <a:cubicBezTo>
                    <a:pt x="1188" y="76"/>
                    <a:pt x="1163" y="37"/>
                    <a:pt x="1124" y="37"/>
                  </a:cubicBezTo>
                  <a:cubicBezTo>
                    <a:pt x="1103" y="37"/>
                    <a:pt x="1085" y="46"/>
                    <a:pt x="1065" y="52"/>
                  </a:cubicBezTo>
                  <a:cubicBezTo>
                    <a:pt x="1047" y="57"/>
                    <a:pt x="1031" y="55"/>
                    <a:pt x="1014" y="46"/>
                  </a:cubicBezTo>
                  <a:cubicBezTo>
                    <a:pt x="997" y="37"/>
                    <a:pt x="981" y="25"/>
                    <a:pt x="962" y="19"/>
                  </a:cubicBezTo>
                  <a:cubicBezTo>
                    <a:pt x="940" y="13"/>
                    <a:pt x="919" y="19"/>
                    <a:pt x="898" y="27"/>
                  </a:cubicBezTo>
                  <a:cubicBezTo>
                    <a:pt x="883" y="33"/>
                    <a:pt x="868" y="40"/>
                    <a:pt x="851" y="38"/>
                  </a:cubicBezTo>
                  <a:cubicBezTo>
                    <a:pt x="833" y="36"/>
                    <a:pt x="816" y="23"/>
                    <a:pt x="800" y="16"/>
                  </a:cubicBezTo>
                  <a:cubicBezTo>
                    <a:pt x="782" y="7"/>
                    <a:pt x="764" y="2"/>
                    <a:pt x="745" y="6"/>
                  </a:cubicBezTo>
                  <a:cubicBezTo>
                    <a:pt x="725" y="11"/>
                    <a:pt x="707" y="21"/>
                    <a:pt x="688" y="28"/>
                  </a:cubicBezTo>
                  <a:cubicBezTo>
                    <a:pt x="652" y="40"/>
                    <a:pt x="622" y="9"/>
                    <a:pt x="587" y="3"/>
                  </a:cubicBezTo>
                  <a:cubicBezTo>
                    <a:pt x="569" y="0"/>
                    <a:pt x="551" y="6"/>
                    <a:pt x="534" y="14"/>
                  </a:cubicBezTo>
                  <a:cubicBezTo>
                    <a:pt x="519" y="21"/>
                    <a:pt x="501" y="33"/>
                    <a:pt x="483" y="33"/>
                  </a:cubicBezTo>
                  <a:cubicBezTo>
                    <a:pt x="446" y="31"/>
                    <a:pt x="415" y="0"/>
                    <a:pt x="376" y="11"/>
                  </a:cubicBezTo>
                  <a:cubicBezTo>
                    <a:pt x="341" y="21"/>
                    <a:pt x="313" y="53"/>
                    <a:pt x="274" y="41"/>
                  </a:cubicBezTo>
                  <a:cubicBezTo>
                    <a:pt x="255" y="35"/>
                    <a:pt x="237" y="26"/>
                    <a:pt x="217" y="24"/>
                  </a:cubicBezTo>
                  <a:cubicBezTo>
                    <a:pt x="197" y="23"/>
                    <a:pt x="178" y="32"/>
                    <a:pt x="161" y="42"/>
                  </a:cubicBezTo>
                  <a:cubicBezTo>
                    <a:pt x="147" y="50"/>
                    <a:pt x="133" y="61"/>
                    <a:pt x="116" y="65"/>
                  </a:cubicBezTo>
                  <a:cubicBezTo>
                    <a:pt x="96" y="69"/>
                    <a:pt x="76" y="58"/>
                    <a:pt x="57" y="53"/>
                  </a:cubicBezTo>
                  <a:cubicBezTo>
                    <a:pt x="50" y="51"/>
                    <a:pt x="0" y="43"/>
                    <a:pt x="14" y="65"/>
                  </a:cubicBezTo>
                  <a:cubicBezTo>
                    <a:pt x="18" y="72"/>
                    <a:pt x="28" y="68"/>
                    <a:pt x="35" y="69"/>
                  </a:cubicBezTo>
                  <a:cubicBezTo>
                    <a:pt x="45" y="70"/>
                    <a:pt x="56" y="73"/>
                    <a:pt x="66" y="77"/>
                  </a:cubicBezTo>
                  <a:cubicBezTo>
                    <a:pt x="85" y="83"/>
                    <a:pt x="105" y="89"/>
                    <a:pt x="125" y="83"/>
                  </a:cubicBezTo>
                  <a:cubicBezTo>
                    <a:pt x="146" y="77"/>
                    <a:pt x="163" y="64"/>
                    <a:pt x="182" y="54"/>
                  </a:cubicBezTo>
                  <a:cubicBezTo>
                    <a:pt x="221" y="32"/>
                    <a:pt x="250" y="61"/>
                    <a:pt x="289" y="64"/>
                  </a:cubicBezTo>
                  <a:cubicBezTo>
                    <a:pt x="329" y="68"/>
                    <a:pt x="356" y="28"/>
                    <a:pt x="394" y="28"/>
                  </a:cubicBezTo>
                  <a:cubicBezTo>
                    <a:pt x="411" y="28"/>
                    <a:pt x="428" y="38"/>
                    <a:pt x="443" y="44"/>
                  </a:cubicBezTo>
                  <a:cubicBezTo>
                    <a:pt x="463" y="52"/>
                    <a:pt x="482" y="56"/>
                    <a:pt x="503" y="50"/>
                  </a:cubicBezTo>
                  <a:cubicBezTo>
                    <a:pt x="530" y="41"/>
                    <a:pt x="558" y="16"/>
                    <a:pt x="588" y="23"/>
                  </a:cubicBezTo>
                  <a:cubicBezTo>
                    <a:pt x="624" y="31"/>
                    <a:pt x="651" y="59"/>
                    <a:pt x="689" y="48"/>
                  </a:cubicBezTo>
                  <a:cubicBezTo>
                    <a:pt x="718" y="41"/>
                    <a:pt x="745" y="17"/>
                    <a:pt x="775" y="27"/>
                  </a:cubicBezTo>
                  <a:cubicBezTo>
                    <a:pt x="811" y="39"/>
                    <a:pt x="838" y="66"/>
                    <a:pt x="878" y="55"/>
                  </a:cubicBezTo>
                  <a:cubicBezTo>
                    <a:pt x="909" y="47"/>
                    <a:pt x="935" y="27"/>
                    <a:pt x="968" y="43"/>
                  </a:cubicBezTo>
                  <a:cubicBezTo>
                    <a:pt x="1003" y="60"/>
                    <a:pt x="1030" y="82"/>
                    <a:pt x="1071" y="71"/>
                  </a:cubicBezTo>
                  <a:cubicBezTo>
                    <a:pt x="1087" y="66"/>
                    <a:pt x="1103" y="58"/>
                    <a:pt x="1120" y="57"/>
                  </a:cubicBezTo>
                  <a:cubicBezTo>
                    <a:pt x="1136" y="56"/>
                    <a:pt x="1149" y="63"/>
                    <a:pt x="1162" y="71"/>
                  </a:cubicBezTo>
                  <a:cubicBezTo>
                    <a:pt x="1177" y="80"/>
                    <a:pt x="1191" y="90"/>
                    <a:pt x="1207" y="96"/>
                  </a:cubicBezTo>
                  <a:cubicBezTo>
                    <a:pt x="1214" y="99"/>
                    <a:pt x="1223" y="103"/>
                    <a:pt x="1229" y="98"/>
                  </a:cubicBezTo>
                  <a:cubicBezTo>
                    <a:pt x="1236" y="93"/>
                    <a:pt x="1233" y="82"/>
                    <a:pt x="1224" y="80"/>
                  </a:cubicBezTo>
                </a:path>
              </a:pathLst>
            </a:custGeom>
            <a:solidFill>
              <a:srgbClr val="88C8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77" name="Freeform 361">
              <a:extLst>
                <a:ext uri="{FF2B5EF4-FFF2-40B4-BE49-F238E27FC236}">
                  <a16:creationId xmlns:a16="http://schemas.microsoft.com/office/drawing/2014/main" id="{B0F25941-662D-47FF-8CDC-1C56C6B7BA70}"/>
                </a:ext>
              </a:extLst>
            </p:cNvPr>
            <p:cNvSpPr>
              <a:spLocks/>
            </p:cNvSpPr>
            <p:nvPr/>
          </p:nvSpPr>
          <p:spPr bwMode="auto">
            <a:xfrm>
              <a:off x="3135313" y="1808163"/>
              <a:ext cx="644525" cy="65088"/>
            </a:xfrm>
            <a:custGeom>
              <a:avLst/>
              <a:gdLst>
                <a:gd name="T0" fmla="*/ 952 w 961"/>
                <a:gd name="T1" fmla="*/ 42 h 98"/>
                <a:gd name="T2" fmla="*/ 904 w 961"/>
                <a:gd name="T3" fmla="*/ 44 h 98"/>
                <a:gd name="T4" fmla="*/ 856 w 961"/>
                <a:gd name="T5" fmla="*/ 32 h 98"/>
                <a:gd name="T6" fmla="*/ 799 w 961"/>
                <a:gd name="T7" fmla="*/ 24 h 98"/>
                <a:gd name="T8" fmla="*/ 751 w 961"/>
                <a:gd name="T9" fmla="*/ 28 h 98"/>
                <a:gd name="T10" fmla="*/ 698 w 961"/>
                <a:gd name="T11" fmla="*/ 10 h 98"/>
                <a:gd name="T12" fmla="*/ 644 w 961"/>
                <a:gd name="T13" fmla="*/ 25 h 98"/>
                <a:gd name="T14" fmla="*/ 592 w 961"/>
                <a:gd name="T15" fmla="*/ 2 h 98"/>
                <a:gd name="T16" fmla="*/ 563 w 961"/>
                <a:gd name="T17" fmla="*/ 11 h 98"/>
                <a:gd name="T18" fmla="*/ 535 w 961"/>
                <a:gd name="T19" fmla="*/ 23 h 98"/>
                <a:gd name="T20" fmla="*/ 513 w 961"/>
                <a:gd name="T21" fmla="*/ 9 h 98"/>
                <a:gd name="T22" fmla="*/ 482 w 961"/>
                <a:gd name="T23" fmla="*/ 0 h 98"/>
                <a:gd name="T24" fmla="*/ 452 w 961"/>
                <a:gd name="T25" fmla="*/ 8 h 98"/>
                <a:gd name="T26" fmla="*/ 423 w 961"/>
                <a:gd name="T27" fmla="*/ 24 h 98"/>
                <a:gd name="T28" fmla="*/ 401 w 961"/>
                <a:gd name="T29" fmla="*/ 12 h 98"/>
                <a:gd name="T30" fmla="*/ 372 w 961"/>
                <a:gd name="T31" fmla="*/ 2 h 98"/>
                <a:gd name="T32" fmla="*/ 320 w 961"/>
                <a:gd name="T33" fmla="*/ 23 h 98"/>
                <a:gd name="T34" fmla="*/ 274 w 961"/>
                <a:gd name="T35" fmla="*/ 12 h 98"/>
                <a:gd name="T36" fmla="*/ 214 w 961"/>
                <a:gd name="T37" fmla="*/ 24 h 98"/>
                <a:gd name="T38" fmla="*/ 194 w 961"/>
                <a:gd name="T39" fmla="*/ 38 h 98"/>
                <a:gd name="T40" fmla="*/ 169 w 961"/>
                <a:gd name="T41" fmla="*/ 26 h 98"/>
                <a:gd name="T42" fmla="*/ 104 w 961"/>
                <a:gd name="T43" fmla="*/ 33 h 98"/>
                <a:gd name="T44" fmla="*/ 82 w 961"/>
                <a:gd name="T45" fmla="*/ 49 h 98"/>
                <a:gd name="T46" fmla="*/ 57 w 961"/>
                <a:gd name="T47" fmla="*/ 42 h 98"/>
                <a:gd name="T48" fmla="*/ 5 w 961"/>
                <a:gd name="T49" fmla="*/ 49 h 98"/>
                <a:gd name="T50" fmla="*/ 29 w 961"/>
                <a:gd name="T51" fmla="*/ 77 h 98"/>
                <a:gd name="T52" fmla="*/ 57 w 961"/>
                <a:gd name="T53" fmla="*/ 89 h 98"/>
                <a:gd name="T54" fmla="*/ 92 w 961"/>
                <a:gd name="T55" fmla="*/ 91 h 98"/>
                <a:gd name="T56" fmla="*/ 135 w 961"/>
                <a:gd name="T57" fmla="*/ 63 h 98"/>
                <a:gd name="T58" fmla="*/ 188 w 961"/>
                <a:gd name="T59" fmla="*/ 79 h 98"/>
                <a:gd name="T60" fmla="*/ 242 w 961"/>
                <a:gd name="T61" fmla="*/ 56 h 98"/>
                <a:gd name="T62" fmla="*/ 300 w 961"/>
                <a:gd name="T63" fmla="*/ 70 h 98"/>
                <a:gd name="T64" fmla="*/ 353 w 961"/>
                <a:gd name="T65" fmla="*/ 50 h 98"/>
                <a:gd name="T66" fmla="*/ 403 w 961"/>
                <a:gd name="T67" fmla="*/ 62 h 98"/>
                <a:gd name="T68" fmla="*/ 459 w 961"/>
                <a:gd name="T69" fmla="*/ 54 h 98"/>
                <a:gd name="T70" fmla="*/ 481 w 961"/>
                <a:gd name="T71" fmla="*/ 42 h 98"/>
                <a:gd name="T72" fmla="*/ 509 w 961"/>
                <a:gd name="T73" fmla="*/ 58 h 98"/>
                <a:gd name="T74" fmla="*/ 566 w 961"/>
                <a:gd name="T75" fmla="*/ 59 h 98"/>
                <a:gd name="T76" fmla="*/ 590 w 961"/>
                <a:gd name="T77" fmla="*/ 44 h 98"/>
                <a:gd name="T78" fmla="*/ 615 w 961"/>
                <a:gd name="T79" fmla="*/ 56 h 98"/>
                <a:gd name="T80" fmla="*/ 671 w 961"/>
                <a:gd name="T81" fmla="*/ 69 h 98"/>
                <a:gd name="T82" fmla="*/ 721 w 961"/>
                <a:gd name="T83" fmla="*/ 56 h 98"/>
                <a:gd name="T84" fmla="*/ 786 w 961"/>
                <a:gd name="T85" fmla="*/ 78 h 98"/>
                <a:gd name="T86" fmla="*/ 818 w 961"/>
                <a:gd name="T87" fmla="*/ 63 h 98"/>
                <a:gd name="T88" fmla="*/ 848 w 961"/>
                <a:gd name="T89" fmla="*/ 81 h 98"/>
                <a:gd name="T90" fmla="*/ 921 w 961"/>
                <a:gd name="T91" fmla="*/ 82 h 98"/>
                <a:gd name="T92" fmla="*/ 953 w 961"/>
                <a:gd name="T93" fmla="*/ 71 h 98"/>
                <a:gd name="T94" fmla="*/ 952 w 961"/>
                <a:gd name="T95" fmla="*/ 4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61" h="98">
                  <a:moveTo>
                    <a:pt x="952" y="42"/>
                  </a:moveTo>
                  <a:cubicBezTo>
                    <a:pt x="940" y="30"/>
                    <a:pt x="917" y="36"/>
                    <a:pt x="904" y="44"/>
                  </a:cubicBezTo>
                  <a:cubicBezTo>
                    <a:pt x="881" y="59"/>
                    <a:pt x="874" y="45"/>
                    <a:pt x="856" y="32"/>
                  </a:cubicBezTo>
                  <a:cubicBezTo>
                    <a:pt x="840" y="21"/>
                    <a:pt x="818" y="17"/>
                    <a:pt x="799" y="24"/>
                  </a:cubicBezTo>
                  <a:cubicBezTo>
                    <a:pt x="779" y="32"/>
                    <a:pt x="771" y="43"/>
                    <a:pt x="751" y="28"/>
                  </a:cubicBezTo>
                  <a:cubicBezTo>
                    <a:pt x="735" y="15"/>
                    <a:pt x="719" y="6"/>
                    <a:pt x="698" y="10"/>
                  </a:cubicBezTo>
                  <a:cubicBezTo>
                    <a:pt x="679" y="13"/>
                    <a:pt x="663" y="38"/>
                    <a:pt x="644" y="25"/>
                  </a:cubicBezTo>
                  <a:cubicBezTo>
                    <a:pt x="627" y="13"/>
                    <a:pt x="614" y="2"/>
                    <a:pt x="592" y="2"/>
                  </a:cubicBezTo>
                  <a:cubicBezTo>
                    <a:pt x="581" y="3"/>
                    <a:pt x="572" y="6"/>
                    <a:pt x="563" y="11"/>
                  </a:cubicBezTo>
                  <a:cubicBezTo>
                    <a:pt x="554" y="17"/>
                    <a:pt x="546" y="27"/>
                    <a:pt x="535" y="23"/>
                  </a:cubicBezTo>
                  <a:cubicBezTo>
                    <a:pt x="526" y="21"/>
                    <a:pt x="520" y="14"/>
                    <a:pt x="513" y="9"/>
                  </a:cubicBezTo>
                  <a:cubicBezTo>
                    <a:pt x="504" y="3"/>
                    <a:pt x="493" y="0"/>
                    <a:pt x="482" y="0"/>
                  </a:cubicBezTo>
                  <a:cubicBezTo>
                    <a:pt x="471" y="0"/>
                    <a:pt x="461" y="2"/>
                    <a:pt x="452" y="8"/>
                  </a:cubicBezTo>
                  <a:cubicBezTo>
                    <a:pt x="443" y="13"/>
                    <a:pt x="435" y="24"/>
                    <a:pt x="423" y="24"/>
                  </a:cubicBezTo>
                  <a:cubicBezTo>
                    <a:pt x="414" y="23"/>
                    <a:pt x="408" y="17"/>
                    <a:pt x="401" y="12"/>
                  </a:cubicBezTo>
                  <a:cubicBezTo>
                    <a:pt x="393" y="6"/>
                    <a:pt x="383" y="3"/>
                    <a:pt x="372" y="2"/>
                  </a:cubicBezTo>
                  <a:cubicBezTo>
                    <a:pt x="350" y="1"/>
                    <a:pt x="338" y="13"/>
                    <a:pt x="320" y="23"/>
                  </a:cubicBezTo>
                  <a:cubicBezTo>
                    <a:pt x="302" y="34"/>
                    <a:pt x="291" y="17"/>
                    <a:pt x="274" y="12"/>
                  </a:cubicBezTo>
                  <a:cubicBezTo>
                    <a:pt x="253" y="5"/>
                    <a:pt x="231" y="10"/>
                    <a:pt x="214" y="24"/>
                  </a:cubicBezTo>
                  <a:cubicBezTo>
                    <a:pt x="208" y="29"/>
                    <a:pt x="202" y="37"/>
                    <a:pt x="194" y="38"/>
                  </a:cubicBezTo>
                  <a:cubicBezTo>
                    <a:pt x="185" y="39"/>
                    <a:pt x="176" y="31"/>
                    <a:pt x="169" y="26"/>
                  </a:cubicBezTo>
                  <a:cubicBezTo>
                    <a:pt x="148" y="14"/>
                    <a:pt x="122" y="19"/>
                    <a:pt x="104" y="33"/>
                  </a:cubicBezTo>
                  <a:cubicBezTo>
                    <a:pt x="97" y="39"/>
                    <a:pt x="91" y="47"/>
                    <a:pt x="82" y="49"/>
                  </a:cubicBezTo>
                  <a:cubicBezTo>
                    <a:pt x="72" y="53"/>
                    <a:pt x="65" y="46"/>
                    <a:pt x="57" y="42"/>
                  </a:cubicBezTo>
                  <a:cubicBezTo>
                    <a:pt x="42" y="34"/>
                    <a:pt x="12" y="28"/>
                    <a:pt x="5" y="49"/>
                  </a:cubicBezTo>
                  <a:cubicBezTo>
                    <a:pt x="0" y="66"/>
                    <a:pt x="14" y="77"/>
                    <a:pt x="29" y="77"/>
                  </a:cubicBezTo>
                  <a:cubicBezTo>
                    <a:pt x="39" y="76"/>
                    <a:pt x="47" y="86"/>
                    <a:pt x="57" y="89"/>
                  </a:cubicBezTo>
                  <a:cubicBezTo>
                    <a:pt x="68" y="94"/>
                    <a:pt x="81" y="94"/>
                    <a:pt x="92" y="91"/>
                  </a:cubicBezTo>
                  <a:cubicBezTo>
                    <a:pt x="111" y="86"/>
                    <a:pt x="119" y="71"/>
                    <a:pt x="135" y="63"/>
                  </a:cubicBezTo>
                  <a:cubicBezTo>
                    <a:pt x="151" y="54"/>
                    <a:pt x="171" y="78"/>
                    <a:pt x="188" y="79"/>
                  </a:cubicBezTo>
                  <a:cubicBezTo>
                    <a:pt x="210" y="80"/>
                    <a:pt x="227" y="69"/>
                    <a:pt x="242" y="56"/>
                  </a:cubicBezTo>
                  <a:cubicBezTo>
                    <a:pt x="259" y="41"/>
                    <a:pt x="281" y="67"/>
                    <a:pt x="300" y="70"/>
                  </a:cubicBezTo>
                  <a:cubicBezTo>
                    <a:pt x="322" y="73"/>
                    <a:pt x="336" y="63"/>
                    <a:pt x="353" y="50"/>
                  </a:cubicBezTo>
                  <a:cubicBezTo>
                    <a:pt x="372" y="35"/>
                    <a:pt x="386" y="54"/>
                    <a:pt x="403" y="62"/>
                  </a:cubicBezTo>
                  <a:cubicBezTo>
                    <a:pt x="421" y="70"/>
                    <a:pt x="444" y="65"/>
                    <a:pt x="459" y="54"/>
                  </a:cubicBezTo>
                  <a:cubicBezTo>
                    <a:pt x="466" y="49"/>
                    <a:pt x="472" y="43"/>
                    <a:pt x="481" y="42"/>
                  </a:cubicBezTo>
                  <a:cubicBezTo>
                    <a:pt x="491" y="41"/>
                    <a:pt x="501" y="53"/>
                    <a:pt x="509" y="58"/>
                  </a:cubicBezTo>
                  <a:cubicBezTo>
                    <a:pt x="527" y="68"/>
                    <a:pt x="548" y="68"/>
                    <a:pt x="566" y="59"/>
                  </a:cubicBezTo>
                  <a:cubicBezTo>
                    <a:pt x="574" y="54"/>
                    <a:pt x="581" y="46"/>
                    <a:pt x="590" y="44"/>
                  </a:cubicBezTo>
                  <a:cubicBezTo>
                    <a:pt x="600" y="41"/>
                    <a:pt x="608" y="50"/>
                    <a:pt x="615" y="56"/>
                  </a:cubicBezTo>
                  <a:cubicBezTo>
                    <a:pt x="630" y="68"/>
                    <a:pt x="651" y="74"/>
                    <a:pt x="671" y="69"/>
                  </a:cubicBezTo>
                  <a:cubicBezTo>
                    <a:pt x="687" y="64"/>
                    <a:pt x="703" y="42"/>
                    <a:pt x="721" y="56"/>
                  </a:cubicBezTo>
                  <a:cubicBezTo>
                    <a:pt x="741" y="72"/>
                    <a:pt x="759" y="85"/>
                    <a:pt x="786" y="78"/>
                  </a:cubicBezTo>
                  <a:cubicBezTo>
                    <a:pt x="798" y="75"/>
                    <a:pt x="807" y="65"/>
                    <a:pt x="818" y="63"/>
                  </a:cubicBezTo>
                  <a:cubicBezTo>
                    <a:pt x="831" y="61"/>
                    <a:pt x="839" y="74"/>
                    <a:pt x="848" y="81"/>
                  </a:cubicBezTo>
                  <a:cubicBezTo>
                    <a:pt x="872" y="98"/>
                    <a:pt x="897" y="96"/>
                    <a:pt x="921" y="82"/>
                  </a:cubicBezTo>
                  <a:cubicBezTo>
                    <a:pt x="931" y="75"/>
                    <a:pt x="944" y="81"/>
                    <a:pt x="953" y="71"/>
                  </a:cubicBezTo>
                  <a:cubicBezTo>
                    <a:pt x="961" y="63"/>
                    <a:pt x="960" y="50"/>
                    <a:pt x="952" y="42"/>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278" name="Freeform 362">
              <a:extLst>
                <a:ext uri="{FF2B5EF4-FFF2-40B4-BE49-F238E27FC236}">
                  <a16:creationId xmlns:a16="http://schemas.microsoft.com/office/drawing/2014/main" id="{E70A73DC-EBCC-4E36-861B-7FC9F32A7142}"/>
                </a:ext>
              </a:extLst>
            </p:cNvPr>
            <p:cNvSpPr>
              <a:spLocks/>
            </p:cNvSpPr>
            <p:nvPr/>
          </p:nvSpPr>
          <p:spPr bwMode="auto">
            <a:xfrm>
              <a:off x="5362576" y="3729038"/>
              <a:ext cx="136525" cy="266700"/>
            </a:xfrm>
            <a:custGeom>
              <a:avLst/>
              <a:gdLst>
                <a:gd name="T0" fmla="*/ 136 w 202"/>
                <a:gd name="T1" fmla="*/ 386 h 397"/>
                <a:gd name="T2" fmla="*/ 152 w 202"/>
                <a:gd name="T3" fmla="*/ 277 h 397"/>
                <a:gd name="T4" fmla="*/ 164 w 202"/>
                <a:gd name="T5" fmla="*/ 206 h 397"/>
                <a:gd name="T6" fmla="*/ 154 w 202"/>
                <a:gd name="T7" fmla="*/ 105 h 397"/>
                <a:gd name="T8" fmla="*/ 123 w 202"/>
                <a:gd name="T9" fmla="*/ 58 h 397"/>
                <a:gd name="T10" fmla="*/ 112 w 202"/>
                <a:gd name="T11" fmla="*/ 0 h 397"/>
                <a:gd name="T12" fmla="*/ 0 w 202"/>
                <a:gd name="T13" fmla="*/ 16 h 397"/>
                <a:gd name="T14" fmla="*/ 57 w 202"/>
                <a:gd name="T15" fmla="*/ 397 h 397"/>
                <a:gd name="T16" fmla="*/ 136 w 202"/>
                <a:gd name="T17" fmla="*/ 386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397">
                  <a:moveTo>
                    <a:pt x="136" y="386"/>
                  </a:moveTo>
                  <a:cubicBezTo>
                    <a:pt x="174" y="347"/>
                    <a:pt x="179" y="311"/>
                    <a:pt x="152" y="277"/>
                  </a:cubicBezTo>
                  <a:cubicBezTo>
                    <a:pt x="138" y="259"/>
                    <a:pt x="150" y="225"/>
                    <a:pt x="164" y="206"/>
                  </a:cubicBezTo>
                  <a:cubicBezTo>
                    <a:pt x="202" y="157"/>
                    <a:pt x="184" y="121"/>
                    <a:pt x="154" y="105"/>
                  </a:cubicBezTo>
                  <a:cubicBezTo>
                    <a:pt x="132" y="94"/>
                    <a:pt x="114" y="88"/>
                    <a:pt x="123" y="58"/>
                  </a:cubicBezTo>
                  <a:cubicBezTo>
                    <a:pt x="135" y="22"/>
                    <a:pt x="112" y="0"/>
                    <a:pt x="112" y="0"/>
                  </a:cubicBezTo>
                  <a:lnTo>
                    <a:pt x="0" y="16"/>
                  </a:lnTo>
                  <a:lnTo>
                    <a:pt x="57" y="397"/>
                  </a:lnTo>
                  <a:lnTo>
                    <a:pt x="136" y="386"/>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79" name="Freeform 363">
              <a:extLst>
                <a:ext uri="{FF2B5EF4-FFF2-40B4-BE49-F238E27FC236}">
                  <a16:creationId xmlns:a16="http://schemas.microsoft.com/office/drawing/2014/main" id="{2C7FC8CE-2D40-41E6-A98A-D83A4B095212}"/>
                </a:ext>
              </a:extLst>
            </p:cNvPr>
            <p:cNvSpPr>
              <a:spLocks noEditPoints="1"/>
            </p:cNvSpPr>
            <p:nvPr/>
          </p:nvSpPr>
          <p:spPr bwMode="auto">
            <a:xfrm>
              <a:off x="5354638" y="3683001"/>
              <a:ext cx="377825" cy="320675"/>
            </a:xfrm>
            <a:custGeom>
              <a:avLst/>
              <a:gdLst>
                <a:gd name="T0" fmla="*/ 504 w 563"/>
                <a:gd name="T1" fmla="*/ 0 h 476"/>
                <a:gd name="T2" fmla="*/ 0 w 563"/>
                <a:gd name="T3" fmla="*/ 74 h 476"/>
                <a:gd name="T4" fmla="*/ 59 w 563"/>
                <a:gd name="T5" fmla="*/ 476 h 476"/>
                <a:gd name="T6" fmla="*/ 563 w 563"/>
                <a:gd name="T7" fmla="*/ 401 h 476"/>
                <a:gd name="T8" fmla="*/ 504 w 563"/>
                <a:gd name="T9" fmla="*/ 0 h 476"/>
                <a:gd name="T10" fmla="*/ 20 w 563"/>
                <a:gd name="T11" fmla="*/ 89 h 476"/>
                <a:gd name="T12" fmla="*/ 489 w 563"/>
                <a:gd name="T13" fmla="*/ 20 h 476"/>
                <a:gd name="T14" fmla="*/ 543 w 563"/>
                <a:gd name="T15" fmla="*/ 387 h 476"/>
                <a:gd name="T16" fmla="*/ 74 w 563"/>
                <a:gd name="T17" fmla="*/ 456 h 476"/>
                <a:gd name="T18" fmla="*/ 20 w 563"/>
                <a:gd name="T19" fmla="*/ 89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3" h="476">
                  <a:moveTo>
                    <a:pt x="504" y="0"/>
                  </a:moveTo>
                  <a:lnTo>
                    <a:pt x="0" y="74"/>
                  </a:lnTo>
                  <a:lnTo>
                    <a:pt x="59" y="476"/>
                  </a:lnTo>
                  <a:lnTo>
                    <a:pt x="563" y="401"/>
                  </a:lnTo>
                  <a:lnTo>
                    <a:pt x="504" y="0"/>
                  </a:lnTo>
                  <a:close/>
                  <a:moveTo>
                    <a:pt x="20" y="89"/>
                  </a:moveTo>
                  <a:lnTo>
                    <a:pt x="489" y="20"/>
                  </a:lnTo>
                  <a:lnTo>
                    <a:pt x="543" y="387"/>
                  </a:lnTo>
                  <a:lnTo>
                    <a:pt x="74" y="456"/>
                  </a:lnTo>
                  <a:lnTo>
                    <a:pt x="20" y="89"/>
                  </a:lnTo>
                </a:path>
              </a:pathLst>
            </a:custGeom>
            <a:solidFill>
              <a:srgbClr val="3D69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80" name="Freeform 364">
              <a:extLst>
                <a:ext uri="{FF2B5EF4-FFF2-40B4-BE49-F238E27FC236}">
                  <a16:creationId xmlns:a16="http://schemas.microsoft.com/office/drawing/2014/main" id="{085EE7FA-16A9-438D-844A-11B5AC377FA9}"/>
                </a:ext>
              </a:extLst>
            </p:cNvPr>
            <p:cNvSpPr>
              <a:spLocks/>
            </p:cNvSpPr>
            <p:nvPr/>
          </p:nvSpPr>
          <p:spPr bwMode="auto">
            <a:xfrm>
              <a:off x="5613401" y="3935413"/>
              <a:ext cx="63500" cy="53975"/>
            </a:xfrm>
            <a:custGeom>
              <a:avLst/>
              <a:gdLst>
                <a:gd name="T0" fmla="*/ 89 w 94"/>
                <a:gd name="T1" fmla="*/ 50 h 80"/>
                <a:gd name="T2" fmla="*/ 79 w 94"/>
                <a:gd name="T3" fmla="*/ 62 h 80"/>
                <a:gd name="T4" fmla="*/ 58 w 94"/>
                <a:gd name="T5" fmla="*/ 76 h 80"/>
                <a:gd name="T6" fmla="*/ 44 w 94"/>
                <a:gd name="T7" fmla="*/ 79 h 80"/>
                <a:gd name="T8" fmla="*/ 7 w 94"/>
                <a:gd name="T9" fmla="*/ 72 h 80"/>
                <a:gd name="T10" fmla="*/ 0 w 94"/>
                <a:gd name="T11" fmla="*/ 63 h 80"/>
                <a:gd name="T12" fmla="*/ 2 w 94"/>
                <a:gd name="T13" fmla="*/ 18 h 80"/>
                <a:gd name="T14" fmla="*/ 10 w 94"/>
                <a:gd name="T15" fmla="*/ 12 h 80"/>
                <a:gd name="T16" fmla="*/ 35 w 94"/>
                <a:gd name="T17" fmla="*/ 21 h 80"/>
                <a:gd name="T18" fmla="*/ 45 w 94"/>
                <a:gd name="T19" fmla="*/ 15 h 80"/>
                <a:gd name="T20" fmla="*/ 47 w 94"/>
                <a:gd name="T21" fmla="*/ 5 h 80"/>
                <a:gd name="T22" fmla="*/ 55 w 94"/>
                <a:gd name="T23" fmla="*/ 3 h 80"/>
                <a:gd name="T24" fmla="*/ 90 w 94"/>
                <a:gd name="T25" fmla="*/ 33 h 80"/>
                <a:gd name="T26" fmla="*/ 92 w 94"/>
                <a:gd name="T27" fmla="*/ 45 h 80"/>
                <a:gd name="T28" fmla="*/ 89 w 94"/>
                <a:gd name="T29" fmla="*/ 5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80">
                  <a:moveTo>
                    <a:pt x="89" y="50"/>
                  </a:moveTo>
                  <a:cubicBezTo>
                    <a:pt x="87" y="54"/>
                    <a:pt x="82" y="59"/>
                    <a:pt x="79" y="62"/>
                  </a:cubicBezTo>
                  <a:lnTo>
                    <a:pt x="58" y="76"/>
                  </a:lnTo>
                  <a:cubicBezTo>
                    <a:pt x="55" y="78"/>
                    <a:pt x="48" y="80"/>
                    <a:pt x="44" y="79"/>
                  </a:cubicBezTo>
                  <a:lnTo>
                    <a:pt x="7" y="72"/>
                  </a:lnTo>
                  <a:cubicBezTo>
                    <a:pt x="3" y="71"/>
                    <a:pt x="0" y="67"/>
                    <a:pt x="0" y="63"/>
                  </a:cubicBezTo>
                  <a:lnTo>
                    <a:pt x="2" y="18"/>
                  </a:lnTo>
                  <a:cubicBezTo>
                    <a:pt x="2" y="14"/>
                    <a:pt x="6" y="11"/>
                    <a:pt x="10" y="12"/>
                  </a:cubicBezTo>
                  <a:lnTo>
                    <a:pt x="35" y="21"/>
                  </a:lnTo>
                  <a:cubicBezTo>
                    <a:pt x="40" y="22"/>
                    <a:pt x="44" y="20"/>
                    <a:pt x="45" y="15"/>
                  </a:cubicBezTo>
                  <a:lnTo>
                    <a:pt x="47" y="5"/>
                  </a:lnTo>
                  <a:cubicBezTo>
                    <a:pt x="48" y="1"/>
                    <a:pt x="52" y="0"/>
                    <a:pt x="55" y="3"/>
                  </a:cubicBezTo>
                  <a:lnTo>
                    <a:pt x="90" y="33"/>
                  </a:lnTo>
                  <a:cubicBezTo>
                    <a:pt x="93" y="36"/>
                    <a:pt x="94" y="41"/>
                    <a:pt x="92" y="45"/>
                  </a:cubicBezTo>
                  <a:lnTo>
                    <a:pt x="89" y="50"/>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81" name="Freeform 365">
              <a:extLst>
                <a:ext uri="{FF2B5EF4-FFF2-40B4-BE49-F238E27FC236}">
                  <a16:creationId xmlns:a16="http://schemas.microsoft.com/office/drawing/2014/main" id="{BBC0D191-F801-479F-A830-16CB565C5BF5}"/>
                </a:ext>
              </a:extLst>
            </p:cNvPr>
            <p:cNvSpPr>
              <a:spLocks/>
            </p:cNvSpPr>
            <p:nvPr/>
          </p:nvSpPr>
          <p:spPr bwMode="auto">
            <a:xfrm>
              <a:off x="5646738" y="3983038"/>
              <a:ext cx="41275" cy="55563"/>
            </a:xfrm>
            <a:custGeom>
              <a:avLst/>
              <a:gdLst>
                <a:gd name="T0" fmla="*/ 25 w 63"/>
                <a:gd name="T1" fmla="*/ 79 h 81"/>
                <a:gd name="T2" fmla="*/ 36 w 63"/>
                <a:gd name="T3" fmla="*/ 76 h 81"/>
                <a:gd name="T4" fmla="*/ 61 w 63"/>
                <a:gd name="T5" fmla="*/ 36 h 81"/>
                <a:gd name="T6" fmla="*/ 60 w 63"/>
                <a:gd name="T7" fmla="*/ 24 h 81"/>
                <a:gd name="T8" fmla="*/ 39 w 63"/>
                <a:gd name="T9" fmla="*/ 3 h 81"/>
                <a:gd name="T10" fmla="*/ 28 w 63"/>
                <a:gd name="T11" fmla="*/ 3 h 81"/>
                <a:gd name="T12" fmla="*/ 5 w 63"/>
                <a:gd name="T13" fmla="*/ 30 h 81"/>
                <a:gd name="T14" fmla="*/ 1 w 63"/>
                <a:gd name="T15" fmla="*/ 43 h 81"/>
                <a:gd name="T16" fmla="*/ 2 w 63"/>
                <a:gd name="T17" fmla="*/ 60 h 81"/>
                <a:gd name="T18" fmla="*/ 10 w 63"/>
                <a:gd name="T19" fmla="*/ 71 h 81"/>
                <a:gd name="T20" fmla="*/ 25 w 63"/>
                <a:gd name="T21" fmla="*/ 7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81">
                  <a:moveTo>
                    <a:pt x="25" y="79"/>
                  </a:moveTo>
                  <a:cubicBezTo>
                    <a:pt x="29" y="81"/>
                    <a:pt x="34" y="80"/>
                    <a:pt x="36" y="76"/>
                  </a:cubicBezTo>
                  <a:lnTo>
                    <a:pt x="61" y="36"/>
                  </a:lnTo>
                  <a:cubicBezTo>
                    <a:pt x="63" y="32"/>
                    <a:pt x="63" y="27"/>
                    <a:pt x="60" y="24"/>
                  </a:cubicBezTo>
                  <a:lnTo>
                    <a:pt x="39" y="3"/>
                  </a:lnTo>
                  <a:cubicBezTo>
                    <a:pt x="36" y="0"/>
                    <a:pt x="31" y="0"/>
                    <a:pt x="28" y="3"/>
                  </a:cubicBezTo>
                  <a:lnTo>
                    <a:pt x="5" y="30"/>
                  </a:lnTo>
                  <a:cubicBezTo>
                    <a:pt x="3" y="33"/>
                    <a:pt x="0" y="39"/>
                    <a:pt x="1" y="43"/>
                  </a:cubicBezTo>
                  <a:lnTo>
                    <a:pt x="2" y="60"/>
                  </a:lnTo>
                  <a:cubicBezTo>
                    <a:pt x="2" y="64"/>
                    <a:pt x="6" y="69"/>
                    <a:pt x="10" y="71"/>
                  </a:cubicBezTo>
                  <a:lnTo>
                    <a:pt x="25" y="79"/>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82" name="Freeform 366">
              <a:extLst>
                <a:ext uri="{FF2B5EF4-FFF2-40B4-BE49-F238E27FC236}">
                  <a16:creationId xmlns:a16="http://schemas.microsoft.com/office/drawing/2014/main" id="{8AFBC57D-468C-458A-B3CC-D30261528AAA}"/>
                </a:ext>
              </a:extLst>
            </p:cNvPr>
            <p:cNvSpPr>
              <a:spLocks/>
            </p:cNvSpPr>
            <p:nvPr/>
          </p:nvSpPr>
          <p:spPr bwMode="auto">
            <a:xfrm>
              <a:off x="5688013" y="3952876"/>
              <a:ext cx="38100" cy="36513"/>
            </a:xfrm>
            <a:custGeom>
              <a:avLst/>
              <a:gdLst>
                <a:gd name="T0" fmla="*/ 53 w 57"/>
                <a:gd name="T1" fmla="*/ 29 h 54"/>
                <a:gd name="T2" fmla="*/ 52 w 57"/>
                <a:gd name="T3" fmla="*/ 37 h 54"/>
                <a:gd name="T4" fmla="*/ 7 w 57"/>
                <a:gd name="T5" fmla="*/ 52 h 54"/>
                <a:gd name="T6" fmla="*/ 1 w 57"/>
                <a:gd name="T7" fmla="*/ 45 h 54"/>
                <a:gd name="T8" fmla="*/ 6 w 57"/>
                <a:gd name="T9" fmla="*/ 8 h 54"/>
                <a:gd name="T10" fmla="*/ 15 w 57"/>
                <a:gd name="T11" fmla="*/ 2 h 54"/>
                <a:gd name="T12" fmla="*/ 53 w 57"/>
                <a:gd name="T13" fmla="*/ 29 h 54"/>
              </a:gdLst>
              <a:ahLst/>
              <a:cxnLst>
                <a:cxn ang="0">
                  <a:pos x="T0" y="T1"/>
                </a:cxn>
                <a:cxn ang="0">
                  <a:pos x="T2" y="T3"/>
                </a:cxn>
                <a:cxn ang="0">
                  <a:pos x="T4" y="T5"/>
                </a:cxn>
                <a:cxn ang="0">
                  <a:pos x="T6" y="T7"/>
                </a:cxn>
                <a:cxn ang="0">
                  <a:pos x="T8" y="T9"/>
                </a:cxn>
                <a:cxn ang="0">
                  <a:pos x="T10" y="T11"/>
                </a:cxn>
                <a:cxn ang="0">
                  <a:pos x="T12" y="T13"/>
                </a:cxn>
              </a:cxnLst>
              <a:rect l="0" t="0" r="r" b="b"/>
              <a:pathLst>
                <a:path w="57" h="54">
                  <a:moveTo>
                    <a:pt x="53" y="29"/>
                  </a:moveTo>
                  <a:cubicBezTo>
                    <a:pt x="57" y="32"/>
                    <a:pt x="56" y="35"/>
                    <a:pt x="52" y="37"/>
                  </a:cubicBezTo>
                  <a:lnTo>
                    <a:pt x="7" y="52"/>
                  </a:lnTo>
                  <a:cubicBezTo>
                    <a:pt x="2" y="54"/>
                    <a:pt x="0" y="50"/>
                    <a:pt x="1" y="45"/>
                  </a:cubicBezTo>
                  <a:lnTo>
                    <a:pt x="6" y="8"/>
                  </a:lnTo>
                  <a:cubicBezTo>
                    <a:pt x="7" y="2"/>
                    <a:pt x="11" y="0"/>
                    <a:pt x="15" y="2"/>
                  </a:cubicBezTo>
                  <a:lnTo>
                    <a:pt x="53" y="29"/>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83" name="Freeform 367">
              <a:extLst>
                <a:ext uri="{FF2B5EF4-FFF2-40B4-BE49-F238E27FC236}">
                  <a16:creationId xmlns:a16="http://schemas.microsoft.com/office/drawing/2014/main" id="{A9B1919B-C88E-43D4-BB0D-2548D6010F3C}"/>
                </a:ext>
              </a:extLst>
            </p:cNvPr>
            <p:cNvSpPr>
              <a:spLocks/>
            </p:cNvSpPr>
            <p:nvPr/>
          </p:nvSpPr>
          <p:spPr bwMode="auto">
            <a:xfrm>
              <a:off x="5568951" y="4040188"/>
              <a:ext cx="38100" cy="36513"/>
            </a:xfrm>
            <a:custGeom>
              <a:avLst/>
              <a:gdLst>
                <a:gd name="T0" fmla="*/ 54 w 57"/>
                <a:gd name="T1" fmla="*/ 30 h 54"/>
                <a:gd name="T2" fmla="*/ 53 w 57"/>
                <a:gd name="T3" fmla="*/ 37 h 54"/>
                <a:gd name="T4" fmla="*/ 7 w 57"/>
                <a:gd name="T5" fmla="*/ 53 h 54"/>
                <a:gd name="T6" fmla="*/ 1 w 57"/>
                <a:gd name="T7" fmla="*/ 45 h 54"/>
                <a:gd name="T8" fmla="*/ 7 w 57"/>
                <a:gd name="T9" fmla="*/ 8 h 54"/>
                <a:gd name="T10" fmla="*/ 15 w 57"/>
                <a:gd name="T11" fmla="*/ 3 h 54"/>
                <a:gd name="T12" fmla="*/ 54 w 57"/>
                <a:gd name="T13" fmla="*/ 30 h 54"/>
              </a:gdLst>
              <a:ahLst/>
              <a:cxnLst>
                <a:cxn ang="0">
                  <a:pos x="T0" y="T1"/>
                </a:cxn>
                <a:cxn ang="0">
                  <a:pos x="T2" y="T3"/>
                </a:cxn>
                <a:cxn ang="0">
                  <a:pos x="T4" y="T5"/>
                </a:cxn>
                <a:cxn ang="0">
                  <a:pos x="T6" y="T7"/>
                </a:cxn>
                <a:cxn ang="0">
                  <a:pos x="T8" y="T9"/>
                </a:cxn>
                <a:cxn ang="0">
                  <a:pos x="T10" y="T11"/>
                </a:cxn>
                <a:cxn ang="0">
                  <a:pos x="T12" y="T13"/>
                </a:cxn>
              </a:cxnLst>
              <a:rect l="0" t="0" r="r" b="b"/>
              <a:pathLst>
                <a:path w="57" h="54">
                  <a:moveTo>
                    <a:pt x="54" y="30"/>
                  </a:moveTo>
                  <a:cubicBezTo>
                    <a:pt x="57" y="32"/>
                    <a:pt x="57" y="35"/>
                    <a:pt x="53" y="37"/>
                  </a:cubicBezTo>
                  <a:lnTo>
                    <a:pt x="7" y="53"/>
                  </a:lnTo>
                  <a:cubicBezTo>
                    <a:pt x="3" y="54"/>
                    <a:pt x="0" y="51"/>
                    <a:pt x="1" y="45"/>
                  </a:cubicBezTo>
                  <a:lnTo>
                    <a:pt x="7" y="8"/>
                  </a:lnTo>
                  <a:cubicBezTo>
                    <a:pt x="8" y="2"/>
                    <a:pt x="12" y="0"/>
                    <a:pt x="15" y="3"/>
                  </a:cubicBezTo>
                  <a:lnTo>
                    <a:pt x="54" y="30"/>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84" name="Freeform 368">
              <a:extLst>
                <a:ext uri="{FF2B5EF4-FFF2-40B4-BE49-F238E27FC236}">
                  <a16:creationId xmlns:a16="http://schemas.microsoft.com/office/drawing/2014/main" id="{5658B79E-0732-4B48-9B4A-F04AD6B1496E}"/>
                </a:ext>
              </a:extLst>
            </p:cNvPr>
            <p:cNvSpPr>
              <a:spLocks/>
            </p:cNvSpPr>
            <p:nvPr/>
          </p:nvSpPr>
          <p:spPr bwMode="auto">
            <a:xfrm>
              <a:off x="5559426" y="3976688"/>
              <a:ext cx="47625" cy="55563"/>
            </a:xfrm>
            <a:custGeom>
              <a:avLst/>
              <a:gdLst>
                <a:gd name="T0" fmla="*/ 58 w 71"/>
                <a:gd name="T1" fmla="*/ 81 h 82"/>
                <a:gd name="T2" fmla="*/ 66 w 71"/>
                <a:gd name="T3" fmla="*/ 75 h 82"/>
                <a:gd name="T4" fmla="*/ 70 w 71"/>
                <a:gd name="T5" fmla="*/ 22 h 82"/>
                <a:gd name="T6" fmla="*/ 64 w 71"/>
                <a:gd name="T7" fmla="*/ 12 h 82"/>
                <a:gd name="T8" fmla="*/ 25 w 71"/>
                <a:gd name="T9" fmla="*/ 1 h 82"/>
                <a:gd name="T10" fmla="*/ 13 w 71"/>
                <a:gd name="T11" fmla="*/ 6 h 82"/>
                <a:gd name="T12" fmla="*/ 2 w 71"/>
                <a:gd name="T13" fmla="*/ 26 h 82"/>
                <a:gd name="T14" fmla="*/ 1 w 71"/>
                <a:gd name="T15" fmla="*/ 41 h 82"/>
                <a:gd name="T16" fmla="*/ 8 w 71"/>
                <a:gd name="T17" fmla="*/ 60 h 82"/>
                <a:gd name="T18" fmla="*/ 18 w 71"/>
                <a:gd name="T19" fmla="*/ 69 h 82"/>
                <a:gd name="T20" fmla="*/ 58 w 71"/>
                <a:gd name="T2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82">
                  <a:moveTo>
                    <a:pt x="58" y="81"/>
                  </a:moveTo>
                  <a:cubicBezTo>
                    <a:pt x="62" y="82"/>
                    <a:pt x="66" y="79"/>
                    <a:pt x="66" y="75"/>
                  </a:cubicBezTo>
                  <a:lnTo>
                    <a:pt x="70" y="22"/>
                  </a:lnTo>
                  <a:cubicBezTo>
                    <a:pt x="71" y="18"/>
                    <a:pt x="68" y="14"/>
                    <a:pt x="64" y="12"/>
                  </a:cubicBezTo>
                  <a:lnTo>
                    <a:pt x="25" y="1"/>
                  </a:lnTo>
                  <a:cubicBezTo>
                    <a:pt x="20" y="0"/>
                    <a:pt x="15" y="2"/>
                    <a:pt x="13" y="6"/>
                  </a:cubicBezTo>
                  <a:lnTo>
                    <a:pt x="2" y="26"/>
                  </a:lnTo>
                  <a:cubicBezTo>
                    <a:pt x="0" y="30"/>
                    <a:pt x="0" y="37"/>
                    <a:pt x="1" y="41"/>
                  </a:cubicBezTo>
                  <a:lnTo>
                    <a:pt x="8" y="60"/>
                  </a:lnTo>
                  <a:cubicBezTo>
                    <a:pt x="9" y="64"/>
                    <a:pt x="14" y="68"/>
                    <a:pt x="18" y="69"/>
                  </a:cubicBezTo>
                  <a:lnTo>
                    <a:pt x="58" y="81"/>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85" name="Freeform 369">
              <a:extLst>
                <a:ext uri="{FF2B5EF4-FFF2-40B4-BE49-F238E27FC236}">
                  <a16:creationId xmlns:a16="http://schemas.microsoft.com/office/drawing/2014/main" id="{E6A3A5C7-9292-41A6-8EE3-9319D20F1EF4}"/>
                </a:ext>
              </a:extLst>
            </p:cNvPr>
            <p:cNvSpPr>
              <a:spLocks/>
            </p:cNvSpPr>
            <p:nvPr/>
          </p:nvSpPr>
          <p:spPr bwMode="auto">
            <a:xfrm>
              <a:off x="5614988" y="3903663"/>
              <a:ext cx="28575" cy="20638"/>
            </a:xfrm>
            <a:custGeom>
              <a:avLst/>
              <a:gdLst>
                <a:gd name="T0" fmla="*/ 37 w 43"/>
                <a:gd name="T1" fmla="*/ 25 h 32"/>
                <a:gd name="T2" fmla="*/ 40 w 43"/>
                <a:gd name="T3" fmla="*/ 17 h 32"/>
                <a:gd name="T4" fmla="*/ 33 w 43"/>
                <a:gd name="T5" fmla="*/ 6 h 32"/>
                <a:gd name="T6" fmla="*/ 20 w 43"/>
                <a:gd name="T7" fmla="*/ 1 h 32"/>
                <a:gd name="T8" fmla="*/ 6 w 43"/>
                <a:gd name="T9" fmla="*/ 5 h 32"/>
                <a:gd name="T10" fmla="*/ 1 w 43"/>
                <a:gd name="T11" fmla="*/ 14 h 32"/>
                <a:gd name="T12" fmla="*/ 3 w 43"/>
                <a:gd name="T13" fmla="*/ 25 h 32"/>
                <a:gd name="T14" fmla="*/ 12 w 43"/>
                <a:gd name="T15" fmla="*/ 31 h 32"/>
                <a:gd name="T16" fmla="*/ 37 w 43"/>
                <a:gd name="T17"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2">
                  <a:moveTo>
                    <a:pt x="37" y="25"/>
                  </a:moveTo>
                  <a:cubicBezTo>
                    <a:pt x="41" y="24"/>
                    <a:pt x="43" y="20"/>
                    <a:pt x="40" y="17"/>
                  </a:cubicBezTo>
                  <a:lnTo>
                    <a:pt x="33" y="6"/>
                  </a:lnTo>
                  <a:cubicBezTo>
                    <a:pt x="30" y="2"/>
                    <a:pt x="25" y="0"/>
                    <a:pt x="20" y="1"/>
                  </a:cubicBezTo>
                  <a:lnTo>
                    <a:pt x="6" y="5"/>
                  </a:lnTo>
                  <a:cubicBezTo>
                    <a:pt x="2" y="6"/>
                    <a:pt x="0" y="10"/>
                    <a:pt x="1" y="14"/>
                  </a:cubicBezTo>
                  <a:lnTo>
                    <a:pt x="3" y="25"/>
                  </a:lnTo>
                  <a:cubicBezTo>
                    <a:pt x="4" y="30"/>
                    <a:pt x="8" y="32"/>
                    <a:pt x="12" y="31"/>
                  </a:cubicBezTo>
                  <a:lnTo>
                    <a:pt x="37" y="25"/>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86" name="Freeform 370">
              <a:extLst>
                <a:ext uri="{FF2B5EF4-FFF2-40B4-BE49-F238E27FC236}">
                  <a16:creationId xmlns:a16="http://schemas.microsoft.com/office/drawing/2014/main" id="{C823F3A8-1048-4B88-8EAA-9569D9067F81}"/>
                </a:ext>
              </a:extLst>
            </p:cNvPr>
            <p:cNvSpPr>
              <a:spLocks/>
            </p:cNvSpPr>
            <p:nvPr/>
          </p:nvSpPr>
          <p:spPr bwMode="auto">
            <a:xfrm>
              <a:off x="5730876" y="3970338"/>
              <a:ext cx="28575" cy="20638"/>
            </a:xfrm>
            <a:custGeom>
              <a:avLst/>
              <a:gdLst>
                <a:gd name="T0" fmla="*/ 38 w 43"/>
                <a:gd name="T1" fmla="*/ 25 h 32"/>
                <a:gd name="T2" fmla="*/ 41 w 43"/>
                <a:gd name="T3" fmla="*/ 17 h 32"/>
                <a:gd name="T4" fmla="*/ 33 w 43"/>
                <a:gd name="T5" fmla="*/ 6 h 32"/>
                <a:gd name="T6" fmla="*/ 21 w 43"/>
                <a:gd name="T7" fmla="*/ 1 h 32"/>
                <a:gd name="T8" fmla="*/ 7 w 43"/>
                <a:gd name="T9" fmla="*/ 5 h 32"/>
                <a:gd name="T10" fmla="*/ 1 w 43"/>
                <a:gd name="T11" fmla="*/ 14 h 32"/>
                <a:gd name="T12" fmla="*/ 4 w 43"/>
                <a:gd name="T13" fmla="*/ 25 h 32"/>
                <a:gd name="T14" fmla="*/ 13 w 43"/>
                <a:gd name="T15" fmla="*/ 31 h 32"/>
                <a:gd name="T16" fmla="*/ 38 w 43"/>
                <a:gd name="T17"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2">
                  <a:moveTo>
                    <a:pt x="38" y="25"/>
                  </a:moveTo>
                  <a:cubicBezTo>
                    <a:pt x="42" y="24"/>
                    <a:pt x="43" y="20"/>
                    <a:pt x="41" y="17"/>
                  </a:cubicBezTo>
                  <a:lnTo>
                    <a:pt x="33" y="6"/>
                  </a:lnTo>
                  <a:cubicBezTo>
                    <a:pt x="31" y="2"/>
                    <a:pt x="25" y="0"/>
                    <a:pt x="21" y="1"/>
                  </a:cubicBezTo>
                  <a:lnTo>
                    <a:pt x="7" y="5"/>
                  </a:lnTo>
                  <a:cubicBezTo>
                    <a:pt x="3" y="5"/>
                    <a:pt x="0" y="10"/>
                    <a:pt x="1" y="14"/>
                  </a:cubicBezTo>
                  <a:lnTo>
                    <a:pt x="4" y="25"/>
                  </a:lnTo>
                  <a:cubicBezTo>
                    <a:pt x="5" y="29"/>
                    <a:pt x="9" y="32"/>
                    <a:pt x="13" y="31"/>
                  </a:cubicBezTo>
                  <a:lnTo>
                    <a:pt x="38" y="25"/>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87" name="Freeform 371">
              <a:extLst>
                <a:ext uri="{FF2B5EF4-FFF2-40B4-BE49-F238E27FC236}">
                  <a16:creationId xmlns:a16="http://schemas.microsoft.com/office/drawing/2014/main" id="{301A0F34-4DC6-42A7-865B-B0216A3B8D08}"/>
                </a:ext>
              </a:extLst>
            </p:cNvPr>
            <p:cNvSpPr>
              <a:spLocks/>
            </p:cNvSpPr>
            <p:nvPr/>
          </p:nvSpPr>
          <p:spPr bwMode="auto">
            <a:xfrm>
              <a:off x="5657851" y="3913188"/>
              <a:ext cx="31750" cy="23813"/>
            </a:xfrm>
            <a:custGeom>
              <a:avLst/>
              <a:gdLst>
                <a:gd name="T0" fmla="*/ 41 w 47"/>
                <a:gd name="T1" fmla="*/ 27 h 34"/>
                <a:gd name="T2" fmla="*/ 46 w 47"/>
                <a:gd name="T3" fmla="*/ 18 h 34"/>
                <a:gd name="T4" fmla="*/ 42 w 47"/>
                <a:gd name="T5" fmla="*/ 9 h 34"/>
                <a:gd name="T6" fmla="*/ 32 w 47"/>
                <a:gd name="T7" fmla="*/ 1 h 34"/>
                <a:gd name="T8" fmla="*/ 8 w 47"/>
                <a:gd name="T9" fmla="*/ 0 h 34"/>
                <a:gd name="T10" fmla="*/ 0 w 47"/>
                <a:gd name="T11" fmla="*/ 8 h 34"/>
                <a:gd name="T12" fmla="*/ 0 w 47"/>
                <a:gd name="T13" fmla="*/ 27 h 34"/>
                <a:gd name="T14" fmla="*/ 8 w 47"/>
                <a:gd name="T15" fmla="*/ 34 h 34"/>
                <a:gd name="T16" fmla="*/ 41 w 47"/>
                <a:gd name="T17" fmla="*/ 2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34">
                  <a:moveTo>
                    <a:pt x="41" y="27"/>
                  </a:moveTo>
                  <a:cubicBezTo>
                    <a:pt x="45" y="26"/>
                    <a:pt x="47" y="22"/>
                    <a:pt x="46" y="18"/>
                  </a:cubicBezTo>
                  <a:lnTo>
                    <a:pt x="42" y="9"/>
                  </a:lnTo>
                  <a:cubicBezTo>
                    <a:pt x="41" y="4"/>
                    <a:pt x="36" y="1"/>
                    <a:pt x="32" y="1"/>
                  </a:cubicBezTo>
                  <a:lnTo>
                    <a:pt x="8" y="0"/>
                  </a:lnTo>
                  <a:cubicBezTo>
                    <a:pt x="3" y="0"/>
                    <a:pt x="0" y="3"/>
                    <a:pt x="0" y="8"/>
                  </a:cubicBezTo>
                  <a:lnTo>
                    <a:pt x="0" y="27"/>
                  </a:lnTo>
                  <a:cubicBezTo>
                    <a:pt x="0" y="32"/>
                    <a:pt x="3" y="34"/>
                    <a:pt x="8" y="34"/>
                  </a:cubicBezTo>
                  <a:lnTo>
                    <a:pt x="41" y="27"/>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88" name="Freeform 372">
              <a:extLst>
                <a:ext uri="{FF2B5EF4-FFF2-40B4-BE49-F238E27FC236}">
                  <a16:creationId xmlns:a16="http://schemas.microsoft.com/office/drawing/2014/main" id="{C3D8FAF9-27DC-40B9-88DF-3FF42B341E1A}"/>
                </a:ext>
              </a:extLst>
            </p:cNvPr>
            <p:cNvSpPr>
              <a:spLocks/>
            </p:cNvSpPr>
            <p:nvPr/>
          </p:nvSpPr>
          <p:spPr bwMode="auto">
            <a:xfrm>
              <a:off x="5487988" y="3838576"/>
              <a:ext cx="31750" cy="38100"/>
            </a:xfrm>
            <a:custGeom>
              <a:avLst/>
              <a:gdLst>
                <a:gd name="T0" fmla="*/ 43 w 48"/>
                <a:gd name="T1" fmla="*/ 39 h 58"/>
                <a:gd name="T2" fmla="*/ 47 w 48"/>
                <a:gd name="T3" fmla="*/ 27 h 58"/>
                <a:gd name="T4" fmla="*/ 39 w 48"/>
                <a:gd name="T5" fmla="*/ 5 h 58"/>
                <a:gd name="T6" fmla="*/ 30 w 48"/>
                <a:gd name="T7" fmla="*/ 3 h 58"/>
                <a:gd name="T8" fmla="*/ 5 w 48"/>
                <a:gd name="T9" fmla="*/ 22 h 58"/>
                <a:gd name="T10" fmla="*/ 2 w 48"/>
                <a:gd name="T11" fmla="*/ 34 h 58"/>
                <a:gd name="T12" fmla="*/ 10 w 48"/>
                <a:gd name="T13" fmla="*/ 53 h 58"/>
                <a:gd name="T14" fmla="*/ 19 w 48"/>
                <a:gd name="T15" fmla="*/ 55 h 58"/>
                <a:gd name="T16" fmla="*/ 43 w 48"/>
                <a:gd name="T17" fmla="*/ 3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58">
                  <a:moveTo>
                    <a:pt x="43" y="39"/>
                  </a:moveTo>
                  <a:cubicBezTo>
                    <a:pt x="46" y="36"/>
                    <a:pt x="48" y="31"/>
                    <a:pt x="47" y="27"/>
                  </a:cubicBezTo>
                  <a:lnTo>
                    <a:pt x="39" y="5"/>
                  </a:lnTo>
                  <a:cubicBezTo>
                    <a:pt x="37" y="1"/>
                    <a:pt x="33" y="0"/>
                    <a:pt x="30" y="3"/>
                  </a:cubicBezTo>
                  <a:lnTo>
                    <a:pt x="5" y="22"/>
                  </a:lnTo>
                  <a:cubicBezTo>
                    <a:pt x="2" y="25"/>
                    <a:pt x="0" y="30"/>
                    <a:pt x="2" y="34"/>
                  </a:cubicBezTo>
                  <a:lnTo>
                    <a:pt x="10" y="53"/>
                  </a:lnTo>
                  <a:cubicBezTo>
                    <a:pt x="11" y="57"/>
                    <a:pt x="15" y="58"/>
                    <a:pt x="19" y="55"/>
                  </a:cubicBezTo>
                  <a:lnTo>
                    <a:pt x="43" y="39"/>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89" name="Freeform 373">
              <a:extLst>
                <a:ext uri="{FF2B5EF4-FFF2-40B4-BE49-F238E27FC236}">
                  <a16:creationId xmlns:a16="http://schemas.microsoft.com/office/drawing/2014/main" id="{3BB8E945-8938-495F-92FF-B8E8833A49B6}"/>
                </a:ext>
              </a:extLst>
            </p:cNvPr>
            <p:cNvSpPr>
              <a:spLocks/>
            </p:cNvSpPr>
            <p:nvPr/>
          </p:nvSpPr>
          <p:spPr bwMode="auto">
            <a:xfrm>
              <a:off x="5570538" y="3914776"/>
              <a:ext cx="39688" cy="38100"/>
            </a:xfrm>
            <a:custGeom>
              <a:avLst/>
              <a:gdLst>
                <a:gd name="T0" fmla="*/ 54 w 58"/>
                <a:gd name="T1" fmla="*/ 41 h 57"/>
                <a:gd name="T2" fmla="*/ 56 w 58"/>
                <a:gd name="T3" fmla="*/ 28 h 57"/>
                <a:gd name="T4" fmla="*/ 49 w 58"/>
                <a:gd name="T5" fmla="*/ 14 h 57"/>
                <a:gd name="T6" fmla="*/ 38 w 58"/>
                <a:gd name="T7" fmla="*/ 6 h 57"/>
                <a:gd name="T8" fmla="*/ 8 w 58"/>
                <a:gd name="T9" fmla="*/ 1 h 57"/>
                <a:gd name="T10" fmla="*/ 1 w 58"/>
                <a:gd name="T11" fmla="*/ 8 h 57"/>
                <a:gd name="T12" fmla="*/ 5 w 58"/>
                <a:gd name="T13" fmla="*/ 40 h 57"/>
                <a:gd name="T14" fmla="*/ 14 w 58"/>
                <a:gd name="T15" fmla="*/ 50 h 57"/>
                <a:gd name="T16" fmla="*/ 27 w 58"/>
                <a:gd name="T17" fmla="*/ 55 h 57"/>
                <a:gd name="T18" fmla="*/ 41 w 58"/>
                <a:gd name="T19" fmla="*/ 53 h 57"/>
                <a:gd name="T20" fmla="*/ 54 w 58"/>
                <a:gd name="T21" fmla="*/ 4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57">
                  <a:moveTo>
                    <a:pt x="54" y="41"/>
                  </a:moveTo>
                  <a:cubicBezTo>
                    <a:pt x="57" y="38"/>
                    <a:pt x="58" y="32"/>
                    <a:pt x="56" y="28"/>
                  </a:cubicBezTo>
                  <a:lnTo>
                    <a:pt x="49" y="14"/>
                  </a:lnTo>
                  <a:cubicBezTo>
                    <a:pt x="47" y="10"/>
                    <a:pt x="42" y="6"/>
                    <a:pt x="38" y="6"/>
                  </a:cubicBezTo>
                  <a:lnTo>
                    <a:pt x="8" y="1"/>
                  </a:lnTo>
                  <a:cubicBezTo>
                    <a:pt x="3" y="0"/>
                    <a:pt x="0" y="3"/>
                    <a:pt x="1" y="8"/>
                  </a:cubicBezTo>
                  <a:lnTo>
                    <a:pt x="5" y="40"/>
                  </a:lnTo>
                  <a:cubicBezTo>
                    <a:pt x="6" y="44"/>
                    <a:pt x="10" y="49"/>
                    <a:pt x="14" y="50"/>
                  </a:cubicBezTo>
                  <a:lnTo>
                    <a:pt x="27" y="55"/>
                  </a:lnTo>
                  <a:cubicBezTo>
                    <a:pt x="31" y="57"/>
                    <a:pt x="37" y="56"/>
                    <a:pt x="41" y="53"/>
                  </a:cubicBezTo>
                  <a:lnTo>
                    <a:pt x="54" y="41"/>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90" name="Freeform 374">
              <a:extLst>
                <a:ext uri="{FF2B5EF4-FFF2-40B4-BE49-F238E27FC236}">
                  <a16:creationId xmlns:a16="http://schemas.microsoft.com/office/drawing/2014/main" id="{2A02FDDD-2069-474C-AFBA-E3E088BBDF61}"/>
                </a:ext>
              </a:extLst>
            </p:cNvPr>
            <p:cNvSpPr>
              <a:spLocks/>
            </p:cNvSpPr>
            <p:nvPr/>
          </p:nvSpPr>
          <p:spPr bwMode="auto">
            <a:xfrm>
              <a:off x="5700713" y="3998913"/>
              <a:ext cx="38100" cy="36513"/>
            </a:xfrm>
            <a:custGeom>
              <a:avLst/>
              <a:gdLst>
                <a:gd name="T0" fmla="*/ 53 w 57"/>
                <a:gd name="T1" fmla="*/ 40 h 56"/>
                <a:gd name="T2" fmla="*/ 55 w 57"/>
                <a:gd name="T3" fmla="*/ 28 h 56"/>
                <a:gd name="T4" fmla="*/ 48 w 57"/>
                <a:gd name="T5" fmla="*/ 13 h 56"/>
                <a:gd name="T6" fmla="*/ 37 w 57"/>
                <a:gd name="T7" fmla="*/ 5 h 56"/>
                <a:gd name="T8" fmla="*/ 7 w 57"/>
                <a:gd name="T9" fmla="*/ 1 h 56"/>
                <a:gd name="T10" fmla="*/ 0 w 57"/>
                <a:gd name="T11" fmla="*/ 7 h 56"/>
                <a:gd name="T12" fmla="*/ 4 w 57"/>
                <a:gd name="T13" fmla="*/ 39 h 56"/>
                <a:gd name="T14" fmla="*/ 13 w 57"/>
                <a:gd name="T15" fmla="*/ 50 h 56"/>
                <a:gd name="T16" fmla="*/ 26 w 57"/>
                <a:gd name="T17" fmla="*/ 55 h 56"/>
                <a:gd name="T18" fmla="*/ 40 w 57"/>
                <a:gd name="T19" fmla="*/ 52 h 56"/>
                <a:gd name="T20" fmla="*/ 53 w 57"/>
                <a:gd name="T21" fmla="*/ 4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56">
                  <a:moveTo>
                    <a:pt x="53" y="40"/>
                  </a:moveTo>
                  <a:cubicBezTo>
                    <a:pt x="56" y="37"/>
                    <a:pt x="57" y="32"/>
                    <a:pt x="55" y="28"/>
                  </a:cubicBezTo>
                  <a:lnTo>
                    <a:pt x="48" y="13"/>
                  </a:lnTo>
                  <a:cubicBezTo>
                    <a:pt x="46" y="9"/>
                    <a:pt x="41" y="6"/>
                    <a:pt x="37" y="5"/>
                  </a:cubicBezTo>
                  <a:lnTo>
                    <a:pt x="7" y="1"/>
                  </a:lnTo>
                  <a:cubicBezTo>
                    <a:pt x="3" y="0"/>
                    <a:pt x="0" y="3"/>
                    <a:pt x="0" y="7"/>
                  </a:cubicBezTo>
                  <a:lnTo>
                    <a:pt x="4" y="39"/>
                  </a:lnTo>
                  <a:cubicBezTo>
                    <a:pt x="5" y="44"/>
                    <a:pt x="9" y="48"/>
                    <a:pt x="13" y="50"/>
                  </a:cubicBezTo>
                  <a:lnTo>
                    <a:pt x="26" y="55"/>
                  </a:lnTo>
                  <a:cubicBezTo>
                    <a:pt x="31" y="56"/>
                    <a:pt x="37" y="55"/>
                    <a:pt x="40" y="52"/>
                  </a:cubicBezTo>
                  <a:lnTo>
                    <a:pt x="53" y="40"/>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91" name="Freeform 375">
              <a:extLst>
                <a:ext uri="{FF2B5EF4-FFF2-40B4-BE49-F238E27FC236}">
                  <a16:creationId xmlns:a16="http://schemas.microsoft.com/office/drawing/2014/main" id="{2B14F515-7A34-4936-8B08-6FDE2F081BB8}"/>
                </a:ext>
              </a:extLst>
            </p:cNvPr>
            <p:cNvSpPr>
              <a:spLocks/>
            </p:cNvSpPr>
            <p:nvPr/>
          </p:nvSpPr>
          <p:spPr bwMode="auto">
            <a:xfrm>
              <a:off x="5529263" y="3838576"/>
              <a:ext cx="36513" cy="50800"/>
            </a:xfrm>
            <a:custGeom>
              <a:avLst/>
              <a:gdLst>
                <a:gd name="T0" fmla="*/ 54 w 54"/>
                <a:gd name="T1" fmla="*/ 38 h 75"/>
                <a:gd name="T2" fmla="*/ 50 w 54"/>
                <a:gd name="T3" fmla="*/ 52 h 75"/>
                <a:gd name="T4" fmla="*/ 34 w 54"/>
                <a:gd name="T5" fmla="*/ 71 h 75"/>
                <a:gd name="T6" fmla="*/ 24 w 54"/>
                <a:gd name="T7" fmla="*/ 72 h 75"/>
                <a:gd name="T8" fmla="*/ 5 w 54"/>
                <a:gd name="T9" fmla="*/ 54 h 75"/>
                <a:gd name="T10" fmla="*/ 0 w 54"/>
                <a:gd name="T11" fmla="*/ 40 h 75"/>
                <a:gd name="T12" fmla="*/ 3 w 54"/>
                <a:gd name="T13" fmla="*/ 8 h 75"/>
                <a:gd name="T14" fmla="*/ 11 w 54"/>
                <a:gd name="T15" fmla="*/ 1 h 75"/>
                <a:gd name="T16" fmla="*/ 41 w 54"/>
                <a:gd name="T17" fmla="*/ 3 h 75"/>
                <a:gd name="T18" fmla="*/ 50 w 54"/>
                <a:gd name="T19" fmla="*/ 12 h 75"/>
                <a:gd name="T20" fmla="*/ 54 w 54"/>
                <a:gd name="T21" fmla="*/ 3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75">
                  <a:moveTo>
                    <a:pt x="54" y="38"/>
                  </a:moveTo>
                  <a:cubicBezTo>
                    <a:pt x="54" y="42"/>
                    <a:pt x="52" y="48"/>
                    <a:pt x="50" y="52"/>
                  </a:cubicBezTo>
                  <a:lnTo>
                    <a:pt x="34" y="71"/>
                  </a:lnTo>
                  <a:cubicBezTo>
                    <a:pt x="31" y="75"/>
                    <a:pt x="27" y="75"/>
                    <a:pt x="24" y="72"/>
                  </a:cubicBezTo>
                  <a:lnTo>
                    <a:pt x="5" y="54"/>
                  </a:lnTo>
                  <a:cubicBezTo>
                    <a:pt x="2" y="51"/>
                    <a:pt x="0" y="44"/>
                    <a:pt x="0" y="40"/>
                  </a:cubicBezTo>
                  <a:lnTo>
                    <a:pt x="3" y="8"/>
                  </a:lnTo>
                  <a:cubicBezTo>
                    <a:pt x="3" y="3"/>
                    <a:pt x="7" y="0"/>
                    <a:pt x="11" y="1"/>
                  </a:cubicBezTo>
                  <a:lnTo>
                    <a:pt x="41" y="3"/>
                  </a:lnTo>
                  <a:cubicBezTo>
                    <a:pt x="45" y="4"/>
                    <a:pt x="49" y="7"/>
                    <a:pt x="50" y="12"/>
                  </a:cubicBezTo>
                  <a:lnTo>
                    <a:pt x="54" y="38"/>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92" name="Freeform 376">
              <a:extLst>
                <a:ext uri="{FF2B5EF4-FFF2-40B4-BE49-F238E27FC236}">
                  <a16:creationId xmlns:a16="http://schemas.microsoft.com/office/drawing/2014/main" id="{3504A8FA-9762-404C-97E4-E5DB9ECB3909}"/>
                </a:ext>
              </a:extLst>
            </p:cNvPr>
            <p:cNvSpPr>
              <a:spLocks/>
            </p:cNvSpPr>
            <p:nvPr/>
          </p:nvSpPr>
          <p:spPr bwMode="auto">
            <a:xfrm>
              <a:off x="5616576" y="4035426"/>
              <a:ext cx="36513" cy="49213"/>
            </a:xfrm>
            <a:custGeom>
              <a:avLst/>
              <a:gdLst>
                <a:gd name="T0" fmla="*/ 53 w 54"/>
                <a:gd name="T1" fmla="*/ 38 h 75"/>
                <a:gd name="T2" fmla="*/ 50 w 54"/>
                <a:gd name="T3" fmla="*/ 51 h 75"/>
                <a:gd name="T4" fmla="*/ 34 w 54"/>
                <a:gd name="T5" fmla="*/ 71 h 75"/>
                <a:gd name="T6" fmla="*/ 23 w 54"/>
                <a:gd name="T7" fmla="*/ 72 h 75"/>
                <a:gd name="T8" fmla="*/ 5 w 54"/>
                <a:gd name="T9" fmla="*/ 53 h 75"/>
                <a:gd name="T10" fmla="*/ 0 w 54"/>
                <a:gd name="T11" fmla="*/ 40 h 75"/>
                <a:gd name="T12" fmla="*/ 2 w 54"/>
                <a:gd name="T13" fmla="*/ 7 h 75"/>
                <a:gd name="T14" fmla="*/ 11 w 54"/>
                <a:gd name="T15" fmla="*/ 0 h 75"/>
                <a:gd name="T16" fmla="*/ 41 w 54"/>
                <a:gd name="T17" fmla="*/ 3 h 75"/>
                <a:gd name="T18" fmla="*/ 50 w 54"/>
                <a:gd name="T19" fmla="*/ 12 h 75"/>
                <a:gd name="T20" fmla="*/ 53 w 54"/>
                <a:gd name="T21" fmla="*/ 3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75">
                  <a:moveTo>
                    <a:pt x="53" y="38"/>
                  </a:moveTo>
                  <a:cubicBezTo>
                    <a:pt x="54" y="42"/>
                    <a:pt x="52" y="48"/>
                    <a:pt x="50" y="51"/>
                  </a:cubicBezTo>
                  <a:lnTo>
                    <a:pt x="34" y="71"/>
                  </a:lnTo>
                  <a:cubicBezTo>
                    <a:pt x="31" y="75"/>
                    <a:pt x="26" y="75"/>
                    <a:pt x="23" y="72"/>
                  </a:cubicBezTo>
                  <a:lnTo>
                    <a:pt x="5" y="53"/>
                  </a:lnTo>
                  <a:cubicBezTo>
                    <a:pt x="2" y="50"/>
                    <a:pt x="0" y="44"/>
                    <a:pt x="0" y="40"/>
                  </a:cubicBezTo>
                  <a:lnTo>
                    <a:pt x="2" y="7"/>
                  </a:lnTo>
                  <a:cubicBezTo>
                    <a:pt x="3" y="3"/>
                    <a:pt x="6" y="0"/>
                    <a:pt x="11" y="0"/>
                  </a:cubicBezTo>
                  <a:lnTo>
                    <a:pt x="41" y="3"/>
                  </a:lnTo>
                  <a:cubicBezTo>
                    <a:pt x="45" y="3"/>
                    <a:pt x="49" y="7"/>
                    <a:pt x="50" y="12"/>
                  </a:cubicBezTo>
                  <a:lnTo>
                    <a:pt x="53" y="38"/>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93" name="Freeform 377">
              <a:extLst>
                <a:ext uri="{FF2B5EF4-FFF2-40B4-BE49-F238E27FC236}">
                  <a16:creationId xmlns:a16="http://schemas.microsoft.com/office/drawing/2014/main" id="{6F5CAE7C-83D6-4318-A896-581DCF6FA32E}"/>
                </a:ext>
              </a:extLst>
            </p:cNvPr>
            <p:cNvSpPr>
              <a:spLocks/>
            </p:cNvSpPr>
            <p:nvPr/>
          </p:nvSpPr>
          <p:spPr bwMode="auto">
            <a:xfrm>
              <a:off x="5467351" y="3876676"/>
              <a:ext cx="66675" cy="79375"/>
            </a:xfrm>
            <a:custGeom>
              <a:avLst/>
              <a:gdLst>
                <a:gd name="T0" fmla="*/ 96 w 100"/>
                <a:gd name="T1" fmla="*/ 86 h 118"/>
                <a:gd name="T2" fmla="*/ 98 w 100"/>
                <a:gd name="T3" fmla="*/ 73 h 118"/>
                <a:gd name="T4" fmla="*/ 88 w 100"/>
                <a:gd name="T5" fmla="*/ 38 h 118"/>
                <a:gd name="T6" fmla="*/ 77 w 100"/>
                <a:gd name="T7" fmla="*/ 31 h 118"/>
                <a:gd name="T8" fmla="*/ 61 w 100"/>
                <a:gd name="T9" fmla="*/ 31 h 118"/>
                <a:gd name="T10" fmla="*/ 48 w 100"/>
                <a:gd name="T11" fmla="*/ 25 h 118"/>
                <a:gd name="T12" fmla="*/ 31 w 100"/>
                <a:gd name="T13" fmla="*/ 4 h 118"/>
                <a:gd name="T14" fmla="*/ 21 w 100"/>
                <a:gd name="T15" fmla="*/ 3 h 118"/>
                <a:gd name="T16" fmla="*/ 5 w 100"/>
                <a:gd name="T17" fmla="*/ 17 h 118"/>
                <a:gd name="T18" fmla="*/ 1 w 100"/>
                <a:gd name="T19" fmla="*/ 30 h 118"/>
                <a:gd name="T20" fmla="*/ 9 w 100"/>
                <a:gd name="T21" fmla="*/ 75 h 118"/>
                <a:gd name="T22" fmla="*/ 17 w 100"/>
                <a:gd name="T23" fmla="*/ 87 h 118"/>
                <a:gd name="T24" fmla="*/ 64 w 100"/>
                <a:gd name="T25" fmla="*/ 116 h 118"/>
                <a:gd name="T26" fmla="*/ 76 w 100"/>
                <a:gd name="T27" fmla="*/ 113 h 118"/>
                <a:gd name="T28" fmla="*/ 96 w 100"/>
                <a:gd name="T29" fmla="*/ 8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18">
                  <a:moveTo>
                    <a:pt x="96" y="86"/>
                  </a:moveTo>
                  <a:cubicBezTo>
                    <a:pt x="99" y="83"/>
                    <a:pt x="100" y="77"/>
                    <a:pt x="98" y="73"/>
                  </a:cubicBezTo>
                  <a:lnTo>
                    <a:pt x="88" y="38"/>
                  </a:lnTo>
                  <a:cubicBezTo>
                    <a:pt x="86" y="34"/>
                    <a:pt x="82" y="31"/>
                    <a:pt x="77" y="31"/>
                  </a:cubicBezTo>
                  <a:lnTo>
                    <a:pt x="61" y="31"/>
                  </a:lnTo>
                  <a:cubicBezTo>
                    <a:pt x="56" y="31"/>
                    <a:pt x="51" y="29"/>
                    <a:pt x="48" y="25"/>
                  </a:cubicBezTo>
                  <a:lnTo>
                    <a:pt x="31" y="4"/>
                  </a:lnTo>
                  <a:cubicBezTo>
                    <a:pt x="29" y="0"/>
                    <a:pt x="24" y="0"/>
                    <a:pt x="21" y="3"/>
                  </a:cubicBezTo>
                  <a:lnTo>
                    <a:pt x="5" y="17"/>
                  </a:lnTo>
                  <a:cubicBezTo>
                    <a:pt x="2" y="20"/>
                    <a:pt x="0" y="26"/>
                    <a:pt x="1" y="30"/>
                  </a:cubicBezTo>
                  <a:lnTo>
                    <a:pt x="9" y="75"/>
                  </a:lnTo>
                  <a:cubicBezTo>
                    <a:pt x="10" y="79"/>
                    <a:pt x="14" y="85"/>
                    <a:pt x="17" y="87"/>
                  </a:cubicBezTo>
                  <a:lnTo>
                    <a:pt x="64" y="116"/>
                  </a:lnTo>
                  <a:cubicBezTo>
                    <a:pt x="68" y="118"/>
                    <a:pt x="73" y="117"/>
                    <a:pt x="76" y="113"/>
                  </a:cubicBezTo>
                  <a:lnTo>
                    <a:pt x="96" y="86"/>
                  </a:ln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94" name="Freeform 378">
              <a:extLst>
                <a:ext uri="{FF2B5EF4-FFF2-40B4-BE49-F238E27FC236}">
                  <a16:creationId xmlns:a16="http://schemas.microsoft.com/office/drawing/2014/main" id="{D80964C9-BE2C-470E-89B2-A9F887510D0F}"/>
                </a:ext>
              </a:extLst>
            </p:cNvPr>
            <p:cNvSpPr>
              <a:spLocks/>
            </p:cNvSpPr>
            <p:nvPr/>
          </p:nvSpPr>
          <p:spPr bwMode="auto">
            <a:xfrm>
              <a:off x="5584826" y="3746501"/>
              <a:ext cx="123825" cy="150813"/>
            </a:xfrm>
            <a:custGeom>
              <a:avLst/>
              <a:gdLst>
                <a:gd name="T0" fmla="*/ 90 w 184"/>
                <a:gd name="T1" fmla="*/ 1 h 224"/>
                <a:gd name="T2" fmla="*/ 52 w 184"/>
                <a:gd name="T3" fmla="*/ 11 h 224"/>
                <a:gd name="T4" fmla="*/ 45 w 184"/>
                <a:gd name="T5" fmla="*/ 18 h 224"/>
                <a:gd name="T6" fmla="*/ 44 w 184"/>
                <a:gd name="T7" fmla="*/ 34 h 224"/>
                <a:gd name="T8" fmla="*/ 44 w 184"/>
                <a:gd name="T9" fmla="*/ 35 h 224"/>
                <a:gd name="T10" fmla="*/ 30 w 184"/>
                <a:gd name="T11" fmla="*/ 23 h 224"/>
                <a:gd name="T12" fmla="*/ 20 w 184"/>
                <a:gd name="T13" fmla="*/ 24 h 224"/>
                <a:gd name="T14" fmla="*/ 5 w 184"/>
                <a:gd name="T15" fmla="*/ 35 h 224"/>
                <a:gd name="T16" fmla="*/ 1 w 184"/>
                <a:gd name="T17" fmla="*/ 45 h 224"/>
                <a:gd name="T18" fmla="*/ 10 w 184"/>
                <a:gd name="T19" fmla="*/ 75 h 224"/>
                <a:gd name="T20" fmla="*/ 17 w 184"/>
                <a:gd name="T21" fmla="*/ 82 h 224"/>
                <a:gd name="T22" fmla="*/ 11 w 184"/>
                <a:gd name="T23" fmla="*/ 88 h 224"/>
                <a:gd name="T24" fmla="*/ 9 w 184"/>
                <a:gd name="T25" fmla="*/ 120 h 224"/>
                <a:gd name="T26" fmla="*/ 16 w 184"/>
                <a:gd name="T27" fmla="*/ 122 h 224"/>
                <a:gd name="T28" fmla="*/ 25 w 184"/>
                <a:gd name="T29" fmla="*/ 118 h 224"/>
                <a:gd name="T30" fmla="*/ 34 w 184"/>
                <a:gd name="T31" fmla="*/ 120 h 224"/>
                <a:gd name="T32" fmla="*/ 43 w 184"/>
                <a:gd name="T33" fmla="*/ 136 h 224"/>
                <a:gd name="T34" fmla="*/ 52 w 184"/>
                <a:gd name="T35" fmla="*/ 137 h 224"/>
                <a:gd name="T36" fmla="*/ 57 w 184"/>
                <a:gd name="T37" fmla="*/ 134 h 224"/>
                <a:gd name="T38" fmla="*/ 59 w 184"/>
                <a:gd name="T39" fmla="*/ 140 h 224"/>
                <a:gd name="T40" fmla="*/ 50 w 184"/>
                <a:gd name="T41" fmla="*/ 142 h 224"/>
                <a:gd name="T42" fmla="*/ 35 w 184"/>
                <a:gd name="T43" fmla="*/ 154 h 224"/>
                <a:gd name="T44" fmla="*/ 31 w 184"/>
                <a:gd name="T45" fmla="*/ 165 h 224"/>
                <a:gd name="T46" fmla="*/ 41 w 184"/>
                <a:gd name="T47" fmla="*/ 198 h 224"/>
                <a:gd name="T48" fmla="*/ 49 w 184"/>
                <a:gd name="T49" fmla="*/ 206 h 224"/>
                <a:gd name="T50" fmla="*/ 98 w 184"/>
                <a:gd name="T51" fmla="*/ 223 h 224"/>
                <a:gd name="T52" fmla="*/ 109 w 184"/>
                <a:gd name="T53" fmla="*/ 220 h 224"/>
                <a:gd name="T54" fmla="*/ 123 w 184"/>
                <a:gd name="T55" fmla="*/ 204 h 224"/>
                <a:gd name="T56" fmla="*/ 151 w 184"/>
                <a:gd name="T57" fmla="*/ 213 h 224"/>
                <a:gd name="T58" fmla="*/ 162 w 184"/>
                <a:gd name="T59" fmla="*/ 210 h 224"/>
                <a:gd name="T60" fmla="*/ 181 w 184"/>
                <a:gd name="T61" fmla="*/ 189 h 224"/>
                <a:gd name="T62" fmla="*/ 183 w 184"/>
                <a:gd name="T63" fmla="*/ 179 h 224"/>
                <a:gd name="T64" fmla="*/ 172 w 184"/>
                <a:gd name="T65" fmla="*/ 157 h 224"/>
                <a:gd name="T66" fmla="*/ 162 w 184"/>
                <a:gd name="T67" fmla="*/ 153 h 224"/>
                <a:gd name="T68" fmla="*/ 151 w 184"/>
                <a:gd name="T69" fmla="*/ 154 h 224"/>
                <a:gd name="T70" fmla="*/ 168 w 184"/>
                <a:gd name="T71" fmla="*/ 138 h 224"/>
                <a:gd name="T72" fmla="*/ 165 w 184"/>
                <a:gd name="T73" fmla="*/ 132 h 224"/>
                <a:gd name="T74" fmla="*/ 140 w 184"/>
                <a:gd name="T75" fmla="*/ 131 h 224"/>
                <a:gd name="T76" fmla="*/ 140 w 184"/>
                <a:gd name="T77" fmla="*/ 127 h 224"/>
                <a:gd name="T78" fmla="*/ 136 w 184"/>
                <a:gd name="T79" fmla="*/ 119 h 224"/>
                <a:gd name="T80" fmla="*/ 132 w 184"/>
                <a:gd name="T81" fmla="*/ 115 h 224"/>
                <a:gd name="T82" fmla="*/ 142 w 184"/>
                <a:gd name="T83" fmla="*/ 107 h 224"/>
                <a:gd name="T84" fmla="*/ 144 w 184"/>
                <a:gd name="T85" fmla="*/ 98 h 224"/>
                <a:gd name="T86" fmla="*/ 137 w 184"/>
                <a:gd name="T87" fmla="*/ 89 h 224"/>
                <a:gd name="T88" fmla="*/ 127 w 184"/>
                <a:gd name="T89" fmla="*/ 85 h 224"/>
                <a:gd name="T90" fmla="*/ 122 w 184"/>
                <a:gd name="T91" fmla="*/ 85 h 224"/>
                <a:gd name="T92" fmla="*/ 122 w 184"/>
                <a:gd name="T93" fmla="*/ 84 h 224"/>
                <a:gd name="T94" fmla="*/ 120 w 184"/>
                <a:gd name="T95" fmla="*/ 72 h 224"/>
                <a:gd name="T96" fmla="*/ 130 w 184"/>
                <a:gd name="T97" fmla="*/ 69 h 224"/>
                <a:gd name="T98" fmla="*/ 141 w 184"/>
                <a:gd name="T99" fmla="*/ 61 h 224"/>
                <a:gd name="T100" fmla="*/ 152 w 184"/>
                <a:gd name="T101" fmla="*/ 45 h 224"/>
                <a:gd name="T102" fmla="*/ 156 w 184"/>
                <a:gd name="T103" fmla="*/ 35 h 224"/>
                <a:gd name="T104" fmla="*/ 156 w 184"/>
                <a:gd name="T105" fmla="*/ 31 h 224"/>
                <a:gd name="T106" fmla="*/ 149 w 184"/>
                <a:gd name="T107" fmla="*/ 25 h 224"/>
                <a:gd name="T108" fmla="*/ 111 w 184"/>
                <a:gd name="T109" fmla="*/ 22 h 224"/>
                <a:gd name="T110" fmla="*/ 100 w 184"/>
                <a:gd name="T111" fmla="*/ 4 h 224"/>
                <a:gd name="T112" fmla="*/ 90 w 184"/>
                <a:gd name="T113" fmla="*/ 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4" h="224">
                  <a:moveTo>
                    <a:pt x="90" y="1"/>
                  </a:moveTo>
                  <a:lnTo>
                    <a:pt x="52" y="11"/>
                  </a:lnTo>
                  <a:cubicBezTo>
                    <a:pt x="48" y="12"/>
                    <a:pt x="45" y="15"/>
                    <a:pt x="45" y="18"/>
                  </a:cubicBezTo>
                  <a:lnTo>
                    <a:pt x="44" y="34"/>
                  </a:lnTo>
                  <a:cubicBezTo>
                    <a:pt x="44" y="34"/>
                    <a:pt x="44" y="34"/>
                    <a:pt x="44" y="35"/>
                  </a:cubicBezTo>
                  <a:lnTo>
                    <a:pt x="30" y="23"/>
                  </a:lnTo>
                  <a:cubicBezTo>
                    <a:pt x="27" y="21"/>
                    <a:pt x="23" y="22"/>
                    <a:pt x="20" y="24"/>
                  </a:cubicBezTo>
                  <a:lnTo>
                    <a:pt x="5" y="35"/>
                  </a:lnTo>
                  <a:cubicBezTo>
                    <a:pt x="2" y="38"/>
                    <a:pt x="0" y="42"/>
                    <a:pt x="1" y="45"/>
                  </a:cubicBezTo>
                  <a:lnTo>
                    <a:pt x="10" y="75"/>
                  </a:lnTo>
                  <a:cubicBezTo>
                    <a:pt x="11" y="77"/>
                    <a:pt x="14" y="80"/>
                    <a:pt x="17" y="82"/>
                  </a:cubicBezTo>
                  <a:cubicBezTo>
                    <a:pt x="14" y="83"/>
                    <a:pt x="11" y="86"/>
                    <a:pt x="11" y="88"/>
                  </a:cubicBezTo>
                  <a:lnTo>
                    <a:pt x="9" y="120"/>
                  </a:lnTo>
                  <a:cubicBezTo>
                    <a:pt x="9" y="123"/>
                    <a:pt x="12" y="124"/>
                    <a:pt x="16" y="122"/>
                  </a:cubicBezTo>
                  <a:lnTo>
                    <a:pt x="25" y="118"/>
                  </a:lnTo>
                  <a:cubicBezTo>
                    <a:pt x="28" y="117"/>
                    <a:pt x="33" y="117"/>
                    <a:pt x="34" y="120"/>
                  </a:cubicBezTo>
                  <a:lnTo>
                    <a:pt x="43" y="136"/>
                  </a:lnTo>
                  <a:cubicBezTo>
                    <a:pt x="45" y="139"/>
                    <a:pt x="49" y="139"/>
                    <a:pt x="52" y="137"/>
                  </a:cubicBezTo>
                  <a:lnTo>
                    <a:pt x="57" y="134"/>
                  </a:lnTo>
                  <a:lnTo>
                    <a:pt x="59" y="140"/>
                  </a:lnTo>
                  <a:cubicBezTo>
                    <a:pt x="56" y="139"/>
                    <a:pt x="53" y="140"/>
                    <a:pt x="50" y="142"/>
                  </a:cubicBezTo>
                  <a:lnTo>
                    <a:pt x="35" y="154"/>
                  </a:lnTo>
                  <a:cubicBezTo>
                    <a:pt x="32" y="157"/>
                    <a:pt x="30" y="162"/>
                    <a:pt x="31" y="165"/>
                  </a:cubicBezTo>
                  <a:lnTo>
                    <a:pt x="41" y="198"/>
                  </a:lnTo>
                  <a:cubicBezTo>
                    <a:pt x="41" y="202"/>
                    <a:pt x="45" y="205"/>
                    <a:pt x="49" y="206"/>
                  </a:cubicBezTo>
                  <a:lnTo>
                    <a:pt x="98" y="223"/>
                  </a:lnTo>
                  <a:cubicBezTo>
                    <a:pt x="101" y="224"/>
                    <a:pt x="107" y="223"/>
                    <a:pt x="109" y="220"/>
                  </a:cubicBezTo>
                  <a:lnTo>
                    <a:pt x="123" y="204"/>
                  </a:lnTo>
                  <a:lnTo>
                    <a:pt x="151" y="213"/>
                  </a:lnTo>
                  <a:cubicBezTo>
                    <a:pt x="154" y="214"/>
                    <a:pt x="159" y="213"/>
                    <a:pt x="162" y="210"/>
                  </a:cubicBezTo>
                  <a:lnTo>
                    <a:pt x="181" y="189"/>
                  </a:lnTo>
                  <a:cubicBezTo>
                    <a:pt x="183" y="186"/>
                    <a:pt x="184" y="182"/>
                    <a:pt x="183" y="179"/>
                  </a:cubicBezTo>
                  <a:lnTo>
                    <a:pt x="172" y="157"/>
                  </a:lnTo>
                  <a:cubicBezTo>
                    <a:pt x="171" y="154"/>
                    <a:pt x="166" y="152"/>
                    <a:pt x="162" y="153"/>
                  </a:cubicBezTo>
                  <a:lnTo>
                    <a:pt x="151" y="154"/>
                  </a:lnTo>
                  <a:lnTo>
                    <a:pt x="168" y="138"/>
                  </a:lnTo>
                  <a:cubicBezTo>
                    <a:pt x="171" y="135"/>
                    <a:pt x="169" y="133"/>
                    <a:pt x="165" y="132"/>
                  </a:cubicBezTo>
                  <a:lnTo>
                    <a:pt x="140" y="131"/>
                  </a:lnTo>
                  <a:cubicBezTo>
                    <a:pt x="140" y="130"/>
                    <a:pt x="140" y="129"/>
                    <a:pt x="140" y="127"/>
                  </a:cubicBezTo>
                  <a:lnTo>
                    <a:pt x="136" y="119"/>
                  </a:lnTo>
                  <a:cubicBezTo>
                    <a:pt x="135" y="117"/>
                    <a:pt x="134" y="116"/>
                    <a:pt x="132" y="115"/>
                  </a:cubicBezTo>
                  <a:lnTo>
                    <a:pt x="142" y="107"/>
                  </a:lnTo>
                  <a:cubicBezTo>
                    <a:pt x="145" y="105"/>
                    <a:pt x="146" y="101"/>
                    <a:pt x="144" y="98"/>
                  </a:cubicBezTo>
                  <a:lnTo>
                    <a:pt x="137" y="89"/>
                  </a:lnTo>
                  <a:cubicBezTo>
                    <a:pt x="136" y="87"/>
                    <a:pt x="131" y="85"/>
                    <a:pt x="127" y="85"/>
                  </a:cubicBezTo>
                  <a:lnTo>
                    <a:pt x="122" y="85"/>
                  </a:lnTo>
                  <a:cubicBezTo>
                    <a:pt x="122" y="85"/>
                    <a:pt x="122" y="84"/>
                    <a:pt x="122" y="84"/>
                  </a:cubicBezTo>
                  <a:lnTo>
                    <a:pt x="120" y="72"/>
                  </a:lnTo>
                  <a:lnTo>
                    <a:pt x="130" y="69"/>
                  </a:lnTo>
                  <a:cubicBezTo>
                    <a:pt x="134" y="68"/>
                    <a:pt x="139" y="64"/>
                    <a:pt x="141" y="61"/>
                  </a:cubicBezTo>
                  <a:lnTo>
                    <a:pt x="152" y="45"/>
                  </a:lnTo>
                  <a:cubicBezTo>
                    <a:pt x="154" y="42"/>
                    <a:pt x="156" y="38"/>
                    <a:pt x="156" y="35"/>
                  </a:cubicBezTo>
                  <a:lnTo>
                    <a:pt x="156" y="31"/>
                  </a:lnTo>
                  <a:cubicBezTo>
                    <a:pt x="156" y="28"/>
                    <a:pt x="153" y="25"/>
                    <a:pt x="149" y="25"/>
                  </a:cubicBezTo>
                  <a:lnTo>
                    <a:pt x="111" y="22"/>
                  </a:lnTo>
                  <a:lnTo>
                    <a:pt x="100" y="4"/>
                  </a:lnTo>
                  <a:cubicBezTo>
                    <a:pt x="99" y="2"/>
                    <a:pt x="94" y="0"/>
                    <a:pt x="90" y="1"/>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95" name="Freeform 379">
              <a:extLst>
                <a:ext uri="{FF2B5EF4-FFF2-40B4-BE49-F238E27FC236}">
                  <a16:creationId xmlns:a16="http://schemas.microsoft.com/office/drawing/2014/main" id="{0928C634-08BD-429E-BC9D-87C5AA1368B3}"/>
                </a:ext>
              </a:extLst>
            </p:cNvPr>
            <p:cNvSpPr>
              <a:spLocks/>
            </p:cNvSpPr>
            <p:nvPr/>
          </p:nvSpPr>
          <p:spPr bwMode="auto">
            <a:xfrm>
              <a:off x="6218238" y="3603626"/>
              <a:ext cx="47625" cy="273050"/>
            </a:xfrm>
            <a:custGeom>
              <a:avLst/>
              <a:gdLst>
                <a:gd name="T0" fmla="*/ 0 w 30"/>
                <a:gd name="T1" fmla="*/ 1 h 172"/>
                <a:gd name="T2" fmla="*/ 26 w 30"/>
                <a:gd name="T3" fmla="*/ 172 h 172"/>
                <a:gd name="T4" fmla="*/ 30 w 30"/>
                <a:gd name="T5" fmla="*/ 171 h 172"/>
                <a:gd name="T6" fmla="*/ 6 w 30"/>
                <a:gd name="T7" fmla="*/ 0 h 172"/>
                <a:gd name="T8" fmla="*/ 0 w 30"/>
                <a:gd name="T9" fmla="*/ 1 h 172"/>
              </a:gdLst>
              <a:ahLst/>
              <a:cxnLst>
                <a:cxn ang="0">
                  <a:pos x="T0" y="T1"/>
                </a:cxn>
                <a:cxn ang="0">
                  <a:pos x="T2" y="T3"/>
                </a:cxn>
                <a:cxn ang="0">
                  <a:pos x="T4" y="T5"/>
                </a:cxn>
                <a:cxn ang="0">
                  <a:pos x="T6" y="T7"/>
                </a:cxn>
                <a:cxn ang="0">
                  <a:pos x="T8" y="T9"/>
                </a:cxn>
              </a:cxnLst>
              <a:rect l="0" t="0" r="r" b="b"/>
              <a:pathLst>
                <a:path w="30" h="172">
                  <a:moveTo>
                    <a:pt x="0" y="1"/>
                  </a:moveTo>
                  <a:lnTo>
                    <a:pt x="26" y="172"/>
                  </a:lnTo>
                  <a:lnTo>
                    <a:pt x="30" y="171"/>
                  </a:lnTo>
                  <a:lnTo>
                    <a:pt x="6" y="0"/>
                  </a:lnTo>
                  <a:lnTo>
                    <a:pt x="0" y="1"/>
                  </a:lnTo>
                  <a:close/>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96" name="Freeform 380">
              <a:extLst>
                <a:ext uri="{FF2B5EF4-FFF2-40B4-BE49-F238E27FC236}">
                  <a16:creationId xmlns:a16="http://schemas.microsoft.com/office/drawing/2014/main" id="{A1B57D01-B8F9-4FF8-B1DA-4677A2BCD730}"/>
                </a:ext>
              </a:extLst>
            </p:cNvPr>
            <p:cNvSpPr>
              <a:spLocks/>
            </p:cNvSpPr>
            <p:nvPr/>
          </p:nvSpPr>
          <p:spPr bwMode="auto">
            <a:xfrm>
              <a:off x="5834063" y="3732213"/>
              <a:ext cx="411163" cy="73025"/>
            </a:xfrm>
            <a:custGeom>
              <a:avLst/>
              <a:gdLst>
                <a:gd name="T0" fmla="*/ 0 w 259"/>
                <a:gd name="T1" fmla="*/ 38 h 46"/>
                <a:gd name="T2" fmla="*/ 1 w 259"/>
                <a:gd name="T3" fmla="*/ 46 h 46"/>
                <a:gd name="T4" fmla="*/ 259 w 259"/>
                <a:gd name="T5" fmla="*/ 8 h 46"/>
                <a:gd name="T6" fmla="*/ 258 w 259"/>
                <a:gd name="T7" fmla="*/ 0 h 46"/>
                <a:gd name="T8" fmla="*/ 0 w 259"/>
                <a:gd name="T9" fmla="*/ 38 h 46"/>
              </a:gdLst>
              <a:ahLst/>
              <a:cxnLst>
                <a:cxn ang="0">
                  <a:pos x="T0" y="T1"/>
                </a:cxn>
                <a:cxn ang="0">
                  <a:pos x="T2" y="T3"/>
                </a:cxn>
                <a:cxn ang="0">
                  <a:pos x="T4" y="T5"/>
                </a:cxn>
                <a:cxn ang="0">
                  <a:pos x="T6" y="T7"/>
                </a:cxn>
                <a:cxn ang="0">
                  <a:pos x="T8" y="T9"/>
                </a:cxn>
              </a:cxnLst>
              <a:rect l="0" t="0" r="r" b="b"/>
              <a:pathLst>
                <a:path w="259" h="46">
                  <a:moveTo>
                    <a:pt x="0" y="38"/>
                  </a:moveTo>
                  <a:lnTo>
                    <a:pt x="1" y="46"/>
                  </a:lnTo>
                  <a:lnTo>
                    <a:pt x="259" y="8"/>
                  </a:lnTo>
                  <a:lnTo>
                    <a:pt x="258" y="0"/>
                  </a:lnTo>
                  <a:lnTo>
                    <a:pt x="0" y="38"/>
                  </a:lnTo>
                  <a:close/>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97" name="Freeform 381">
              <a:extLst>
                <a:ext uri="{FF2B5EF4-FFF2-40B4-BE49-F238E27FC236}">
                  <a16:creationId xmlns:a16="http://schemas.microsoft.com/office/drawing/2014/main" id="{4A2B46A3-892B-4E02-B97C-3FFCF9CB8934}"/>
                </a:ext>
              </a:extLst>
            </p:cNvPr>
            <p:cNvSpPr>
              <a:spLocks/>
            </p:cNvSpPr>
            <p:nvPr/>
          </p:nvSpPr>
          <p:spPr bwMode="auto">
            <a:xfrm>
              <a:off x="5672138" y="3730626"/>
              <a:ext cx="161925" cy="166688"/>
            </a:xfrm>
            <a:custGeom>
              <a:avLst/>
              <a:gdLst>
                <a:gd name="T0" fmla="*/ 123 w 242"/>
                <a:gd name="T1" fmla="*/ 16 h 248"/>
                <a:gd name="T2" fmla="*/ 222 w 242"/>
                <a:gd name="T3" fmla="*/ 89 h 248"/>
                <a:gd name="T4" fmla="*/ 239 w 242"/>
                <a:gd name="T5" fmla="*/ 92 h 248"/>
                <a:gd name="T6" fmla="*/ 242 w 242"/>
                <a:gd name="T7" fmla="*/ 112 h 248"/>
                <a:gd name="T8" fmla="*/ 227 w 242"/>
                <a:gd name="T9" fmla="*/ 119 h 248"/>
                <a:gd name="T10" fmla="*/ 153 w 242"/>
                <a:gd name="T11" fmla="*/ 218 h 248"/>
                <a:gd name="T12" fmla="*/ 111 w 242"/>
                <a:gd name="T13" fmla="*/ 245 h 248"/>
                <a:gd name="T14" fmla="*/ 59 w 242"/>
                <a:gd name="T15" fmla="*/ 231 h 248"/>
                <a:gd name="T16" fmla="*/ 23 w 242"/>
                <a:gd name="T17" fmla="*/ 206 h 248"/>
                <a:gd name="T18" fmla="*/ 20 w 242"/>
                <a:gd name="T19" fmla="*/ 201 h 248"/>
                <a:gd name="T20" fmla="*/ 21 w 242"/>
                <a:gd name="T21" fmla="*/ 195 h 248"/>
                <a:gd name="T22" fmla="*/ 32 w 242"/>
                <a:gd name="T23" fmla="*/ 193 h 248"/>
                <a:gd name="T24" fmla="*/ 67 w 242"/>
                <a:gd name="T25" fmla="*/ 217 h 248"/>
                <a:gd name="T26" fmla="*/ 109 w 242"/>
                <a:gd name="T27" fmla="*/ 230 h 248"/>
                <a:gd name="T28" fmla="*/ 141 w 242"/>
                <a:gd name="T29" fmla="*/ 208 h 248"/>
                <a:gd name="T30" fmla="*/ 204 w 242"/>
                <a:gd name="T31" fmla="*/ 123 h 248"/>
                <a:gd name="T32" fmla="*/ 98 w 242"/>
                <a:gd name="T33" fmla="*/ 171 h 248"/>
                <a:gd name="T34" fmla="*/ 14 w 242"/>
                <a:gd name="T35" fmla="*/ 162 h 248"/>
                <a:gd name="T36" fmla="*/ 9 w 242"/>
                <a:gd name="T37" fmla="*/ 156 h 248"/>
                <a:gd name="T38" fmla="*/ 9 w 242"/>
                <a:gd name="T39" fmla="*/ 152 h 248"/>
                <a:gd name="T40" fmla="*/ 20 w 242"/>
                <a:gd name="T41" fmla="*/ 147 h 248"/>
                <a:gd name="T42" fmla="*/ 44 w 242"/>
                <a:gd name="T43" fmla="*/ 153 h 248"/>
                <a:gd name="T44" fmla="*/ 96 w 242"/>
                <a:gd name="T45" fmla="*/ 156 h 248"/>
                <a:gd name="T46" fmla="*/ 197 w 242"/>
                <a:gd name="T47" fmla="*/ 108 h 248"/>
                <a:gd name="T48" fmla="*/ 86 w 242"/>
                <a:gd name="T49" fmla="*/ 92 h 248"/>
                <a:gd name="T50" fmla="*/ 38 w 242"/>
                <a:gd name="T51" fmla="*/ 109 h 248"/>
                <a:gd name="T52" fmla="*/ 16 w 242"/>
                <a:gd name="T53" fmla="*/ 122 h 248"/>
                <a:gd name="T54" fmla="*/ 5 w 242"/>
                <a:gd name="T55" fmla="*/ 120 h 248"/>
                <a:gd name="T56" fmla="*/ 3 w 242"/>
                <a:gd name="T57" fmla="*/ 117 h 248"/>
                <a:gd name="T58" fmla="*/ 7 w 242"/>
                <a:gd name="T59" fmla="*/ 109 h 248"/>
                <a:gd name="T60" fmla="*/ 84 w 242"/>
                <a:gd name="T61" fmla="*/ 76 h 248"/>
                <a:gd name="T62" fmla="*/ 200 w 242"/>
                <a:gd name="T63" fmla="*/ 92 h 248"/>
                <a:gd name="T64" fmla="*/ 114 w 242"/>
                <a:gd name="T65" fmla="*/ 29 h 248"/>
                <a:gd name="T66" fmla="*/ 78 w 242"/>
                <a:gd name="T67" fmla="*/ 17 h 248"/>
                <a:gd name="T68" fmla="*/ 41 w 242"/>
                <a:gd name="T69" fmla="*/ 42 h 248"/>
                <a:gd name="T70" fmla="*/ 15 w 242"/>
                <a:gd name="T71" fmla="*/ 74 h 248"/>
                <a:gd name="T72" fmla="*/ 3 w 242"/>
                <a:gd name="T73" fmla="*/ 76 h 248"/>
                <a:gd name="T74" fmla="*/ 0 w 242"/>
                <a:gd name="T75" fmla="*/ 71 h 248"/>
                <a:gd name="T76" fmla="*/ 2 w 242"/>
                <a:gd name="T77" fmla="*/ 65 h 248"/>
                <a:gd name="T78" fmla="*/ 30 w 242"/>
                <a:gd name="T79" fmla="*/ 31 h 248"/>
                <a:gd name="T80" fmla="*/ 76 w 242"/>
                <a:gd name="T81" fmla="*/ 2 h 248"/>
                <a:gd name="T82" fmla="*/ 123 w 242"/>
                <a:gd name="T83" fmla="*/ 16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2" h="248">
                  <a:moveTo>
                    <a:pt x="123" y="16"/>
                  </a:moveTo>
                  <a:cubicBezTo>
                    <a:pt x="136" y="25"/>
                    <a:pt x="209" y="79"/>
                    <a:pt x="222" y="89"/>
                  </a:cubicBezTo>
                  <a:lnTo>
                    <a:pt x="239" y="92"/>
                  </a:lnTo>
                  <a:lnTo>
                    <a:pt x="242" y="112"/>
                  </a:lnTo>
                  <a:lnTo>
                    <a:pt x="227" y="119"/>
                  </a:lnTo>
                  <a:cubicBezTo>
                    <a:pt x="217" y="133"/>
                    <a:pt x="163" y="205"/>
                    <a:pt x="153" y="218"/>
                  </a:cubicBezTo>
                  <a:cubicBezTo>
                    <a:pt x="140" y="235"/>
                    <a:pt x="126" y="243"/>
                    <a:pt x="111" y="245"/>
                  </a:cubicBezTo>
                  <a:cubicBezTo>
                    <a:pt x="92" y="248"/>
                    <a:pt x="75" y="240"/>
                    <a:pt x="59" y="231"/>
                  </a:cubicBezTo>
                  <a:cubicBezTo>
                    <a:pt x="43" y="221"/>
                    <a:pt x="23" y="206"/>
                    <a:pt x="23" y="206"/>
                  </a:cubicBezTo>
                  <a:cubicBezTo>
                    <a:pt x="21" y="205"/>
                    <a:pt x="20" y="203"/>
                    <a:pt x="20" y="201"/>
                  </a:cubicBezTo>
                  <a:cubicBezTo>
                    <a:pt x="19" y="199"/>
                    <a:pt x="20" y="197"/>
                    <a:pt x="21" y="195"/>
                  </a:cubicBezTo>
                  <a:cubicBezTo>
                    <a:pt x="24" y="192"/>
                    <a:pt x="29" y="191"/>
                    <a:pt x="32" y="193"/>
                  </a:cubicBezTo>
                  <a:cubicBezTo>
                    <a:pt x="32" y="193"/>
                    <a:pt x="53" y="208"/>
                    <a:pt x="67" y="217"/>
                  </a:cubicBezTo>
                  <a:cubicBezTo>
                    <a:pt x="82" y="226"/>
                    <a:pt x="96" y="232"/>
                    <a:pt x="109" y="230"/>
                  </a:cubicBezTo>
                  <a:cubicBezTo>
                    <a:pt x="119" y="228"/>
                    <a:pt x="129" y="223"/>
                    <a:pt x="141" y="208"/>
                  </a:cubicBezTo>
                  <a:cubicBezTo>
                    <a:pt x="148" y="198"/>
                    <a:pt x="185" y="148"/>
                    <a:pt x="204" y="123"/>
                  </a:cubicBezTo>
                  <a:cubicBezTo>
                    <a:pt x="168" y="145"/>
                    <a:pt x="133" y="166"/>
                    <a:pt x="98" y="171"/>
                  </a:cubicBezTo>
                  <a:cubicBezTo>
                    <a:pt x="58" y="177"/>
                    <a:pt x="15" y="162"/>
                    <a:pt x="14" y="162"/>
                  </a:cubicBezTo>
                  <a:cubicBezTo>
                    <a:pt x="11" y="161"/>
                    <a:pt x="10" y="159"/>
                    <a:pt x="9" y="156"/>
                  </a:cubicBezTo>
                  <a:cubicBezTo>
                    <a:pt x="9" y="155"/>
                    <a:pt x="9" y="153"/>
                    <a:pt x="9" y="152"/>
                  </a:cubicBezTo>
                  <a:cubicBezTo>
                    <a:pt x="11" y="148"/>
                    <a:pt x="15" y="146"/>
                    <a:pt x="20" y="147"/>
                  </a:cubicBezTo>
                  <a:cubicBezTo>
                    <a:pt x="20" y="147"/>
                    <a:pt x="30" y="150"/>
                    <a:pt x="44" y="153"/>
                  </a:cubicBezTo>
                  <a:cubicBezTo>
                    <a:pt x="59" y="156"/>
                    <a:pt x="79" y="158"/>
                    <a:pt x="96" y="156"/>
                  </a:cubicBezTo>
                  <a:cubicBezTo>
                    <a:pt x="127" y="151"/>
                    <a:pt x="161" y="131"/>
                    <a:pt x="197" y="108"/>
                  </a:cubicBezTo>
                  <a:cubicBezTo>
                    <a:pt x="156" y="97"/>
                    <a:pt x="117" y="87"/>
                    <a:pt x="86" y="92"/>
                  </a:cubicBezTo>
                  <a:cubicBezTo>
                    <a:pt x="69" y="95"/>
                    <a:pt x="51" y="102"/>
                    <a:pt x="38" y="109"/>
                  </a:cubicBezTo>
                  <a:cubicBezTo>
                    <a:pt x="25" y="116"/>
                    <a:pt x="16" y="122"/>
                    <a:pt x="16" y="122"/>
                  </a:cubicBezTo>
                  <a:cubicBezTo>
                    <a:pt x="12" y="125"/>
                    <a:pt x="7" y="124"/>
                    <a:pt x="5" y="120"/>
                  </a:cubicBezTo>
                  <a:cubicBezTo>
                    <a:pt x="4" y="119"/>
                    <a:pt x="4" y="118"/>
                    <a:pt x="3" y="117"/>
                  </a:cubicBezTo>
                  <a:cubicBezTo>
                    <a:pt x="3" y="114"/>
                    <a:pt x="4" y="111"/>
                    <a:pt x="7" y="109"/>
                  </a:cubicBezTo>
                  <a:cubicBezTo>
                    <a:pt x="7" y="109"/>
                    <a:pt x="44" y="82"/>
                    <a:pt x="84" y="76"/>
                  </a:cubicBezTo>
                  <a:cubicBezTo>
                    <a:pt x="119" y="71"/>
                    <a:pt x="158" y="81"/>
                    <a:pt x="200" y="92"/>
                  </a:cubicBezTo>
                  <a:cubicBezTo>
                    <a:pt x="174" y="73"/>
                    <a:pt x="124" y="36"/>
                    <a:pt x="114" y="29"/>
                  </a:cubicBezTo>
                  <a:cubicBezTo>
                    <a:pt x="99" y="18"/>
                    <a:pt x="88" y="16"/>
                    <a:pt x="78" y="17"/>
                  </a:cubicBezTo>
                  <a:cubicBezTo>
                    <a:pt x="65" y="19"/>
                    <a:pt x="53" y="29"/>
                    <a:pt x="41" y="42"/>
                  </a:cubicBezTo>
                  <a:cubicBezTo>
                    <a:pt x="30" y="54"/>
                    <a:pt x="15" y="74"/>
                    <a:pt x="15" y="74"/>
                  </a:cubicBezTo>
                  <a:cubicBezTo>
                    <a:pt x="12" y="78"/>
                    <a:pt x="7" y="79"/>
                    <a:pt x="3" y="76"/>
                  </a:cubicBezTo>
                  <a:cubicBezTo>
                    <a:pt x="2" y="75"/>
                    <a:pt x="1" y="73"/>
                    <a:pt x="0" y="71"/>
                  </a:cubicBezTo>
                  <a:cubicBezTo>
                    <a:pt x="0" y="69"/>
                    <a:pt x="1" y="66"/>
                    <a:pt x="2" y="65"/>
                  </a:cubicBezTo>
                  <a:cubicBezTo>
                    <a:pt x="2" y="65"/>
                    <a:pt x="17" y="44"/>
                    <a:pt x="30" y="31"/>
                  </a:cubicBezTo>
                  <a:cubicBezTo>
                    <a:pt x="42" y="18"/>
                    <a:pt x="56" y="5"/>
                    <a:pt x="76" y="2"/>
                  </a:cubicBezTo>
                  <a:cubicBezTo>
                    <a:pt x="90" y="0"/>
                    <a:pt x="106" y="4"/>
                    <a:pt x="123" y="16"/>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98" name="Freeform 382">
              <a:extLst>
                <a:ext uri="{FF2B5EF4-FFF2-40B4-BE49-F238E27FC236}">
                  <a16:creationId xmlns:a16="http://schemas.microsoft.com/office/drawing/2014/main" id="{D3406DBD-13CD-48FE-8DD4-DDD5CACC6E2A}"/>
                </a:ext>
              </a:extLst>
            </p:cNvPr>
            <p:cNvSpPr>
              <a:spLocks noEditPoints="1"/>
            </p:cNvSpPr>
            <p:nvPr/>
          </p:nvSpPr>
          <p:spPr bwMode="auto">
            <a:xfrm>
              <a:off x="6232526" y="3641726"/>
              <a:ext cx="53975" cy="52388"/>
            </a:xfrm>
            <a:custGeom>
              <a:avLst/>
              <a:gdLst>
                <a:gd name="T0" fmla="*/ 39 w 79"/>
                <a:gd name="T1" fmla="*/ 0 h 79"/>
                <a:gd name="T2" fmla="*/ 0 w 79"/>
                <a:gd name="T3" fmla="*/ 39 h 79"/>
                <a:gd name="T4" fmla="*/ 39 w 79"/>
                <a:gd name="T5" fmla="*/ 79 h 79"/>
                <a:gd name="T6" fmla="*/ 79 w 79"/>
                <a:gd name="T7" fmla="*/ 39 h 79"/>
                <a:gd name="T8" fmla="*/ 39 w 79"/>
                <a:gd name="T9" fmla="*/ 0 h 79"/>
                <a:gd name="T10" fmla="*/ 39 w 79"/>
                <a:gd name="T11" fmla="*/ 63 h 79"/>
                <a:gd name="T12" fmla="*/ 15 w 79"/>
                <a:gd name="T13" fmla="*/ 39 h 79"/>
                <a:gd name="T14" fmla="*/ 39 w 79"/>
                <a:gd name="T15" fmla="*/ 15 h 79"/>
                <a:gd name="T16" fmla="*/ 63 w 79"/>
                <a:gd name="T17" fmla="*/ 39 h 79"/>
                <a:gd name="T18" fmla="*/ 39 w 79"/>
                <a:gd name="T19" fmla="*/ 6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79">
                  <a:moveTo>
                    <a:pt x="39" y="0"/>
                  </a:moveTo>
                  <a:cubicBezTo>
                    <a:pt x="18" y="0"/>
                    <a:pt x="0" y="18"/>
                    <a:pt x="0" y="39"/>
                  </a:cubicBezTo>
                  <a:cubicBezTo>
                    <a:pt x="0" y="61"/>
                    <a:pt x="18" y="79"/>
                    <a:pt x="39" y="79"/>
                  </a:cubicBezTo>
                  <a:cubicBezTo>
                    <a:pt x="61" y="79"/>
                    <a:pt x="79" y="61"/>
                    <a:pt x="79" y="39"/>
                  </a:cubicBezTo>
                  <a:cubicBezTo>
                    <a:pt x="79" y="18"/>
                    <a:pt x="61" y="0"/>
                    <a:pt x="39" y="0"/>
                  </a:cubicBezTo>
                  <a:close/>
                  <a:moveTo>
                    <a:pt x="39" y="63"/>
                  </a:moveTo>
                  <a:cubicBezTo>
                    <a:pt x="26" y="63"/>
                    <a:pt x="15" y="53"/>
                    <a:pt x="15" y="39"/>
                  </a:cubicBezTo>
                  <a:cubicBezTo>
                    <a:pt x="15" y="26"/>
                    <a:pt x="26" y="15"/>
                    <a:pt x="39" y="15"/>
                  </a:cubicBezTo>
                  <a:cubicBezTo>
                    <a:pt x="53" y="15"/>
                    <a:pt x="63" y="26"/>
                    <a:pt x="63" y="39"/>
                  </a:cubicBezTo>
                  <a:cubicBezTo>
                    <a:pt x="63" y="53"/>
                    <a:pt x="53" y="63"/>
                    <a:pt x="39" y="63"/>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99" name="Freeform 383">
              <a:extLst>
                <a:ext uri="{FF2B5EF4-FFF2-40B4-BE49-F238E27FC236}">
                  <a16:creationId xmlns:a16="http://schemas.microsoft.com/office/drawing/2014/main" id="{BCC5AF0F-58E5-4CC0-90BF-7DAB62BD4758}"/>
                </a:ext>
              </a:extLst>
            </p:cNvPr>
            <p:cNvSpPr>
              <a:spLocks noEditPoints="1"/>
            </p:cNvSpPr>
            <p:nvPr/>
          </p:nvSpPr>
          <p:spPr bwMode="auto">
            <a:xfrm>
              <a:off x="6240463" y="3687763"/>
              <a:ext cx="52388" cy="52388"/>
            </a:xfrm>
            <a:custGeom>
              <a:avLst/>
              <a:gdLst>
                <a:gd name="T0" fmla="*/ 39 w 78"/>
                <a:gd name="T1" fmla="*/ 0 h 78"/>
                <a:gd name="T2" fmla="*/ 0 w 78"/>
                <a:gd name="T3" fmla="*/ 39 h 78"/>
                <a:gd name="T4" fmla="*/ 39 w 78"/>
                <a:gd name="T5" fmla="*/ 78 h 78"/>
                <a:gd name="T6" fmla="*/ 78 w 78"/>
                <a:gd name="T7" fmla="*/ 39 h 78"/>
                <a:gd name="T8" fmla="*/ 39 w 78"/>
                <a:gd name="T9" fmla="*/ 0 h 78"/>
                <a:gd name="T10" fmla="*/ 39 w 78"/>
                <a:gd name="T11" fmla="*/ 63 h 78"/>
                <a:gd name="T12" fmla="*/ 15 w 78"/>
                <a:gd name="T13" fmla="*/ 39 h 78"/>
                <a:gd name="T14" fmla="*/ 39 w 78"/>
                <a:gd name="T15" fmla="*/ 15 h 78"/>
                <a:gd name="T16" fmla="*/ 63 w 78"/>
                <a:gd name="T17" fmla="*/ 39 h 78"/>
                <a:gd name="T18" fmla="*/ 39 w 78"/>
                <a:gd name="T1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8">
                  <a:moveTo>
                    <a:pt x="39" y="0"/>
                  </a:moveTo>
                  <a:cubicBezTo>
                    <a:pt x="17" y="0"/>
                    <a:pt x="0" y="17"/>
                    <a:pt x="0" y="39"/>
                  </a:cubicBezTo>
                  <a:cubicBezTo>
                    <a:pt x="0" y="61"/>
                    <a:pt x="17" y="78"/>
                    <a:pt x="39" y="78"/>
                  </a:cubicBezTo>
                  <a:cubicBezTo>
                    <a:pt x="61" y="78"/>
                    <a:pt x="78" y="61"/>
                    <a:pt x="78" y="39"/>
                  </a:cubicBezTo>
                  <a:cubicBezTo>
                    <a:pt x="78" y="17"/>
                    <a:pt x="61" y="0"/>
                    <a:pt x="39" y="0"/>
                  </a:cubicBezTo>
                  <a:close/>
                  <a:moveTo>
                    <a:pt x="39" y="63"/>
                  </a:moveTo>
                  <a:cubicBezTo>
                    <a:pt x="26" y="63"/>
                    <a:pt x="15" y="52"/>
                    <a:pt x="15" y="39"/>
                  </a:cubicBezTo>
                  <a:cubicBezTo>
                    <a:pt x="15" y="26"/>
                    <a:pt x="26" y="15"/>
                    <a:pt x="39" y="15"/>
                  </a:cubicBezTo>
                  <a:cubicBezTo>
                    <a:pt x="52" y="15"/>
                    <a:pt x="63" y="26"/>
                    <a:pt x="63" y="39"/>
                  </a:cubicBezTo>
                  <a:cubicBezTo>
                    <a:pt x="63" y="52"/>
                    <a:pt x="52" y="63"/>
                    <a:pt x="39" y="63"/>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00" name="Freeform 384">
              <a:extLst>
                <a:ext uri="{FF2B5EF4-FFF2-40B4-BE49-F238E27FC236}">
                  <a16:creationId xmlns:a16="http://schemas.microsoft.com/office/drawing/2014/main" id="{B6FD5A36-399E-489B-9EE8-0106916F3477}"/>
                </a:ext>
              </a:extLst>
            </p:cNvPr>
            <p:cNvSpPr>
              <a:spLocks noEditPoints="1"/>
            </p:cNvSpPr>
            <p:nvPr/>
          </p:nvSpPr>
          <p:spPr bwMode="auto">
            <a:xfrm>
              <a:off x="6246813" y="3733801"/>
              <a:ext cx="53975" cy="52388"/>
            </a:xfrm>
            <a:custGeom>
              <a:avLst/>
              <a:gdLst>
                <a:gd name="T0" fmla="*/ 39 w 79"/>
                <a:gd name="T1" fmla="*/ 0 h 79"/>
                <a:gd name="T2" fmla="*/ 0 w 79"/>
                <a:gd name="T3" fmla="*/ 39 h 79"/>
                <a:gd name="T4" fmla="*/ 39 w 79"/>
                <a:gd name="T5" fmla="*/ 79 h 79"/>
                <a:gd name="T6" fmla="*/ 79 w 79"/>
                <a:gd name="T7" fmla="*/ 39 h 79"/>
                <a:gd name="T8" fmla="*/ 39 w 79"/>
                <a:gd name="T9" fmla="*/ 0 h 79"/>
                <a:gd name="T10" fmla="*/ 39 w 79"/>
                <a:gd name="T11" fmla="*/ 63 h 79"/>
                <a:gd name="T12" fmla="*/ 15 w 79"/>
                <a:gd name="T13" fmla="*/ 39 h 79"/>
                <a:gd name="T14" fmla="*/ 39 w 79"/>
                <a:gd name="T15" fmla="*/ 15 h 79"/>
                <a:gd name="T16" fmla="*/ 63 w 79"/>
                <a:gd name="T17" fmla="*/ 39 h 79"/>
                <a:gd name="T18" fmla="*/ 39 w 79"/>
                <a:gd name="T19" fmla="*/ 6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79">
                  <a:moveTo>
                    <a:pt x="39" y="0"/>
                  </a:moveTo>
                  <a:cubicBezTo>
                    <a:pt x="18" y="0"/>
                    <a:pt x="0" y="18"/>
                    <a:pt x="0" y="39"/>
                  </a:cubicBezTo>
                  <a:cubicBezTo>
                    <a:pt x="0" y="61"/>
                    <a:pt x="18" y="79"/>
                    <a:pt x="39" y="79"/>
                  </a:cubicBezTo>
                  <a:cubicBezTo>
                    <a:pt x="61" y="79"/>
                    <a:pt x="79" y="61"/>
                    <a:pt x="79" y="39"/>
                  </a:cubicBezTo>
                  <a:cubicBezTo>
                    <a:pt x="79" y="18"/>
                    <a:pt x="61" y="0"/>
                    <a:pt x="39" y="0"/>
                  </a:cubicBezTo>
                  <a:close/>
                  <a:moveTo>
                    <a:pt x="39" y="63"/>
                  </a:moveTo>
                  <a:cubicBezTo>
                    <a:pt x="26" y="63"/>
                    <a:pt x="15" y="53"/>
                    <a:pt x="15" y="39"/>
                  </a:cubicBezTo>
                  <a:cubicBezTo>
                    <a:pt x="15" y="26"/>
                    <a:pt x="26" y="15"/>
                    <a:pt x="39" y="15"/>
                  </a:cubicBezTo>
                  <a:cubicBezTo>
                    <a:pt x="53" y="15"/>
                    <a:pt x="63" y="26"/>
                    <a:pt x="63" y="39"/>
                  </a:cubicBezTo>
                  <a:cubicBezTo>
                    <a:pt x="63" y="53"/>
                    <a:pt x="53" y="63"/>
                    <a:pt x="39" y="63"/>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01" name="Freeform 385">
              <a:extLst>
                <a:ext uri="{FF2B5EF4-FFF2-40B4-BE49-F238E27FC236}">
                  <a16:creationId xmlns:a16="http://schemas.microsoft.com/office/drawing/2014/main" id="{CE8ADC88-E724-41E6-9368-ED9B3B524A5F}"/>
                </a:ext>
              </a:extLst>
            </p:cNvPr>
            <p:cNvSpPr>
              <a:spLocks noEditPoints="1"/>
            </p:cNvSpPr>
            <p:nvPr/>
          </p:nvSpPr>
          <p:spPr bwMode="auto">
            <a:xfrm>
              <a:off x="6254751" y="3779838"/>
              <a:ext cx="52388" cy="52388"/>
            </a:xfrm>
            <a:custGeom>
              <a:avLst/>
              <a:gdLst>
                <a:gd name="T0" fmla="*/ 39 w 78"/>
                <a:gd name="T1" fmla="*/ 0 h 78"/>
                <a:gd name="T2" fmla="*/ 0 w 78"/>
                <a:gd name="T3" fmla="*/ 39 h 78"/>
                <a:gd name="T4" fmla="*/ 39 w 78"/>
                <a:gd name="T5" fmla="*/ 78 h 78"/>
                <a:gd name="T6" fmla="*/ 78 w 78"/>
                <a:gd name="T7" fmla="*/ 39 h 78"/>
                <a:gd name="T8" fmla="*/ 39 w 78"/>
                <a:gd name="T9" fmla="*/ 0 h 78"/>
                <a:gd name="T10" fmla="*/ 39 w 78"/>
                <a:gd name="T11" fmla="*/ 63 h 78"/>
                <a:gd name="T12" fmla="*/ 15 w 78"/>
                <a:gd name="T13" fmla="*/ 39 h 78"/>
                <a:gd name="T14" fmla="*/ 39 w 78"/>
                <a:gd name="T15" fmla="*/ 15 h 78"/>
                <a:gd name="T16" fmla="*/ 63 w 78"/>
                <a:gd name="T17" fmla="*/ 39 h 78"/>
                <a:gd name="T18" fmla="*/ 39 w 78"/>
                <a:gd name="T1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8">
                  <a:moveTo>
                    <a:pt x="39" y="0"/>
                  </a:moveTo>
                  <a:cubicBezTo>
                    <a:pt x="17" y="0"/>
                    <a:pt x="0" y="17"/>
                    <a:pt x="0" y="39"/>
                  </a:cubicBezTo>
                  <a:cubicBezTo>
                    <a:pt x="0" y="61"/>
                    <a:pt x="17" y="78"/>
                    <a:pt x="39" y="78"/>
                  </a:cubicBezTo>
                  <a:cubicBezTo>
                    <a:pt x="61" y="78"/>
                    <a:pt x="78" y="61"/>
                    <a:pt x="78" y="39"/>
                  </a:cubicBezTo>
                  <a:cubicBezTo>
                    <a:pt x="78" y="17"/>
                    <a:pt x="61" y="0"/>
                    <a:pt x="39" y="0"/>
                  </a:cubicBezTo>
                  <a:close/>
                  <a:moveTo>
                    <a:pt x="39" y="63"/>
                  </a:moveTo>
                  <a:cubicBezTo>
                    <a:pt x="26" y="63"/>
                    <a:pt x="15" y="52"/>
                    <a:pt x="15" y="39"/>
                  </a:cubicBezTo>
                  <a:cubicBezTo>
                    <a:pt x="15" y="26"/>
                    <a:pt x="26" y="15"/>
                    <a:pt x="39" y="15"/>
                  </a:cubicBezTo>
                  <a:cubicBezTo>
                    <a:pt x="52" y="15"/>
                    <a:pt x="63" y="26"/>
                    <a:pt x="63" y="39"/>
                  </a:cubicBezTo>
                  <a:cubicBezTo>
                    <a:pt x="63" y="52"/>
                    <a:pt x="52" y="63"/>
                    <a:pt x="39" y="63"/>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02" name="Freeform 386">
              <a:extLst>
                <a:ext uri="{FF2B5EF4-FFF2-40B4-BE49-F238E27FC236}">
                  <a16:creationId xmlns:a16="http://schemas.microsoft.com/office/drawing/2014/main" id="{CA3A1C29-3981-44DB-B883-FB2B20B151F5}"/>
                </a:ext>
              </a:extLst>
            </p:cNvPr>
            <p:cNvSpPr>
              <a:spLocks/>
            </p:cNvSpPr>
            <p:nvPr/>
          </p:nvSpPr>
          <p:spPr bwMode="auto">
            <a:xfrm>
              <a:off x="5610226" y="4719638"/>
              <a:ext cx="114300" cy="131763"/>
            </a:xfrm>
            <a:custGeom>
              <a:avLst/>
              <a:gdLst>
                <a:gd name="T0" fmla="*/ 168 w 171"/>
                <a:gd name="T1" fmla="*/ 61 h 196"/>
                <a:gd name="T2" fmla="*/ 160 w 171"/>
                <a:gd name="T3" fmla="*/ 98 h 196"/>
                <a:gd name="T4" fmla="*/ 146 w 171"/>
                <a:gd name="T5" fmla="*/ 117 h 196"/>
                <a:gd name="T6" fmla="*/ 90 w 171"/>
                <a:gd name="T7" fmla="*/ 153 h 196"/>
                <a:gd name="T8" fmla="*/ 83 w 171"/>
                <a:gd name="T9" fmla="*/ 184 h 196"/>
                <a:gd name="T10" fmla="*/ 67 w 171"/>
                <a:gd name="T11" fmla="*/ 194 h 196"/>
                <a:gd name="T12" fmla="*/ 57 w 171"/>
                <a:gd name="T13" fmla="*/ 178 h 196"/>
                <a:gd name="T14" fmla="*/ 64 w 171"/>
                <a:gd name="T15" fmla="*/ 143 h 196"/>
                <a:gd name="T16" fmla="*/ 72 w 171"/>
                <a:gd name="T17" fmla="*/ 132 h 196"/>
                <a:gd name="T18" fmla="*/ 100 w 171"/>
                <a:gd name="T19" fmla="*/ 113 h 196"/>
                <a:gd name="T20" fmla="*/ 0 w 171"/>
                <a:gd name="T21" fmla="*/ 91 h 196"/>
                <a:gd name="T22" fmla="*/ 20 w 171"/>
                <a:gd name="T23" fmla="*/ 0 h 196"/>
                <a:gd name="T24" fmla="*/ 147 w 171"/>
                <a:gd name="T25" fmla="*/ 29 h 196"/>
                <a:gd name="T26" fmla="*/ 168 w 171"/>
                <a:gd name="T27" fmla="*/ 6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1" h="196">
                  <a:moveTo>
                    <a:pt x="168" y="61"/>
                  </a:moveTo>
                  <a:lnTo>
                    <a:pt x="160" y="98"/>
                  </a:lnTo>
                  <a:cubicBezTo>
                    <a:pt x="158" y="107"/>
                    <a:pt x="152" y="113"/>
                    <a:pt x="146" y="117"/>
                  </a:cubicBezTo>
                  <a:cubicBezTo>
                    <a:pt x="126" y="129"/>
                    <a:pt x="90" y="153"/>
                    <a:pt x="90" y="153"/>
                  </a:cubicBezTo>
                  <a:lnTo>
                    <a:pt x="83" y="184"/>
                  </a:lnTo>
                  <a:cubicBezTo>
                    <a:pt x="82" y="191"/>
                    <a:pt x="74" y="196"/>
                    <a:pt x="67" y="194"/>
                  </a:cubicBezTo>
                  <a:cubicBezTo>
                    <a:pt x="60" y="193"/>
                    <a:pt x="55" y="185"/>
                    <a:pt x="57" y="178"/>
                  </a:cubicBezTo>
                  <a:cubicBezTo>
                    <a:pt x="57" y="178"/>
                    <a:pt x="62" y="152"/>
                    <a:pt x="64" y="143"/>
                  </a:cubicBezTo>
                  <a:cubicBezTo>
                    <a:pt x="66" y="137"/>
                    <a:pt x="69" y="134"/>
                    <a:pt x="72" y="132"/>
                  </a:cubicBezTo>
                  <a:lnTo>
                    <a:pt x="100" y="113"/>
                  </a:lnTo>
                  <a:lnTo>
                    <a:pt x="0" y="91"/>
                  </a:lnTo>
                  <a:lnTo>
                    <a:pt x="20" y="0"/>
                  </a:lnTo>
                  <a:lnTo>
                    <a:pt x="147" y="29"/>
                  </a:lnTo>
                  <a:cubicBezTo>
                    <a:pt x="162" y="32"/>
                    <a:pt x="171" y="47"/>
                    <a:pt x="168" y="61"/>
                  </a:cubicBez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03" name="Freeform 387">
              <a:extLst>
                <a:ext uri="{FF2B5EF4-FFF2-40B4-BE49-F238E27FC236}">
                  <a16:creationId xmlns:a16="http://schemas.microsoft.com/office/drawing/2014/main" id="{FEDBC068-BB27-4D35-80E0-2DEAA7316430}"/>
                </a:ext>
              </a:extLst>
            </p:cNvPr>
            <p:cNvSpPr>
              <a:spLocks/>
            </p:cNvSpPr>
            <p:nvPr/>
          </p:nvSpPr>
          <p:spPr bwMode="auto">
            <a:xfrm>
              <a:off x="5719763" y="4751388"/>
              <a:ext cx="55563" cy="55563"/>
            </a:xfrm>
            <a:custGeom>
              <a:avLst/>
              <a:gdLst>
                <a:gd name="T0" fmla="*/ 33 w 82"/>
                <a:gd name="T1" fmla="*/ 78 h 82"/>
                <a:gd name="T2" fmla="*/ 4 w 82"/>
                <a:gd name="T3" fmla="*/ 33 h 82"/>
                <a:gd name="T4" fmla="*/ 49 w 82"/>
                <a:gd name="T5" fmla="*/ 5 h 82"/>
                <a:gd name="T6" fmla="*/ 77 w 82"/>
                <a:gd name="T7" fmla="*/ 49 h 82"/>
                <a:gd name="T8" fmla="*/ 33 w 82"/>
                <a:gd name="T9" fmla="*/ 78 h 82"/>
              </a:gdLst>
              <a:ahLst/>
              <a:cxnLst>
                <a:cxn ang="0">
                  <a:pos x="T0" y="T1"/>
                </a:cxn>
                <a:cxn ang="0">
                  <a:pos x="T2" y="T3"/>
                </a:cxn>
                <a:cxn ang="0">
                  <a:pos x="T4" y="T5"/>
                </a:cxn>
                <a:cxn ang="0">
                  <a:pos x="T6" y="T7"/>
                </a:cxn>
                <a:cxn ang="0">
                  <a:pos x="T8" y="T9"/>
                </a:cxn>
              </a:cxnLst>
              <a:rect l="0" t="0" r="r" b="b"/>
              <a:pathLst>
                <a:path w="82" h="82">
                  <a:moveTo>
                    <a:pt x="33" y="78"/>
                  </a:moveTo>
                  <a:cubicBezTo>
                    <a:pt x="13" y="73"/>
                    <a:pt x="0" y="53"/>
                    <a:pt x="4" y="33"/>
                  </a:cubicBezTo>
                  <a:cubicBezTo>
                    <a:pt x="9" y="13"/>
                    <a:pt x="29" y="0"/>
                    <a:pt x="49" y="5"/>
                  </a:cubicBezTo>
                  <a:cubicBezTo>
                    <a:pt x="69" y="9"/>
                    <a:pt x="82" y="29"/>
                    <a:pt x="77" y="49"/>
                  </a:cubicBezTo>
                  <a:cubicBezTo>
                    <a:pt x="73" y="69"/>
                    <a:pt x="53" y="82"/>
                    <a:pt x="33" y="78"/>
                  </a:cubicBez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04" name="Freeform 388">
              <a:extLst>
                <a:ext uri="{FF2B5EF4-FFF2-40B4-BE49-F238E27FC236}">
                  <a16:creationId xmlns:a16="http://schemas.microsoft.com/office/drawing/2014/main" id="{EA41CAB9-2CE5-4B84-9767-181F203CC78F}"/>
                </a:ext>
              </a:extLst>
            </p:cNvPr>
            <p:cNvSpPr>
              <a:spLocks/>
            </p:cNvSpPr>
            <p:nvPr/>
          </p:nvSpPr>
          <p:spPr bwMode="auto">
            <a:xfrm>
              <a:off x="5578476" y="4406901"/>
              <a:ext cx="201613" cy="142875"/>
            </a:xfrm>
            <a:custGeom>
              <a:avLst/>
              <a:gdLst>
                <a:gd name="T0" fmla="*/ 117 w 127"/>
                <a:gd name="T1" fmla="*/ 0 h 90"/>
                <a:gd name="T2" fmla="*/ 0 w 127"/>
                <a:gd name="T3" fmla="*/ 74 h 90"/>
                <a:gd name="T4" fmla="*/ 10 w 127"/>
                <a:gd name="T5" fmla="*/ 90 h 90"/>
                <a:gd name="T6" fmla="*/ 127 w 127"/>
                <a:gd name="T7" fmla="*/ 16 h 90"/>
                <a:gd name="T8" fmla="*/ 117 w 127"/>
                <a:gd name="T9" fmla="*/ 0 h 90"/>
              </a:gdLst>
              <a:ahLst/>
              <a:cxnLst>
                <a:cxn ang="0">
                  <a:pos x="T0" y="T1"/>
                </a:cxn>
                <a:cxn ang="0">
                  <a:pos x="T2" y="T3"/>
                </a:cxn>
                <a:cxn ang="0">
                  <a:pos x="T4" y="T5"/>
                </a:cxn>
                <a:cxn ang="0">
                  <a:pos x="T6" y="T7"/>
                </a:cxn>
                <a:cxn ang="0">
                  <a:pos x="T8" y="T9"/>
                </a:cxn>
              </a:cxnLst>
              <a:rect l="0" t="0" r="r" b="b"/>
              <a:pathLst>
                <a:path w="127" h="90">
                  <a:moveTo>
                    <a:pt x="117" y="0"/>
                  </a:moveTo>
                  <a:lnTo>
                    <a:pt x="0" y="74"/>
                  </a:lnTo>
                  <a:lnTo>
                    <a:pt x="10" y="90"/>
                  </a:lnTo>
                  <a:lnTo>
                    <a:pt x="127" y="16"/>
                  </a:lnTo>
                  <a:lnTo>
                    <a:pt x="117" y="0"/>
                  </a:lnTo>
                  <a:close/>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05" name="Freeform 389">
              <a:extLst>
                <a:ext uri="{FF2B5EF4-FFF2-40B4-BE49-F238E27FC236}">
                  <a16:creationId xmlns:a16="http://schemas.microsoft.com/office/drawing/2014/main" id="{9E30B54C-3F53-4AFC-8CFA-5CE41CDEFD00}"/>
                </a:ext>
              </a:extLst>
            </p:cNvPr>
            <p:cNvSpPr>
              <a:spLocks noEditPoints="1"/>
            </p:cNvSpPr>
            <p:nvPr/>
          </p:nvSpPr>
          <p:spPr bwMode="auto">
            <a:xfrm>
              <a:off x="5489576" y="4614863"/>
              <a:ext cx="355600" cy="303213"/>
            </a:xfrm>
            <a:custGeom>
              <a:avLst/>
              <a:gdLst>
                <a:gd name="T0" fmla="*/ 522 w 530"/>
                <a:gd name="T1" fmla="*/ 95 h 452"/>
                <a:gd name="T2" fmla="*/ 102 w 530"/>
                <a:gd name="T3" fmla="*/ 1 h 452"/>
                <a:gd name="T4" fmla="*/ 91 w 530"/>
                <a:gd name="T5" fmla="*/ 9 h 452"/>
                <a:gd name="T6" fmla="*/ 79 w 530"/>
                <a:gd name="T7" fmla="*/ 63 h 452"/>
                <a:gd name="T8" fmla="*/ 176 w 530"/>
                <a:gd name="T9" fmla="*/ 217 h 452"/>
                <a:gd name="T10" fmla="*/ 22 w 530"/>
                <a:gd name="T11" fmla="*/ 317 h 452"/>
                <a:gd name="T12" fmla="*/ 1 w 530"/>
                <a:gd name="T13" fmla="*/ 412 h 452"/>
                <a:gd name="T14" fmla="*/ 8 w 530"/>
                <a:gd name="T15" fmla="*/ 423 h 452"/>
                <a:gd name="T16" fmla="*/ 118 w 530"/>
                <a:gd name="T17" fmla="*/ 447 h 452"/>
                <a:gd name="T18" fmla="*/ 212 w 530"/>
                <a:gd name="T19" fmla="*/ 397 h 452"/>
                <a:gd name="T20" fmla="*/ 327 w 530"/>
                <a:gd name="T21" fmla="*/ 422 h 452"/>
                <a:gd name="T22" fmla="*/ 345 w 530"/>
                <a:gd name="T23" fmla="*/ 421 h 452"/>
                <a:gd name="T24" fmla="*/ 463 w 530"/>
                <a:gd name="T25" fmla="*/ 369 h 452"/>
                <a:gd name="T26" fmla="*/ 474 w 530"/>
                <a:gd name="T27" fmla="*/ 356 h 452"/>
                <a:gd name="T28" fmla="*/ 529 w 530"/>
                <a:gd name="T29" fmla="*/ 106 h 452"/>
                <a:gd name="T30" fmla="*/ 522 w 530"/>
                <a:gd name="T31" fmla="*/ 95 h 452"/>
                <a:gd name="T32" fmla="*/ 444 w 530"/>
                <a:gd name="T33" fmla="*/ 201 h 452"/>
                <a:gd name="T34" fmla="*/ 452 w 530"/>
                <a:gd name="T35" fmla="*/ 213 h 452"/>
                <a:gd name="T36" fmla="*/ 428 w 530"/>
                <a:gd name="T37" fmla="*/ 321 h 452"/>
                <a:gd name="T38" fmla="*/ 417 w 530"/>
                <a:gd name="T39" fmla="*/ 334 h 452"/>
                <a:gd name="T40" fmla="*/ 330 w 530"/>
                <a:gd name="T41" fmla="*/ 370 h 452"/>
                <a:gd name="T42" fmla="*/ 312 w 530"/>
                <a:gd name="T43" fmla="*/ 371 h 452"/>
                <a:gd name="T44" fmla="*/ 236 w 530"/>
                <a:gd name="T45" fmla="*/ 355 h 452"/>
                <a:gd name="T46" fmla="*/ 229 w 530"/>
                <a:gd name="T47" fmla="*/ 343 h 452"/>
                <a:gd name="T48" fmla="*/ 267 w 530"/>
                <a:gd name="T49" fmla="*/ 172 h 452"/>
                <a:gd name="T50" fmla="*/ 278 w 530"/>
                <a:gd name="T51" fmla="*/ 165 h 452"/>
                <a:gd name="T52" fmla="*/ 444 w 530"/>
                <a:gd name="T53" fmla="*/ 20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0" h="452">
                  <a:moveTo>
                    <a:pt x="522" y="95"/>
                  </a:moveTo>
                  <a:lnTo>
                    <a:pt x="102" y="1"/>
                  </a:lnTo>
                  <a:cubicBezTo>
                    <a:pt x="97" y="0"/>
                    <a:pt x="92" y="3"/>
                    <a:pt x="91" y="9"/>
                  </a:cubicBezTo>
                  <a:lnTo>
                    <a:pt x="79" y="63"/>
                  </a:lnTo>
                  <a:cubicBezTo>
                    <a:pt x="148" y="79"/>
                    <a:pt x="191" y="148"/>
                    <a:pt x="176" y="217"/>
                  </a:cubicBezTo>
                  <a:cubicBezTo>
                    <a:pt x="160" y="287"/>
                    <a:pt x="92" y="331"/>
                    <a:pt x="22" y="317"/>
                  </a:cubicBezTo>
                  <a:cubicBezTo>
                    <a:pt x="22" y="317"/>
                    <a:pt x="6" y="391"/>
                    <a:pt x="1" y="412"/>
                  </a:cubicBezTo>
                  <a:cubicBezTo>
                    <a:pt x="0" y="417"/>
                    <a:pt x="3" y="422"/>
                    <a:pt x="8" y="423"/>
                  </a:cubicBezTo>
                  <a:cubicBezTo>
                    <a:pt x="33" y="428"/>
                    <a:pt x="118" y="447"/>
                    <a:pt x="118" y="447"/>
                  </a:cubicBezTo>
                  <a:cubicBezTo>
                    <a:pt x="140" y="452"/>
                    <a:pt x="197" y="394"/>
                    <a:pt x="212" y="397"/>
                  </a:cubicBezTo>
                  <a:lnTo>
                    <a:pt x="327" y="422"/>
                  </a:lnTo>
                  <a:cubicBezTo>
                    <a:pt x="332" y="424"/>
                    <a:pt x="340" y="423"/>
                    <a:pt x="345" y="421"/>
                  </a:cubicBezTo>
                  <a:cubicBezTo>
                    <a:pt x="345" y="421"/>
                    <a:pt x="433" y="382"/>
                    <a:pt x="463" y="369"/>
                  </a:cubicBezTo>
                  <a:cubicBezTo>
                    <a:pt x="468" y="367"/>
                    <a:pt x="473" y="361"/>
                    <a:pt x="474" y="356"/>
                  </a:cubicBezTo>
                  <a:cubicBezTo>
                    <a:pt x="488" y="293"/>
                    <a:pt x="529" y="106"/>
                    <a:pt x="529" y="106"/>
                  </a:cubicBezTo>
                  <a:cubicBezTo>
                    <a:pt x="530" y="101"/>
                    <a:pt x="527" y="96"/>
                    <a:pt x="522" y="95"/>
                  </a:cubicBezTo>
                  <a:close/>
                  <a:moveTo>
                    <a:pt x="444" y="201"/>
                  </a:moveTo>
                  <a:cubicBezTo>
                    <a:pt x="450" y="203"/>
                    <a:pt x="453" y="208"/>
                    <a:pt x="452" y="213"/>
                  </a:cubicBezTo>
                  <a:lnTo>
                    <a:pt x="428" y="321"/>
                  </a:lnTo>
                  <a:cubicBezTo>
                    <a:pt x="427" y="326"/>
                    <a:pt x="422" y="332"/>
                    <a:pt x="417" y="334"/>
                  </a:cubicBezTo>
                  <a:lnTo>
                    <a:pt x="330" y="370"/>
                  </a:lnTo>
                  <a:cubicBezTo>
                    <a:pt x="325" y="372"/>
                    <a:pt x="317" y="372"/>
                    <a:pt x="312" y="371"/>
                  </a:cubicBezTo>
                  <a:lnTo>
                    <a:pt x="236" y="355"/>
                  </a:lnTo>
                  <a:cubicBezTo>
                    <a:pt x="231" y="353"/>
                    <a:pt x="228" y="348"/>
                    <a:pt x="229" y="343"/>
                  </a:cubicBezTo>
                  <a:lnTo>
                    <a:pt x="267" y="172"/>
                  </a:lnTo>
                  <a:cubicBezTo>
                    <a:pt x="268" y="167"/>
                    <a:pt x="273" y="163"/>
                    <a:pt x="278" y="165"/>
                  </a:cubicBezTo>
                  <a:lnTo>
                    <a:pt x="444" y="201"/>
                  </a:ln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06" name="Freeform 390">
              <a:extLst>
                <a:ext uri="{FF2B5EF4-FFF2-40B4-BE49-F238E27FC236}">
                  <a16:creationId xmlns:a16="http://schemas.microsoft.com/office/drawing/2014/main" id="{63529980-1515-4E16-A7F1-7F487C040AF7}"/>
                </a:ext>
              </a:extLst>
            </p:cNvPr>
            <p:cNvSpPr>
              <a:spLocks/>
            </p:cNvSpPr>
            <p:nvPr/>
          </p:nvSpPr>
          <p:spPr bwMode="auto">
            <a:xfrm>
              <a:off x="5699126" y="4040188"/>
              <a:ext cx="403225" cy="574675"/>
            </a:xfrm>
            <a:custGeom>
              <a:avLst/>
              <a:gdLst>
                <a:gd name="T0" fmla="*/ 13 w 602"/>
                <a:gd name="T1" fmla="*/ 0 h 854"/>
                <a:gd name="T2" fmla="*/ 376 w 602"/>
                <a:gd name="T3" fmla="*/ 7 h 854"/>
                <a:gd name="T4" fmla="*/ 409 w 602"/>
                <a:gd name="T5" fmla="*/ 36 h 854"/>
                <a:gd name="T6" fmla="*/ 416 w 602"/>
                <a:gd name="T7" fmla="*/ 85 h 854"/>
                <a:gd name="T8" fmla="*/ 468 w 602"/>
                <a:gd name="T9" fmla="*/ 77 h 854"/>
                <a:gd name="T10" fmla="*/ 501 w 602"/>
                <a:gd name="T11" fmla="*/ 102 h 854"/>
                <a:gd name="T12" fmla="*/ 600 w 602"/>
                <a:gd name="T13" fmla="*/ 765 h 854"/>
                <a:gd name="T14" fmla="*/ 576 w 602"/>
                <a:gd name="T15" fmla="*/ 798 h 854"/>
                <a:gd name="T16" fmla="*/ 133 w 602"/>
                <a:gd name="T17" fmla="*/ 851 h 854"/>
                <a:gd name="T18" fmla="*/ 100 w 602"/>
                <a:gd name="T19" fmla="*/ 827 h 854"/>
                <a:gd name="T20" fmla="*/ 13 w 602"/>
                <a:gd name="T21" fmla="*/ 0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2" h="854">
                  <a:moveTo>
                    <a:pt x="13" y="0"/>
                  </a:moveTo>
                  <a:cubicBezTo>
                    <a:pt x="105" y="2"/>
                    <a:pt x="376" y="7"/>
                    <a:pt x="376" y="7"/>
                  </a:cubicBezTo>
                  <a:cubicBezTo>
                    <a:pt x="392" y="7"/>
                    <a:pt x="407" y="20"/>
                    <a:pt x="409" y="36"/>
                  </a:cubicBezTo>
                  <a:lnTo>
                    <a:pt x="416" y="85"/>
                  </a:lnTo>
                  <a:lnTo>
                    <a:pt x="468" y="77"/>
                  </a:lnTo>
                  <a:cubicBezTo>
                    <a:pt x="483" y="75"/>
                    <a:pt x="498" y="86"/>
                    <a:pt x="501" y="102"/>
                  </a:cubicBezTo>
                  <a:lnTo>
                    <a:pt x="600" y="765"/>
                  </a:lnTo>
                  <a:cubicBezTo>
                    <a:pt x="602" y="781"/>
                    <a:pt x="591" y="796"/>
                    <a:pt x="576" y="798"/>
                  </a:cubicBezTo>
                  <a:lnTo>
                    <a:pt x="133" y="851"/>
                  </a:lnTo>
                  <a:cubicBezTo>
                    <a:pt x="117" y="854"/>
                    <a:pt x="102" y="842"/>
                    <a:pt x="100" y="827"/>
                  </a:cubicBezTo>
                  <a:cubicBezTo>
                    <a:pt x="100" y="827"/>
                    <a:pt x="0" y="0"/>
                    <a:pt x="13" y="0"/>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07" name="Freeform 391">
              <a:extLst>
                <a:ext uri="{FF2B5EF4-FFF2-40B4-BE49-F238E27FC236}">
                  <a16:creationId xmlns:a16="http://schemas.microsoft.com/office/drawing/2014/main" id="{E13436CD-9C05-499A-B7BA-534A0C0B551E}"/>
                </a:ext>
              </a:extLst>
            </p:cNvPr>
            <p:cNvSpPr>
              <a:spLocks/>
            </p:cNvSpPr>
            <p:nvPr/>
          </p:nvSpPr>
          <p:spPr bwMode="auto">
            <a:xfrm>
              <a:off x="5664201" y="4052888"/>
              <a:ext cx="39688" cy="53975"/>
            </a:xfrm>
            <a:custGeom>
              <a:avLst/>
              <a:gdLst>
                <a:gd name="T0" fmla="*/ 57 w 58"/>
                <a:gd name="T1" fmla="*/ 18 h 81"/>
                <a:gd name="T2" fmla="*/ 43 w 58"/>
                <a:gd name="T3" fmla="*/ 81 h 81"/>
                <a:gd name="T4" fmla="*/ 0 w 58"/>
                <a:gd name="T5" fmla="*/ 59 h 81"/>
                <a:gd name="T6" fmla="*/ 12 w 58"/>
                <a:gd name="T7" fmla="*/ 8 h 81"/>
                <a:gd name="T8" fmla="*/ 23 w 58"/>
                <a:gd name="T9" fmla="*/ 1 h 81"/>
                <a:gd name="T10" fmla="*/ 50 w 58"/>
                <a:gd name="T11" fmla="*/ 7 h 81"/>
                <a:gd name="T12" fmla="*/ 57 w 58"/>
                <a:gd name="T13" fmla="*/ 18 h 81"/>
              </a:gdLst>
              <a:ahLst/>
              <a:cxnLst>
                <a:cxn ang="0">
                  <a:pos x="T0" y="T1"/>
                </a:cxn>
                <a:cxn ang="0">
                  <a:pos x="T2" y="T3"/>
                </a:cxn>
                <a:cxn ang="0">
                  <a:pos x="T4" y="T5"/>
                </a:cxn>
                <a:cxn ang="0">
                  <a:pos x="T6" y="T7"/>
                </a:cxn>
                <a:cxn ang="0">
                  <a:pos x="T8" y="T9"/>
                </a:cxn>
                <a:cxn ang="0">
                  <a:pos x="T10" y="T11"/>
                </a:cxn>
                <a:cxn ang="0">
                  <a:pos x="T12" y="T13"/>
                </a:cxn>
              </a:cxnLst>
              <a:rect l="0" t="0" r="r" b="b"/>
              <a:pathLst>
                <a:path w="58" h="81">
                  <a:moveTo>
                    <a:pt x="57" y="18"/>
                  </a:moveTo>
                  <a:lnTo>
                    <a:pt x="43" y="81"/>
                  </a:lnTo>
                  <a:cubicBezTo>
                    <a:pt x="31" y="71"/>
                    <a:pt x="16" y="64"/>
                    <a:pt x="0" y="59"/>
                  </a:cubicBezTo>
                  <a:lnTo>
                    <a:pt x="12" y="8"/>
                  </a:lnTo>
                  <a:cubicBezTo>
                    <a:pt x="13" y="3"/>
                    <a:pt x="18" y="0"/>
                    <a:pt x="23" y="1"/>
                  </a:cubicBezTo>
                  <a:lnTo>
                    <a:pt x="50" y="7"/>
                  </a:lnTo>
                  <a:cubicBezTo>
                    <a:pt x="55" y="8"/>
                    <a:pt x="58" y="13"/>
                    <a:pt x="57" y="18"/>
                  </a:cubicBezTo>
                </a:path>
              </a:pathLst>
            </a:custGeom>
            <a:solidFill>
              <a:srgbClr val="4C82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08" name="Freeform 392">
              <a:extLst>
                <a:ext uri="{FF2B5EF4-FFF2-40B4-BE49-F238E27FC236}">
                  <a16:creationId xmlns:a16="http://schemas.microsoft.com/office/drawing/2014/main" id="{C5F576FE-B032-4DED-A1C4-1D3801F38972}"/>
                </a:ext>
              </a:extLst>
            </p:cNvPr>
            <p:cNvSpPr>
              <a:spLocks/>
            </p:cNvSpPr>
            <p:nvPr/>
          </p:nvSpPr>
          <p:spPr bwMode="auto">
            <a:xfrm>
              <a:off x="5559426" y="4398963"/>
              <a:ext cx="76200" cy="203200"/>
            </a:xfrm>
            <a:custGeom>
              <a:avLst/>
              <a:gdLst>
                <a:gd name="T0" fmla="*/ 112 w 112"/>
                <a:gd name="T1" fmla="*/ 0 h 304"/>
                <a:gd name="T2" fmla="*/ 46 w 112"/>
                <a:gd name="T3" fmla="*/ 296 h 304"/>
                <a:gd name="T4" fmla="*/ 35 w 112"/>
                <a:gd name="T5" fmla="*/ 303 h 304"/>
                <a:gd name="T6" fmla="*/ 8 w 112"/>
                <a:gd name="T7" fmla="*/ 298 h 304"/>
                <a:gd name="T8" fmla="*/ 1 w 112"/>
                <a:gd name="T9" fmla="*/ 286 h 304"/>
                <a:gd name="T10" fmla="*/ 64 w 112"/>
                <a:gd name="T11" fmla="*/ 3 h 304"/>
                <a:gd name="T12" fmla="*/ 112 w 112"/>
                <a:gd name="T13" fmla="*/ 0 h 304"/>
              </a:gdLst>
              <a:ahLst/>
              <a:cxnLst>
                <a:cxn ang="0">
                  <a:pos x="T0" y="T1"/>
                </a:cxn>
                <a:cxn ang="0">
                  <a:pos x="T2" y="T3"/>
                </a:cxn>
                <a:cxn ang="0">
                  <a:pos x="T4" y="T5"/>
                </a:cxn>
                <a:cxn ang="0">
                  <a:pos x="T6" y="T7"/>
                </a:cxn>
                <a:cxn ang="0">
                  <a:pos x="T8" y="T9"/>
                </a:cxn>
                <a:cxn ang="0">
                  <a:pos x="T10" y="T11"/>
                </a:cxn>
                <a:cxn ang="0">
                  <a:pos x="T12" y="T13"/>
                </a:cxn>
              </a:cxnLst>
              <a:rect l="0" t="0" r="r" b="b"/>
              <a:pathLst>
                <a:path w="112" h="304">
                  <a:moveTo>
                    <a:pt x="112" y="0"/>
                  </a:moveTo>
                  <a:lnTo>
                    <a:pt x="46" y="296"/>
                  </a:lnTo>
                  <a:cubicBezTo>
                    <a:pt x="45" y="301"/>
                    <a:pt x="40" y="304"/>
                    <a:pt x="35" y="303"/>
                  </a:cubicBezTo>
                  <a:lnTo>
                    <a:pt x="8" y="298"/>
                  </a:lnTo>
                  <a:cubicBezTo>
                    <a:pt x="3" y="296"/>
                    <a:pt x="0" y="291"/>
                    <a:pt x="1" y="286"/>
                  </a:cubicBezTo>
                  <a:lnTo>
                    <a:pt x="64" y="3"/>
                  </a:lnTo>
                  <a:cubicBezTo>
                    <a:pt x="80" y="5"/>
                    <a:pt x="97" y="4"/>
                    <a:pt x="112" y="0"/>
                  </a:cubicBezTo>
                </a:path>
              </a:pathLst>
            </a:custGeom>
            <a:solidFill>
              <a:srgbClr val="4C82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09" name="Freeform 393">
              <a:extLst>
                <a:ext uri="{FF2B5EF4-FFF2-40B4-BE49-F238E27FC236}">
                  <a16:creationId xmlns:a16="http://schemas.microsoft.com/office/drawing/2014/main" id="{1F0017EA-9BF8-4026-8FA1-6DFE24DA82E1}"/>
                </a:ext>
              </a:extLst>
            </p:cNvPr>
            <p:cNvSpPr>
              <a:spLocks/>
            </p:cNvSpPr>
            <p:nvPr/>
          </p:nvSpPr>
          <p:spPr bwMode="auto">
            <a:xfrm>
              <a:off x="5905501" y="4232276"/>
              <a:ext cx="112713" cy="184150"/>
            </a:xfrm>
            <a:custGeom>
              <a:avLst/>
              <a:gdLst>
                <a:gd name="T0" fmla="*/ 167 w 167"/>
                <a:gd name="T1" fmla="*/ 164 h 275"/>
                <a:gd name="T2" fmla="*/ 130 w 167"/>
                <a:gd name="T3" fmla="*/ 223 h 275"/>
                <a:gd name="T4" fmla="*/ 11 w 167"/>
                <a:gd name="T5" fmla="*/ 273 h 275"/>
                <a:gd name="T6" fmla="*/ 11 w 167"/>
                <a:gd name="T7" fmla="*/ 271 h 275"/>
                <a:gd name="T8" fmla="*/ 79 w 167"/>
                <a:gd name="T9" fmla="*/ 193 h 275"/>
                <a:gd name="T10" fmla="*/ 68 w 167"/>
                <a:gd name="T11" fmla="*/ 154 h 275"/>
                <a:gd name="T12" fmla="*/ 97 w 167"/>
                <a:gd name="T13" fmla="*/ 157 h 275"/>
                <a:gd name="T14" fmla="*/ 15 w 167"/>
                <a:gd name="T15" fmla="*/ 44 h 275"/>
                <a:gd name="T16" fmla="*/ 19 w 167"/>
                <a:gd name="T17" fmla="*/ 22 h 275"/>
                <a:gd name="T18" fmla="*/ 18 w 167"/>
                <a:gd name="T19" fmla="*/ 23 h 275"/>
                <a:gd name="T20" fmla="*/ 21 w 167"/>
                <a:gd name="T21" fmla="*/ 0 h 275"/>
                <a:gd name="T22" fmla="*/ 139 w 167"/>
                <a:gd name="T23" fmla="*/ 161 h 275"/>
                <a:gd name="T24" fmla="*/ 167 w 167"/>
                <a:gd name="T25" fmla="*/ 16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7" h="275">
                  <a:moveTo>
                    <a:pt x="167" y="164"/>
                  </a:moveTo>
                  <a:cubicBezTo>
                    <a:pt x="167" y="163"/>
                    <a:pt x="157" y="194"/>
                    <a:pt x="130" y="223"/>
                  </a:cubicBezTo>
                  <a:cubicBezTo>
                    <a:pt x="103" y="253"/>
                    <a:pt x="56" y="275"/>
                    <a:pt x="11" y="273"/>
                  </a:cubicBezTo>
                  <a:cubicBezTo>
                    <a:pt x="11" y="273"/>
                    <a:pt x="0" y="274"/>
                    <a:pt x="11" y="271"/>
                  </a:cubicBezTo>
                  <a:cubicBezTo>
                    <a:pt x="57" y="262"/>
                    <a:pt x="79" y="219"/>
                    <a:pt x="79" y="193"/>
                  </a:cubicBezTo>
                  <a:cubicBezTo>
                    <a:pt x="79" y="166"/>
                    <a:pt x="68" y="154"/>
                    <a:pt x="68" y="154"/>
                  </a:cubicBezTo>
                  <a:lnTo>
                    <a:pt x="97" y="157"/>
                  </a:lnTo>
                  <a:cubicBezTo>
                    <a:pt x="103" y="104"/>
                    <a:pt x="65" y="52"/>
                    <a:pt x="15" y="44"/>
                  </a:cubicBezTo>
                  <a:lnTo>
                    <a:pt x="19" y="22"/>
                  </a:lnTo>
                  <a:lnTo>
                    <a:pt x="18" y="23"/>
                  </a:lnTo>
                  <a:lnTo>
                    <a:pt x="21" y="0"/>
                  </a:lnTo>
                  <a:cubicBezTo>
                    <a:pt x="92" y="10"/>
                    <a:pt x="147" y="85"/>
                    <a:pt x="139" y="161"/>
                  </a:cubicBezTo>
                  <a:lnTo>
                    <a:pt x="167" y="164"/>
                  </a:ln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310" name="Freeform 394">
              <a:extLst>
                <a:ext uri="{FF2B5EF4-FFF2-40B4-BE49-F238E27FC236}">
                  <a16:creationId xmlns:a16="http://schemas.microsoft.com/office/drawing/2014/main" id="{247CB350-0683-4E92-AB3D-4175FBE701F5}"/>
                </a:ext>
              </a:extLst>
            </p:cNvPr>
            <p:cNvSpPr>
              <a:spLocks/>
            </p:cNvSpPr>
            <p:nvPr/>
          </p:nvSpPr>
          <p:spPr bwMode="auto">
            <a:xfrm>
              <a:off x="5800726" y="4230688"/>
              <a:ext cx="112713" cy="185738"/>
            </a:xfrm>
            <a:custGeom>
              <a:avLst/>
              <a:gdLst>
                <a:gd name="T0" fmla="*/ 0 w 168"/>
                <a:gd name="T1" fmla="*/ 111 h 275"/>
                <a:gd name="T2" fmla="*/ 38 w 168"/>
                <a:gd name="T3" fmla="*/ 52 h 275"/>
                <a:gd name="T4" fmla="*/ 157 w 168"/>
                <a:gd name="T5" fmla="*/ 3 h 275"/>
                <a:gd name="T6" fmla="*/ 157 w 168"/>
                <a:gd name="T7" fmla="*/ 4 h 275"/>
                <a:gd name="T8" fmla="*/ 89 w 168"/>
                <a:gd name="T9" fmla="*/ 83 h 275"/>
                <a:gd name="T10" fmla="*/ 99 w 168"/>
                <a:gd name="T11" fmla="*/ 122 h 275"/>
                <a:gd name="T12" fmla="*/ 71 w 168"/>
                <a:gd name="T13" fmla="*/ 119 h 275"/>
                <a:gd name="T14" fmla="*/ 152 w 168"/>
                <a:gd name="T15" fmla="*/ 231 h 275"/>
                <a:gd name="T16" fmla="*/ 149 w 168"/>
                <a:gd name="T17" fmla="*/ 254 h 275"/>
                <a:gd name="T18" fmla="*/ 149 w 168"/>
                <a:gd name="T19" fmla="*/ 253 h 275"/>
                <a:gd name="T20" fmla="*/ 146 w 168"/>
                <a:gd name="T21" fmla="*/ 275 h 275"/>
                <a:gd name="T22" fmla="*/ 29 w 168"/>
                <a:gd name="T23" fmla="*/ 114 h 275"/>
                <a:gd name="T24" fmla="*/ 0 w 168"/>
                <a:gd name="T25" fmla="*/ 111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8" h="275">
                  <a:moveTo>
                    <a:pt x="0" y="111"/>
                  </a:moveTo>
                  <a:cubicBezTo>
                    <a:pt x="1" y="112"/>
                    <a:pt x="10" y="82"/>
                    <a:pt x="38" y="52"/>
                  </a:cubicBezTo>
                  <a:cubicBezTo>
                    <a:pt x="65" y="22"/>
                    <a:pt x="111" y="0"/>
                    <a:pt x="157" y="3"/>
                  </a:cubicBezTo>
                  <a:cubicBezTo>
                    <a:pt x="157" y="2"/>
                    <a:pt x="168" y="2"/>
                    <a:pt x="157" y="4"/>
                  </a:cubicBezTo>
                  <a:cubicBezTo>
                    <a:pt x="111" y="14"/>
                    <a:pt x="88" y="56"/>
                    <a:pt x="89" y="83"/>
                  </a:cubicBezTo>
                  <a:cubicBezTo>
                    <a:pt x="88" y="110"/>
                    <a:pt x="100" y="122"/>
                    <a:pt x="99" y="122"/>
                  </a:cubicBezTo>
                  <a:lnTo>
                    <a:pt x="71" y="119"/>
                  </a:lnTo>
                  <a:cubicBezTo>
                    <a:pt x="65" y="171"/>
                    <a:pt x="103" y="224"/>
                    <a:pt x="152" y="231"/>
                  </a:cubicBezTo>
                  <a:lnTo>
                    <a:pt x="149" y="254"/>
                  </a:lnTo>
                  <a:lnTo>
                    <a:pt x="149" y="253"/>
                  </a:lnTo>
                  <a:lnTo>
                    <a:pt x="146" y="275"/>
                  </a:lnTo>
                  <a:cubicBezTo>
                    <a:pt x="76" y="266"/>
                    <a:pt x="20" y="190"/>
                    <a:pt x="29" y="114"/>
                  </a:cubicBezTo>
                  <a:lnTo>
                    <a:pt x="0" y="111"/>
                  </a:ln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311" name="Freeform 395">
              <a:extLst>
                <a:ext uri="{FF2B5EF4-FFF2-40B4-BE49-F238E27FC236}">
                  <a16:creationId xmlns:a16="http://schemas.microsoft.com/office/drawing/2014/main" id="{EA77C79E-536E-4007-B010-78142D020B5D}"/>
                </a:ext>
              </a:extLst>
            </p:cNvPr>
            <p:cNvSpPr>
              <a:spLocks/>
            </p:cNvSpPr>
            <p:nvPr/>
          </p:nvSpPr>
          <p:spPr bwMode="auto">
            <a:xfrm>
              <a:off x="5443538" y="4660901"/>
              <a:ext cx="161925" cy="161925"/>
            </a:xfrm>
            <a:custGeom>
              <a:avLst/>
              <a:gdLst>
                <a:gd name="T0" fmla="*/ 145 w 242"/>
                <a:gd name="T1" fmla="*/ 13 h 242"/>
                <a:gd name="T2" fmla="*/ 13 w 242"/>
                <a:gd name="T3" fmla="*/ 97 h 242"/>
                <a:gd name="T4" fmla="*/ 97 w 242"/>
                <a:gd name="T5" fmla="*/ 229 h 242"/>
                <a:gd name="T6" fmla="*/ 228 w 242"/>
                <a:gd name="T7" fmla="*/ 145 h 242"/>
                <a:gd name="T8" fmla="*/ 145 w 242"/>
                <a:gd name="T9" fmla="*/ 13 h 242"/>
              </a:gdLst>
              <a:ahLst/>
              <a:cxnLst>
                <a:cxn ang="0">
                  <a:pos x="T0" y="T1"/>
                </a:cxn>
                <a:cxn ang="0">
                  <a:pos x="T2" y="T3"/>
                </a:cxn>
                <a:cxn ang="0">
                  <a:pos x="T4" y="T5"/>
                </a:cxn>
                <a:cxn ang="0">
                  <a:pos x="T6" y="T7"/>
                </a:cxn>
                <a:cxn ang="0">
                  <a:pos x="T8" y="T9"/>
                </a:cxn>
              </a:cxnLst>
              <a:rect l="0" t="0" r="r" b="b"/>
              <a:pathLst>
                <a:path w="242" h="242">
                  <a:moveTo>
                    <a:pt x="145" y="13"/>
                  </a:moveTo>
                  <a:cubicBezTo>
                    <a:pt x="85" y="0"/>
                    <a:pt x="26" y="37"/>
                    <a:pt x="13" y="97"/>
                  </a:cubicBezTo>
                  <a:cubicBezTo>
                    <a:pt x="0" y="156"/>
                    <a:pt x="37" y="215"/>
                    <a:pt x="97" y="229"/>
                  </a:cubicBezTo>
                  <a:cubicBezTo>
                    <a:pt x="156" y="242"/>
                    <a:pt x="215" y="204"/>
                    <a:pt x="228" y="145"/>
                  </a:cubicBezTo>
                  <a:cubicBezTo>
                    <a:pt x="242" y="85"/>
                    <a:pt x="204" y="26"/>
                    <a:pt x="145" y="13"/>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12" name="Freeform 396">
              <a:extLst>
                <a:ext uri="{FF2B5EF4-FFF2-40B4-BE49-F238E27FC236}">
                  <a16:creationId xmlns:a16="http://schemas.microsoft.com/office/drawing/2014/main" id="{608FF9ED-FD7A-469A-AC6F-74BAEC67B40F}"/>
                </a:ext>
              </a:extLst>
            </p:cNvPr>
            <p:cNvSpPr>
              <a:spLocks/>
            </p:cNvSpPr>
            <p:nvPr/>
          </p:nvSpPr>
          <p:spPr bwMode="auto">
            <a:xfrm>
              <a:off x="5486401" y="4703763"/>
              <a:ext cx="76200" cy="76200"/>
            </a:xfrm>
            <a:custGeom>
              <a:avLst/>
              <a:gdLst>
                <a:gd name="T0" fmla="*/ 107 w 113"/>
                <a:gd name="T1" fmla="*/ 68 h 113"/>
                <a:gd name="T2" fmla="*/ 45 w 113"/>
                <a:gd name="T3" fmla="*/ 107 h 113"/>
                <a:gd name="T4" fmla="*/ 6 w 113"/>
                <a:gd name="T5" fmla="*/ 46 h 113"/>
                <a:gd name="T6" fmla="*/ 68 w 113"/>
                <a:gd name="T7" fmla="*/ 7 h 113"/>
                <a:gd name="T8" fmla="*/ 107 w 113"/>
                <a:gd name="T9" fmla="*/ 68 h 113"/>
              </a:gdLst>
              <a:ahLst/>
              <a:cxnLst>
                <a:cxn ang="0">
                  <a:pos x="T0" y="T1"/>
                </a:cxn>
                <a:cxn ang="0">
                  <a:pos x="T2" y="T3"/>
                </a:cxn>
                <a:cxn ang="0">
                  <a:pos x="T4" y="T5"/>
                </a:cxn>
                <a:cxn ang="0">
                  <a:pos x="T6" y="T7"/>
                </a:cxn>
                <a:cxn ang="0">
                  <a:pos x="T8" y="T9"/>
                </a:cxn>
              </a:cxnLst>
              <a:rect l="0" t="0" r="r" b="b"/>
              <a:pathLst>
                <a:path w="113" h="113">
                  <a:moveTo>
                    <a:pt x="107" y="68"/>
                  </a:moveTo>
                  <a:cubicBezTo>
                    <a:pt x="101" y="96"/>
                    <a:pt x="73" y="113"/>
                    <a:pt x="45" y="107"/>
                  </a:cubicBezTo>
                  <a:cubicBezTo>
                    <a:pt x="18" y="101"/>
                    <a:pt x="0" y="73"/>
                    <a:pt x="6" y="46"/>
                  </a:cubicBezTo>
                  <a:cubicBezTo>
                    <a:pt x="12" y="18"/>
                    <a:pt x="40" y="0"/>
                    <a:pt x="68" y="7"/>
                  </a:cubicBezTo>
                  <a:cubicBezTo>
                    <a:pt x="96" y="13"/>
                    <a:pt x="113" y="40"/>
                    <a:pt x="107" y="68"/>
                  </a:cubicBez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13" name="Freeform 397">
              <a:extLst>
                <a:ext uri="{FF2B5EF4-FFF2-40B4-BE49-F238E27FC236}">
                  <a16:creationId xmlns:a16="http://schemas.microsoft.com/office/drawing/2014/main" id="{EEB68AA8-7171-490A-A65D-C29FA8A86ADF}"/>
                </a:ext>
              </a:extLst>
            </p:cNvPr>
            <p:cNvSpPr>
              <a:spLocks/>
            </p:cNvSpPr>
            <p:nvPr/>
          </p:nvSpPr>
          <p:spPr bwMode="auto">
            <a:xfrm>
              <a:off x="5507038" y="4724401"/>
              <a:ext cx="34925" cy="34925"/>
            </a:xfrm>
            <a:custGeom>
              <a:avLst/>
              <a:gdLst>
                <a:gd name="T0" fmla="*/ 31 w 52"/>
                <a:gd name="T1" fmla="*/ 3 h 52"/>
                <a:gd name="T2" fmla="*/ 49 w 52"/>
                <a:gd name="T3" fmla="*/ 31 h 52"/>
                <a:gd name="T4" fmla="*/ 20 w 52"/>
                <a:gd name="T5" fmla="*/ 49 h 52"/>
                <a:gd name="T6" fmla="*/ 2 w 52"/>
                <a:gd name="T7" fmla="*/ 21 h 52"/>
                <a:gd name="T8" fmla="*/ 31 w 52"/>
                <a:gd name="T9" fmla="*/ 3 h 52"/>
              </a:gdLst>
              <a:ahLst/>
              <a:cxnLst>
                <a:cxn ang="0">
                  <a:pos x="T0" y="T1"/>
                </a:cxn>
                <a:cxn ang="0">
                  <a:pos x="T2" y="T3"/>
                </a:cxn>
                <a:cxn ang="0">
                  <a:pos x="T4" y="T5"/>
                </a:cxn>
                <a:cxn ang="0">
                  <a:pos x="T6" y="T7"/>
                </a:cxn>
                <a:cxn ang="0">
                  <a:pos x="T8" y="T9"/>
                </a:cxn>
              </a:cxnLst>
              <a:rect l="0" t="0" r="r" b="b"/>
              <a:pathLst>
                <a:path w="52" h="52">
                  <a:moveTo>
                    <a:pt x="31" y="3"/>
                  </a:moveTo>
                  <a:cubicBezTo>
                    <a:pt x="44" y="5"/>
                    <a:pt x="52" y="18"/>
                    <a:pt x="49" y="31"/>
                  </a:cubicBezTo>
                  <a:cubicBezTo>
                    <a:pt x="46" y="44"/>
                    <a:pt x="33" y="52"/>
                    <a:pt x="20" y="49"/>
                  </a:cubicBezTo>
                  <a:cubicBezTo>
                    <a:pt x="8" y="46"/>
                    <a:pt x="0" y="33"/>
                    <a:pt x="2" y="21"/>
                  </a:cubicBezTo>
                  <a:cubicBezTo>
                    <a:pt x="5" y="8"/>
                    <a:pt x="18" y="0"/>
                    <a:pt x="31" y="3"/>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14" name="Freeform 398">
              <a:extLst>
                <a:ext uri="{FF2B5EF4-FFF2-40B4-BE49-F238E27FC236}">
                  <a16:creationId xmlns:a16="http://schemas.microsoft.com/office/drawing/2014/main" id="{5CF7E132-708A-4DC0-9647-ED470B82AABA}"/>
                </a:ext>
              </a:extLst>
            </p:cNvPr>
            <p:cNvSpPr>
              <a:spLocks/>
            </p:cNvSpPr>
            <p:nvPr/>
          </p:nvSpPr>
          <p:spPr bwMode="auto">
            <a:xfrm>
              <a:off x="5532438" y="4235451"/>
              <a:ext cx="161925" cy="163513"/>
            </a:xfrm>
            <a:custGeom>
              <a:avLst/>
              <a:gdLst>
                <a:gd name="T0" fmla="*/ 145 w 242"/>
                <a:gd name="T1" fmla="*/ 13 h 242"/>
                <a:gd name="T2" fmla="*/ 13 w 242"/>
                <a:gd name="T3" fmla="*/ 97 h 242"/>
                <a:gd name="T4" fmla="*/ 97 w 242"/>
                <a:gd name="T5" fmla="*/ 229 h 242"/>
                <a:gd name="T6" fmla="*/ 229 w 242"/>
                <a:gd name="T7" fmla="*/ 145 h 242"/>
                <a:gd name="T8" fmla="*/ 145 w 242"/>
                <a:gd name="T9" fmla="*/ 13 h 242"/>
              </a:gdLst>
              <a:ahLst/>
              <a:cxnLst>
                <a:cxn ang="0">
                  <a:pos x="T0" y="T1"/>
                </a:cxn>
                <a:cxn ang="0">
                  <a:pos x="T2" y="T3"/>
                </a:cxn>
                <a:cxn ang="0">
                  <a:pos x="T4" y="T5"/>
                </a:cxn>
                <a:cxn ang="0">
                  <a:pos x="T6" y="T7"/>
                </a:cxn>
                <a:cxn ang="0">
                  <a:pos x="T8" y="T9"/>
                </a:cxn>
              </a:cxnLst>
              <a:rect l="0" t="0" r="r" b="b"/>
              <a:pathLst>
                <a:path w="242" h="242">
                  <a:moveTo>
                    <a:pt x="145" y="13"/>
                  </a:moveTo>
                  <a:cubicBezTo>
                    <a:pt x="85" y="0"/>
                    <a:pt x="26" y="38"/>
                    <a:pt x="13" y="97"/>
                  </a:cubicBezTo>
                  <a:cubicBezTo>
                    <a:pt x="0" y="157"/>
                    <a:pt x="37" y="216"/>
                    <a:pt x="97" y="229"/>
                  </a:cubicBezTo>
                  <a:cubicBezTo>
                    <a:pt x="156" y="242"/>
                    <a:pt x="215" y="205"/>
                    <a:pt x="229" y="145"/>
                  </a:cubicBezTo>
                  <a:cubicBezTo>
                    <a:pt x="242" y="85"/>
                    <a:pt x="204" y="27"/>
                    <a:pt x="145" y="13"/>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15" name="Freeform 399">
              <a:extLst>
                <a:ext uri="{FF2B5EF4-FFF2-40B4-BE49-F238E27FC236}">
                  <a16:creationId xmlns:a16="http://schemas.microsoft.com/office/drawing/2014/main" id="{C9432DE1-5CBD-4490-9968-D239A03B5233}"/>
                </a:ext>
              </a:extLst>
            </p:cNvPr>
            <p:cNvSpPr>
              <a:spLocks/>
            </p:cNvSpPr>
            <p:nvPr/>
          </p:nvSpPr>
          <p:spPr bwMode="auto">
            <a:xfrm>
              <a:off x="5575301" y="4279901"/>
              <a:ext cx="76200" cy="76200"/>
            </a:xfrm>
            <a:custGeom>
              <a:avLst/>
              <a:gdLst>
                <a:gd name="T0" fmla="*/ 107 w 113"/>
                <a:gd name="T1" fmla="*/ 67 h 113"/>
                <a:gd name="T2" fmla="*/ 46 w 113"/>
                <a:gd name="T3" fmla="*/ 106 h 113"/>
                <a:gd name="T4" fmla="*/ 7 w 113"/>
                <a:gd name="T5" fmla="*/ 45 h 113"/>
                <a:gd name="T6" fmla="*/ 68 w 113"/>
                <a:gd name="T7" fmla="*/ 6 h 113"/>
                <a:gd name="T8" fmla="*/ 107 w 113"/>
                <a:gd name="T9" fmla="*/ 67 h 113"/>
              </a:gdLst>
              <a:ahLst/>
              <a:cxnLst>
                <a:cxn ang="0">
                  <a:pos x="T0" y="T1"/>
                </a:cxn>
                <a:cxn ang="0">
                  <a:pos x="T2" y="T3"/>
                </a:cxn>
                <a:cxn ang="0">
                  <a:pos x="T4" y="T5"/>
                </a:cxn>
                <a:cxn ang="0">
                  <a:pos x="T6" y="T7"/>
                </a:cxn>
                <a:cxn ang="0">
                  <a:pos x="T8" y="T9"/>
                </a:cxn>
              </a:cxnLst>
              <a:rect l="0" t="0" r="r" b="b"/>
              <a:pathLst>
                <a:path w="113" h="113">
                  <a:moveTo>
                    <a:pt x="107" y="67"/>
                  </a:moveTo>
                  <a:cubicBezTo>
                    <a:pt x="101" y="95"/>
                    <a:pt x="74" y="113"/>
                    <a:pt x="46" y="106"/>
                  </a:cubicBezTo>
                  <a:cubicBezTo>
                    <a:pt x="18" y="100"/>
                    <a:pt x="0" y="73"/>
                    <a:pt x="7" y="45"/>
                  </a:cubicBezTo>
                  <a:cubicBezTo>
                    <a:pt x="13" y="17"/>
                    <a:pt x="40" y="0"/>
                    <a:pt x="68" y="6"/>
                  </a:cubicBezTo>
                  <a:cubicBezTo>
                    <a:pt x="96" y="12"/>
                    <a:pt x="113" y="39"/>
                    <a:pt x="107" y="67"/>
                  </a:cubicBez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16" name="Freeform 400">
              <a:extLst>
                <a:ext uri="{FF2B5EF4-FFF2-40B4-BE49-F238E27FC236}">
                  <a16:creationId xmlns:a16="http://schemas.microsoft.com/office/drawing/2014/main" id="{59793D1F-9913-4157-8C3C-C4672651C9BA}"/>
                </a:ext>
              </a:extLst>
            </p:cNvPr>
            <p:cNvSpPr>
              <a:spLocks/>
            </p:cNvSpPr>
            <p:nvPr/>
          </p:nvSpPr>
          <p:spPr bwMode="auto">
            <a:xfrm>
              <a:off x="5595938" y="4298951"/>
              <a:ext cx="34925" cy="34925"/>
            </a:xfrm>
            <a:custGeom>
              <a:avLst/>
              <a:gdLst>
                <a:gd name="T0" fmla="*/ 31 w 52"/>
                <a:gd name="T1" fmla="*/ 3 h 52"/>
                <a:gd name="T2" fmla="*/ 49 w 52"/>
                <a:gd name="T3" fmla="*/ 31 h 52"/>
                <a:gd name="T4" fmla="*/ 21 w 52"/>
                <a:gd name="T5" fmla="*/ 49 h 52"/>
                <a:gd name="T6" fmla="*/ 3 w 52"/>
                <a:gd name="T7" fmla="*/ 21 h 52"/>
                <a:gd name="T8" fmla="*/ 31 w 52"/>
                <a:gd name="T9" fmla="*/ 3 h 52"/>
              </a:gdLst>
              <a:ahLst/>
              <a:cxnLst>
                <a:cxn ang="0">
                  <a:pos x="T0" y="T1"/>
                </a:cxn>
                <a:cxn ang="0">
                  <a:pos x="T2" y="T3"/>
                </a:cxn>
                <a:cxn ang="0">
                  <a:pos x="T4" y="T5"/>
                </a:cxn>
                <a:cxn ang="0">
                  <a:pos x="T6" y="T7"/>
                </a:cxn>
                <a:cxn ang="0">
                  <a:pos x="T8" y="T9"/>
                </a:cxn>
              </a:cxnLst>
              <a:rect l="0" t="0" r="r" b="b"/>
              <a:pathLst>
                <a:path w="52" h="52">
                  <a:moveTo>
                    <a:pt x="31" y="3"/>
                  </a:moveTo>
                  <a:cubicBezTo>
                    <a:pt x="44" y="6"/>
                    <a:pt x="52" y="18"/>
                    <a:pt x="49" y="31"/>
                  </a:cubicBezTo>
                  <a:cubicBezTo>
                    <a:pt x="46" y="44"/>
                    <a:pt x="34" y="52"/>
                    <a:pt x="21" y="49"/>
                  </a:cubicBezTo>
                  <a:cubicBezTo>
                    <a:pt x="8" y="46"/>
                    <a:pt x="0" y="34"/>
                    <a:pt x="3" y="21"/>
                  </a:cubicBezTo>
                  <a:cubicBezTo>
                    <a:pt x="5" y="8"/>
                    <a:pt x="18" y="0"/>
                    <a:pt x="31" y="3"/>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17" name="Freeform 401">
              <a:extLst>
                <a:ext uri="{FF2B5EF4-FFF2-40B4-BE49-F238E27FC236}">
                  <a16:creationId xmlns:a16="http://schemas.microsoft.com/office/drawing/2014/main" id="{84716230-064D-4805-BFF0-CA95C81E6B4A}"/>
                </a:ext>
              </a:extLst>
            </p:cNvPr>
            <p:cNvSpPr>
              <a:spLocks/>
            </p:cNvSpPr>
            <p:nvPr/>
          </p:nvSpPr>
          <p:spPr bwMode="auto">
            <a:xfrm>
              <a:off x="5564188" y="4092576"/>
              <a:ext cx="161925" cy="161925"/>
            </a:xfrm>
            <a:custGeom>
              <a:avLst/>
              <a:gdLst>
                <a:gd name="T0" fmla="*/ 145 w 242"/>
                <a:gd name="T1" fmla="*/ 13 h 242"/>
                <a:gd name="T2" fmla="*/ 13 w 242"/>
                <a:gd name="T3" fmla="*/ 97 h 242"/>
                <a:gd name="T4" fmla="*/ 97 w 242"/>
                <a:gd name="T5" fmla="*/ 228 h 242"/>
                <a:gd name="T6" fmla="*/ 229 w 242"/>
                <a:gd name="T7" fmla="*/ 145 h 242"/>
                <a:gd name="T8" fmla="*/ 145 w 242"/>
                <a:gd name="T9" fmla="*/ 13 h 242"/>
              </a:gdLst>
              <a:ahLst/>
              <a:cxnLst>
                <a:cxn ang="0">
                  <a:pos x="T0" y="T1"/>
                </a:cxn>
                <a:cxn ang="0">
                  <a:pos x="T2" y="T3"/>
                </a:cxn>
                <a:cxn ang="0">
                  <a:pos x="T4" y="T5"/>
                </a:cxn>
                <a:cxn ang="0">
                  <a:pos x="T6" y="T7"/>
                </a:cxn>
                <a:cxn ang="0">
                  <a:pos x="T8" y="T9"/>
                </a:cxn>
              </a:cxnLst>
              <a:rect l="0" t="0" r="r" b="b"/>
              <a:pathLst>
                <a:path w="242" h="242">
                  <a:moveTo>
                    <a:pt x="145" y="13"/>
                  </a:moveTo>
                  <a:cubicBezTo>
                    <a:pt x="86" y="0"/>
                    <a:pt x="27" y="37"/>
                    <a:pt x="13" y="97"/>
                  </a:cubicBezTo>
                  <a:cubicBezTo>
                    <a:pt x="0" y="156"/>
                    <a:pt x="38" y="215"/>
                    <a:pt x="97" y="228"/>
                  </a:cubicBezTo>
                  <a:cubicBezTo>
                    <a:pt x="157" y="242"/>
                    <a:pt x="216" y="204"/>
                    <a:pt x="229" y="145"/>
                  </a:cubicBezTo>
                  <a:cubicBezTo>
                    <a:pt x="242" y="85"/>
                    <a:pt x="205" y="26"/>
                    <a:pt x="145" y="13"/>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18" name="Freeform 402">
              <a:extLst>
                <a:ext uri="{FF2B5EF4-FFF2-40B4-BE49-F238E27FC236}">
                  <a16:creationId xmlns:a16="http://schemas.microsoft.com/office/drawing/2014/main" id="{0B38B003-26DD-4D73-8093-989A513B3CA3}"/>
                </a:ext>
              </a:extLst>
            </p:cNvPr>
            <p:cNvSpPr>
              <a:spLocks/>
            </p:cNvSpPr>
            <p:nvPr/>
          </p:nvSpPr>
          <p:spPr bwMode="auto">
            <a:xfrm>
              <a:off x="5607051" y="4135438"/>
              <a:ext cx="76200" cy="76200"/>
            </a:xfrm>
            <a:custGeom>
              <a:avLst/>
              <a:gdLst>
                <a:gd name="T0" fmla="*/ 107 w 113"/>
                <a:gd name="T1" fmla="*/ 68 h 113"/>
                <a:gd name="T2" fmla="*/ 45 w 113"/>
                <a:gd name="T3" fmla="*/ 107 h 113"/>
                <a:gd name="T4" fmla="*/ 6 w 113"/>
                <a:gd name="T5" fmla="*/ 45 h 113"/>
                <a:gd name="T6" fmla="*/ 67 w 113"/>
                <a:gd name="T7" fmla="*/ 6 h 113"/>
                <a:gd name="T8" fmla="*/ 107 w 113"/>
                <a:gd name="T9" fmla="*/ 68 h 113"/>
              </a:gdLst>
              <a:ahLst/>
              <a:cxnLst>
                <a:cxn ang="0">
                  <a:pos x="T0" y="T1"/>
                </a:cxn>
                <a:cxn ang="0">
                  <a:pos x="T2" y="T3"/>
                </a:cxn>
                <a:cxn ang="0">
                  <a:pos x="T4" y="T5"/>
                </a:cxn>
                <a:cxn ang="0">
                  <a:pos x="T6" y="T7"/>
                </a:cxn>
                <a:cxn ang="0">
                  <a:pos x="T8" y="T9"/>
                </a:cxn>
              </a:cxnLst>
              <a:rect l="0" t="0" r="r" b="b"/>
              <a:pathLst>
                <a:path w="113" h="113">
                  <a:moveTo>
                    <a:pt x="107" y="68"/>
                  </a:moveTo>
                  <a:cubicBezTo>
                    <a:pt x="100" y="96"/>
                    <a:pt x="73" y="113"/>
                    <a:pt x="45" y="107"/>
                  </a:cubicBezTo>
                  <a:cubicBezTo>
                    <a:pt x="17" y="101"/>
                    <a:pt x="0" y="73"/>
                    <a:pt x="6" y="45"/>
                  </a:cubicBezTo>
                  <a:cubicBezTo>
                    <a:pt x="12" y="18"/>
                    <a:pt x="40" y="0"/>
                    <a:pt x="67" y="6"/>
                  </a:cubicBezTo>
                  <a:cubicBezTo>
                    <a:pt x="95" y="12"/>
                    <a:pt x="113" y="40"/>
                    <a:pt x="107" y="68"/>
                  </a:cubicBez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19" name="Freeform 403">
              <a:extLst>
                <a:ext uri="{FF2B5EF4-FFF2-40B4-BE49-F238E27FC236}">
                  <a16:creationId xmlns:a16="http://schemas.microsoft.com/office/drawing/2014/main" id="{44D69AFC-B1D1-40DB-9264-2F49A05DB65C}"/>
                </a:ext>
              </a:extLst>
            </p:cNvPr>
            <p:cNvSpPr>
              <a:spLocks/>
            </p:cNvSpPr>
            <p:nvPr/>
          </p:nvSpPr>
          <p:spPr bwMode="auto">
            <a:xfrm>
              <a:off x="5627688" y="4156076"/>
              <a:ext cx="34925" cy="34925"/>
            </a:xfrm>
            <a:custGeom>
              <a:avLst/>
              <a:gdLst>
                <a:gd name="T0" fmla="*/ 31 w 52"/>
                <a:gd name="T1" fmla="*/ 2 h 52"/>
                <a:gd name="T2" fmla="*/ 49 w 52"/>
                <a:gd name="T3" fmla="*/ 31 h 52"/>
                <a:gd name="T4" fmla="*/ 21 w 52"/>
                <a:gd name="T5" fmla="*/ 49 h 52"/>
                <a:gd name="T6" fmla="*/ 3 w 52"/>
                <a:gd name="T7" fmla="*/ 20 h 52"/>
                <a:gd name="T8" fmla="*/ 31 w 52"/>
                <a:gd name="T9" fmla="*/ 2 h 52"/>
              </a:gdLst>
              <a:ahLst/>
              <a:cxnLst>
                <a:cxn ang="0">
                  <a:pos x="T0" y="T1"/>
                </a:cxn>
                <a:cxn ang="0">
                  <a:pos x="T2" y="T3"/>
                </a:cxn>
                <a:cxn ang="0">
                  <a:pos x="T4" y="T5"/>
                </a:cxn>
                <a:cxn ang="0">
                  <a:pos x="T6" y="T7"/>
                </a:cxn>
                <a:cxn ang="0">
                  <a:pos x="T8" y="T9"/>
                </a:cxn>
              </a:cxnLst>
              <a:rect l="0" t="0" r="r" b="b"/>
              <a:pathLst>
                <a:path w="52" h="52">
                  <a:moveTo>
                    <a:pt x="31" y="2"/>
                  </a:moveTo>
                  <a:cubicBezTo>
                    <a:pt x="44" y="5"/>
                    <a:pt x="52" y="18"/>
                    <a:pt x="49" y="31"/>
                  </a:cubicBezTo>
                  <a:cubicBezTo>
                    <a:pt x="47" y="44"/>
                    <a:pt x="34" y="52"/>
                    <a:pt x="21" y="49"/>
                  </a:cubicBezTo>
                  <a:cubicBezTo>
                    <a:pt x="8" y="46"/>
                    <a:pt x="0" y="33"/>
                    <a:pt x="3" y="20"/>
                  </a:cubicBezTo>
                  <a:cubicBezTo>
                    <a:pt x="6" y="8"/>
                    <a:pt x="19" y="0"/>
                    <a:pt x="31" y="2"/>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20" name="Freeform 404">
              <a:extLst>
                <a:ext uri="{FF2B5EF4-FFF2-40B4-BE49-F238E27FC236}">
                  <a16:creationId xmlns:a16="http://schemas.microsoft.com/office/drawing/2014/main" id="{DDF610E3-F6D6-4DEE-90C2-60872AD0E815}"/>
                </a:ext>
              </a:extLst>
            </p:cNvPr>
            <p:cNvSpPr>
              <a:spLocks/>
            </p:cNvSpPr>
            <p:nvPr/>
          </p:nvSpPr>
          <p:spPr bwMode="auto">
            <a:xfrm>
              <a:off x="4514851" y="5822951"/>
              <a:ext cx="185738" cy="249238"/>
            </a:xfrm>
            <a:custGeom>
              <a:avLst/>
              <a:gdLst>
                <a:gd name="T0" fmla="*/ 1 w 278"/>
                <a:gd name="T1" fmla="*/ 49 h 371"/>
                <a:gd name="T2" fmla="*/ 2 w 278"/>
                <a:gd name="T3" fmla="*/ 43 h 371"/>
                <a:gd name="T4" fmla="*/ 65 w 278"/>
                <a:gd name="T5" fmla="*/ 1 h 371"/>
                <a:gd name="T6" fmla="*/ 71 w 278"/>
                <a:gd name="T7" fmla="*/ 2 h 371"/>
                <a:gd name="T8" fmla="*/ 277 w 278"/>
                <a:gd name="T9" fmla="*/ 346 h 371"/>
                <a:gd name="T10" fmla="*/ 276 w 278"/>
                <a:gd name="T11" fmla="*/ 352 h 371"/>
                <a:gd name="T12" fmla="*/ 250 w 278"/>
                <a:gd name="T13" fmla="*/ 369 h 371"/>
                <a:gd name="T14" fmla="*/ 244 w 278"/>
                <a:gd name="T15" fmla="*/ 368 h 371"/>
                <a:gd name="T16" fmla="*/ 1 w 278"/>
                <a:gd name="T17" fmla="*/ 49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371">
                  <a:moveTo>
                    <a:pt x="1" y="49"/>
                  </a:moveTo>
                  <a:cubicBezTo>
                    <a:pt x="0" y="47"/>
                    <a:pt x="0" y="44"/>
                    <a:pt x="2" y="43"/>
                  </a:cubicBezTo>
                  <a:lnTo>
                    <a:pt x="65" y="1"/>
                  </a:lnTo>
                  <a:cubicBezTo>
                    <a:pt x="67" y="0"/>
                    <a:pt x="69" y="0"/>
                    <a:pt x="71" y="2"/>
                  </a:cubicBezTo>
                  <a:lnTo>
                    <a:pt x="277" y="346"/>
                  </a:lnTo>
                  <a:cubicBezTo>
                    <a:pt x="278" y="348"/>
                    <a:pt x="278" y="350"/>
                    <a:pt x="276" y="352"/>
                  </a:cubicBezTo>
                  <a:lnTo>
                    <a:pt x="250" y="369"/>
                  </a:lnTo>
                  <a:cubicBezTo>
                    <a:pt x="248" y="371"/>
                    <a:pt x="245" y="370"/>
                    <a:pt x="244" y="368"/>
                  </a:cubicBezTo>
                  <a:lnTo>
                    <a:pt x="1" y="49"/>
                  </a:ln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21" name="Freeform 405">
              <a:extLst>
                <a:ext uri="{FF2B5EF4-FFF2-40B4-BE49-F238E27FC236}">
                  <a16:creationId xmlns:a16="http://schemas.microsoft.com/office/drawing/2014/main" id="{C9CD112E-684F-45DC-9F44-C4880A93A52D}"/>
                </a:ext>
              </a:extLst>
            </p:cNvPr>
            <p:cNvSpPr>
              <a:spLocks/>
            </p:cNvSpPr>
            <p:nvPr/>
          </p:nvSpPr>
          <p:spPr bwMode="auto">
            <a:xfrm>
              <a:off x="4621213" y="5745163"/>
              <a:ext cx="265113" cy="417513"/>
            </a:xfrm>
            <a:custGeom>
              <a:avLst/>
              <a:gdLst>
                <a:gd name="T0" fmla="*/ 2 w 395"/>
                <a:gd name="T1" fmla="*/ 216 h 622"/>
                <a:gd name="T2" fmla="*/ 12 w 395"/>
                <a:gd name="T3" fmla="*/ 192 h 622"/>
                <a:gd name="T4" fmla="*/ 290 w 395"/>
                <a:gd name="T5" fmla="*/ 5 h 622"/>
                <a:gd name="T6" fmla="*/ 308 w 395"/>
                <a:gd name="T7" fmla="*/ 11 h 622"/>
                <a:gd name="T8" fmla="*/ 393 w 395"/>
                <a:gd name="T9" fmla="*/ 405 h 622"/>
                <a:gd name="T10" fmla="*/ 382 w 395"/>
                <a:gd name="T11" fmla="*/ 429 h 622"/>
                <a:gd name="T12" fmla="*/ 105 w 395"/>
                <a:gd name="T13" fmla="*/ 616 h 622"/>
                <a:gd name="T14" fmla="*/ 87 w 395"/>
                <a:gd name="T15" fmla="*/ 611 h 622"/>
                <a:gd name="T16" fmla="*/ 2 w 395"/>
                <a:gd name="T17" fmla="*/ 216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5" h="622">
                  <a:moveTo>
                    <a:pt x="2" y="216"/>
                  </a:moveTo>
                  <a:cubicBezTo>
                    <a:pt x="0" y="208"/>
                    <a:pt x="5" y="197"/>
                    <a:pt x="12" y="192"/>
                  </a:cubicBezTo>
                  <a:lnTo>
                    <a:pt x="290" y="5"/>
                  </a:lnTo>
                  <a:cubicBezTo>
                    <a:pt x="298" y="0"/>
                    <a:pt x="306" y="2"/>
                    <a:pt x="308" y="11"/>
                  </a:cubicBezTo>
                  <a:lnTo>
                    <a:pt x="393" y="405"/>
                  </a:lnTo>
                  <a:cubicBezTo>
                    <a:pt x="395" y="413"/>
                    <a:pt x="390" y="424"/>
                    <a:pt x="382" y="429"/>
                  </a:cubicBezTo>
                  <a:lnTo>
                    <a:pt x="105" y="616"/>
                  </a:lnTo>
                  <a:cubicBezTo>
                    <a:pt x="97" y="622"/>
                    <a:pt x="89" y="619"/>
                    <a:pt x="87" y="611"/>
                  </a:cubicBezTo>
                  <a:lnTo>
                    <a:pt x="2" y="216"/>
                  </a:ln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8" name="Freeform 407">
              <a:extLst>
                <a:ext uri="{FF2B5EF4-FFF2-40B4-BE49-F238E27FC236}">
                  <a16:creationId xmlns:a16="http://schemas.microsoft.com/office/drawing/2014/main" id="{95814775-0CBA-4D83-AF56-78A7A4F47590}"/>
                </a:ext>
              </a:extLst>
            </p:cNvPr>
            <p:cNvSpPr>
              <a:spLocks/>
            </p:cNvSpPr>
            <p:nvPr/>
          </p:nvSpPr>
          <p:spPr bwMode="auto">
            <a:xfrm>
              <a:off x="4803775" y="5895975"/>
              <a:ext cx="53975" cy="85725"/>
            </a:xfrm>
            <a:custGeom>
              <a:avLst/>
              <a:gdLst>
                <a:gd name="T0" fmla="*/ 1 w 81"/>
                <a:gd name="T1" fmla="*/ 45 h 128"/>
                <a:gd name="T2" fmla="*/ 4 w 81"/>
                <a:gd name="T3" fmla="*/ 39 h 128"/>
                <a:gd name="T4" fmla="*/ 59 w 81"/>
                <a:gd name="T5" fmla="*/ 2 h 128"/>
                <a:gd name="T6" fmla="*/ 63 w 81"/>
                <a:gd name="T7" fmla="*/ 3 h 128"/>
                <a:gd name="T8" fmla="*/ 80 w 81"/>
                <a:gd name="T9" fmla="*/ 83 h 128"/>
                <a:gd name="T10" fmla="*/ 78 w 81"/>
                <a:gd name="T11" fmla="*/ 89 h 128"/>
                <a:gd name="T12" fmla="*/ 23 w 81"/>
                <a:gd name="T13" fmla="*/ 126 h 128"/>
                <a:gd name="T14" fmla="*/ 18 w 81"/>
                <a:gd name="T15" fmla="*/ 125 h 128"/>
                <a:gd name="T16" fmla="*/ 1 w 81"/>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8">
                  <a:moveTo>
                    <a:pt x="1" y="45"/>
                  </a:moveTo>
                  <a:cubicBezTo>
                    <a:pt x="0" y="43"/>
                    <a:pt x="2" y="40"/>
                    <a:pt x="4" y="39"/>
                  </a:cubicBezTo>
                  <a:lnTo>
                    <a:pt x="59" y="2"/>
                  </a:lnTo>
                  <a:cubicBezTo>
                    <a:pt x="61" y="0"/>
                    <a:pt x="63" y="1"/>
                    <a:pt x="63" y="3"/>
                  </a:cubicBezTo>
                  <a:lnTo>
                    <a:pt x="80" y="83"/>
                  </a:lnTo>
                  <a:cubicBezTo>
                    <a:pt x="81" y="85"/>
                    <a:pt x="80" y="88"/>
                    <a:pt x="78" y="89"/>
                  </a:cubicBezTo>
                  <a:lnTo>
                    <a:pt x="23" y="126"/>
                  </a:lnTo>
                  <a:cubicBezTo>
                    <a:pt x="21" y="128"/>
                    <a:pt x="19" y="127"/>
                    <a:pt x="18" y="125"/>
                  </a:cubicBezTo>
                  <a:lnTo>
                    <a:pt x="1"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9" name="Freeform 408">
              <a:extLst>
                <a:ext uri="{FF2B5EF4-FFF2-40B4-BE49-F238E27FC236}">
                  <a16:creationId xmlns:a16="http://schemas.microsoft.com/office/drawing/2014/main" id="{880D7784-9B88-4C2C-B842-1F65F8783E5E}"/>
                </a:ext>
              </a:extLst>
            </p:cNvPr>
            <p:cNvSpPr>
              <a:spLocks/>
            </p:cNvSpPr>
            <p:nvPr/>
          </p:nvSpPr>
          <p:spPr bwMode="auto">
            <a:xfrm>
              <a:off x="4757738" y="5927725"/>
              <a:ext cx="53975" cy="85725"/>
            </a:xfrm>
            <a:custGeom>
              <a:avLst/>
              <a:gdLst>
                <a:gd name="T0" fmla="*/ 0 w 80"/>
                <a:gd name="T1" fmla="*/ 45 h 128"/>
                <a:gd name="T2" fmla="*/ 3 w 80"/>
                <a:gd name="T3" fmla="*/ 39 h 128"/>
                <a:gd name="T4" fmla="*/ 58 w 80"/>
                <a:gd name="T5" fmla="*/ 1 h 128"/>
                <a:gd name="T6" fmla="*/ 62 w 80"/>
                <a:gd name="T7" fmla="*/ 3 h 128"/>
                <a:gd name="T8" fmla="*/ 80 w 80"/>
                <a:gd name="T9" fmla="*/ 83 h 128"/>
                <a:gd name="T10" fmla="*/ 77 w 80"/>
                <a:gd name="T11" fmla="*/ 89 h 128"/>
                <a:gd name="T12" fmla="*/ 22 w 80"/>
                <a:gd name="T13" fmla="*/ 126 h 128"/>
                <a:gd name="T14" fmla="*/ 17 w 80"/>
                <a:gd name="T15" fmla="*/ 125 h 128"/>
                <a:gd name="T16" fmla="*/ 0 w 80"/>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28">
                  <a:moveTo>
                    <a:pt x="0" y="45"/>
                  </a:moveTo>
                  <a:cubicBezTo>
                    <a:pt x="0" y="43"/>
                    <a:pt x="1" y="40"/>
                    <a:pt x="3" y="39"/>
                  </a:cubicBezTo>
                  <a:lnTo>
                    <a:pt x="58" y="1"/>
                  </a:lnTo>
                  <a:cubicBezTo>
                    <a:pt x="60" y="0"/>
                    <a:pt x="62" y="1"/>
                    <a:pt x="62" y="3"/>
                  </a:cubicBezTo>
                  <a:lnTo>
                    <a:pt x="80" y="83"/>
                  </a:lnTo>
                  <a:cubicBezTo>
                    <a:pt x="80" y="85"/>
                    <a:pt x="79" y="88"/>
                    <a:pt x="77" y="89"/>
                  </a:cubicBezTo>
                  <a:lnTo>
                    <a:pt x="22" y="126"/>
                  </a:lnTo>
                  <a:cubicBezTo>
                    <a:pt x="20" y="128"/>
                    <a:pt x="18" y="127"/>
                    <a:pt x="17" y="125"/>
                  </a:cubicBezTo>
                  <a:lnTo>
                    <a:pt x="0"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0" name="Freeform 409">
              <a:extLst>
                <a:ext uri="{FF2B5EF4-FFF2-40B4-BE49-F238E27FC236}">
                  <a16:creationId xmlns:a16="http://schemas.microsoft.com/office/drawing/2014/main" id="{B56F5CB5-CFDA-4937-BE51-1D0BA60E4022}"/>
                </a:ext>
              </a:extLst>
            </p:cNvPr>
            <p:cNvSpPr>
              <a:spLocks/>
            </p:cNvSpPr>
            <p:nvPr/>
          </p:nvSpPr>
          <p:spPr bwMode="auto">
            <a:xfrm>
              <a:off x="4710113" y="5959475"/>
              <a:ext cx="53975" cy="85725"/>
            </a:xfrm>
            <a:custGeom>
              <a:avLst/>
              <a:gdLst>
                <a:gd name="T0" fmla="*/ 0 w 80"/>
                <a:gd name="T1" fmla="*/ 45 h 128"/>
                <a:gd name="T2" fmla="*/ 3 w 80"/>
                <a:gd name="T3" fmla="*/ 39 h 128"/>
                <a:gd name="T4" fmla="*/ 58 w 80"/>
                <a:gd name="T5" fmla="*/ 1 h 128"/>
                <a:gd name="T6" fmla="*/ 63 w 80"/>
                <a:gd name="T7" fmla="*/ 3 h 128"/>
                <a:gd name="T8" fmla="*/ 80 w 80"/>
                <a:gd name="T9" fmla="*/ 83 h 128"/>
                <a:gd name="T10" fmla="*/ 77 w 80"/>
                <a:gd name="T11" fmla="*/ 89 h 128"/>
                <a:gd name="T12" fmla="*/ 22 w 80"/>
                <a:gd name="T13" fmla="*/ 126 h 128"/>
                <a:gd name="T14" fmla="*/ 18 w 80"/>
                <a:gd name="T15" fmla="*/ 125 h 128"/>
                <a:gd name="T16" fmla="*/ 0 w 80"/>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28">
                  <a:moveTo>
                    <a:pt x="0" y="45"/>
                  </a:moveTo>
                  <a:cubicBezTo>
                    <a:pt x="0" y="43"/>
                    <a:pt x="1" y="40"/>
                    <a:pt x="3" y="39"/>
                  </a:cubicBezTo>
                  <a:lnTo>
                    <a:pt x="58" y="1"/>
                  </a:lnTo>
                  <a:cubicBezTo>
                    <a:pt x="60" y="0"/>
                    <a:pt x="62" y="1"/>
                    <a:pt x="63" y="3"/>
                  </a:cubicBezTo>
                  <a:lnTo>
                    <a:pt x="80" y="83"/>
                  </a:lnTo>
                  <a:cubicBezTo>
                    <a:pt x="80" y="85"/>
                    <a:pt x="79" y="88"/>
                    <a:pt x="77" y="89"/>
                  </a:cubicBezTo>
                  <a:lnTo>
                    <a:pt x="22" y="126"/>
                  </a:lnTo>
                  <a:cubicBezTo>
                    <a:pt x="20" y="128"/>
                    <a:pt x="18" y="127"/>
                    <a:pt x="18" y="125"/>
                  </a:cubicBezTo>
                  <a:lnTo>
                    <a:pt x="0"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1" name="Freeform 410">
              <a:extLst>
                <a:ext uri="{FF2B5EF4-FFF2-40B4-BE49-F238E27FC236}">
                  <a16:creationId xmlns:a16="http://schemas.microsoft.com/office/drawing/2014/main" id="{67286364-EC9E-4BB1-9A5F-2E303E74ABE7}"/>
                </a:ext>
              </a:extLst>
            </p:cNvPr>
            <p:cNvSpPr>
              <a:spLocks/>
            </p:cNvSpPr>
            <p:nvPr/>
          </p:nvSpPr>
          <p:spPr bwMode="auto">
            <a:xfrm>
              <a:off x="4664075" y="5991225"/>
              <a:ext cx="53975" cy="85725"/>
            </a:xfrm>
            <a:custGeom>
              <a:avLst/>
              <a:gdLst>
                <a:gd name="T0" fmla="*/ 1 w 80"/>
                <a:gd name="T1" fmla="*/ 45 h 128"/>
                <a:gd name="T2" fmla="*/ 3 w 80"/>
                <a:gd name="T3" fmla="*/ 38 h 128"/>
                <a:gd name="T4" fmla="*/ 58 w 80"/>
                <a:gd name="T5" fmla="*/ 1 h 128"/>
                <a:gd name="T6" fmla="*/ 63 w 80"/>
                <a:gd name="T7" fmla="*/ 3 h 128"/>
                <a:gd name="T8" fmla="*/ 80 w 80"/>
                <a:gd name="T9" fmla="*/ 83 h 128"/>
                <a:gd name="T10" fmla="*/ 77 w 80"/>
                <a:gd name="T11" fmla="*/ 89 h 128"/>
                <a:gd name="T12" fmla="*/ 22 w 80"/>
                <a:gd name="T13" fmla="*/ 126 h 128"/>
                <a:gd name="T14" fmla="*/ 18 w 80"/>
                <a:gd name="T15" fmla="*/ 125 h 128"/>
                <a:gd name="T16" fmla="*/ 1 w 80"/>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28">
                  <a:moveTo>
                    <a:pt x="1" y="45"/>
                  </a:moveTo>
                  <a:cubicBezTo>
                    <a:pt x="0" y="43"/>
                    <a:pt x="1" y="40"/>
                    <a:pt x="3" y="38"/>
                  </a:cubicBezTo>
                  <a:lnTo>
                    <a:pt x="58" y="1"/>
                  </a:lnTo>
                  <a:cubicBezTo>
                    <a:pt x="60" y="0"/>
                    <a:pt x="62" y="1"/>
                    <a:pt x="63" y="3"/>
                  </a:cubicBezTo>
                  <a:lnTo>
                    <a:pt x="80" y="83"/>
                  </a:lnTo>
                  <a:cubicBezTo>
                    <a:pt x="80" y="85"/>
                    <a:pt x="79" y="88"/>
                    <a:pt x="77" y="89"/>
                  </a:cubicBezTo>
                  <a:lnTo>
                    <a:pt x="22" y="126"/>
                  </a:lnTo>
                  <a:cubicBezTo>
                    <a:pt x="20" y="128"/>
                    <a:pt x="18" y="127"/>
                    <a:pt x="18" y="125"/>
                  </a:cubicBezTo>
                  <a:lnTo>
                    <a:pt x="1"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2" name="Freeform 411">
              <a:extLst>
                <a:ext uri="{FF2B5EF4-FFF2-40B4-BE49-F238E27FC236}">
                  <a16:creationId xmlns:a16="http://schemas.microsoft.com/office/drawing/2014/main" id="{7D29036D-B518-48F2-804D-7030F2FEDE4B}"/>
                </a:ext>
              </a:extLst>
            </p:cNvPr>
            <p:cNvSpPr>
              <a:spLocks/>
            </p:cNvSpPr>
            <p:nvPr/>
          </p:nvSpPr>
          <p:spPr bwMode="auto">
            <a:xfrm>
              <a:off x="4789488" y="5830888"/>
              <a:ext cx="53975" cy="85725"/>
            </a:xfrm>
            <a:custGeom>
              <a:avLst/>
              <a:gdLst>
                <a:gd name="T0" fmla="*/ 1 w 81"/>
                <a:gd name="T1" fmla="*/ 45 h 128"/>
                <a:gd name="T2" fmla="*/ 3 w 81"/>
                <a:gd name="T3" fmla="*/ 39 h 128"/>
                <a:gd name="T4" fmla="*/ 58 w 81"/>
                <a:gd name="T5" fmla="*/ 1 h 128"/>
                <a:gd name="T6" fmla="*/ 63 w 81"/>
                <a:gd name="T7" fmla="*/ 3 h 128"/>
                <a:gd name="T8" fmla="*/ 80 w 81"/>
                <a:gd name="T9" fmla="*/ 83 h 128"/>
                <a:gd name="T10" fmla="*/ 77 w 81"/>
                <a:gd name="T11" fmla="*/ 89 h 128"/>
                <a:gd name="T12" fmla="*/ 22 w 81"/>
                <a:gd name="T13" fmla="*/ 126 h 128"/>
                <a:gd name="T14" fmla="*/ 18 w 81"/>
                <a:gd name="T15" fmla="*/ 125 h 128"/>
                <a:gd name="T16" fmla="*/ 1 w 81"/>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8">
                  <a:moveTo>
                    <a:pt x="1" y="45"/>
                  </a:moveTo>
                  <a:cubicBezTo>
                    <a:pt x="0" y="43"/>
                    <a:pt x="1" y="40"/>
                    <a:pt x="3" y="39"/>
                  </a:cubicBezTo>
                  <a:lnTo>
                    <a:pt x="58" y="1"/>
                  </a:lnTo>
                  <a:cubicBezTo>
                    <a:pt x="60" y="0"/>
                    <a:pt x="62" y="1"/>
                    <a:pt x="63" y="3"/>
                  </a:cubicBezTo>
                  <a:lnTo>
                    <a:pt x="80" y="83"/>
                  </a:lnTo>
                  <a:cubicBezTo>
                    <a:pt x="81" y="85"/>
                    <a:pt x="79" y="88"/>
                    <a:pt x="77" y="89"/>
                  </a:cubicBezTo>
                  <a:lnTo>
                    <a:pt x="22" y="126"/>
                  </a:lnTo>
                  <a:cubicBezTo>
                    <a:pt x="20" y="128"/>
                    <a:pt x="18" y="127"/>
                    <a:pt x="18" y="125"/>
                  </a:cubicBezTo>
                  <a:lnTo>
                    <a:pt x="1"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3" name="Freeform 412">
              <a:extLst>
                <a:ext uri="{FF2B5EF4-FFF2-40B4-BE49-F238E27FC236}">
                  <a16:creationId xmlns:a16="http://schemas.microsoft.com/office/drawing/2014/main" id="{4DE1F621-E192-49FC-BAC3-D6A5ED1B83A6}"/>
                </a:ext>
              </a:extLst>
            </p:cNvPr>
            <p:cNvSpPr>
              <a:spLocks/>
            </p:cNvSpPr>
            <p:nvPr/>
          </p:nvSpPr>
          <p:spPr bwMode="auto">
            <a:xfrm>
              <a:off x="4743450" y="5862638"/>
              <a:ext cx="53975" cy="85725"/>
            </a:xfrm>
            <a:custGeom>
              <a:avLst/>
              <a:gdLst>
                <a:gd name="T0" fmla="*/ 1 w 81"/>
                <a:gd name="T1" fmla="*/ 45 h 128"/>
                <a:gd name="T2" fmla="*/ 4 w 81"/>
                <a:gd name="T3" fmla="*/ 39 h 128"/>
                <a:gd name="T4" fmla="*/ 59 w 81"/>
                <a:gd name="T5" fmla="*/ 1 h 128"/>
                <a:gd name="T6" fmla="*/ 63 w 81"/>
                <a:gd name="T7" fmla="*/ 3 h 128"/>
                <a:gd name="T8" fmla="*/ 80 w 81"/>
                <a:gd name="T9" fmla="*/ 83 h 128"/>
                <a:gd name="T10" fmla="*/ 78 w 81"/>
                <a:gd name="T11" fmla="*/ 89 h 128"/>
                <a:gd name="T12" fmla="*/ 23 w 81"/>
                <a:gd name="T13" fmla="*/ 126 h 128"/>
                <a:gd name="T14" fmla="*/ 18 w 81"/>
                <a:gd name="T15" fmla="*/ 125 h 128"/>
                <a:gd name="T16" fmla="*/ 1 w 81"/>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8">
                  <a:moveTo>
                    <a:pt x="1" y="45"/>
                  </a:moveTo>
                  <a:cubicBezTo>
                    <a:pt x="0" y="43"/>
                    <a:pt x="2" y="40"/>
                    <a:pt x="4" y="39"/>
                  </a:cubicBezTo>
                  <a:lnTo>
                    <a:pt x="59" y="1"/>
                  </a:lnTo>
                  <a:cubicBezTo>
                    <a:pt x="61" y="0"/>
                    <a:pt x="63" y="1"/>
                    <a:pt x="63" y="3"/>
                  </a:cubicBezTo>
                  <a:lnTo>
                    <a:pt x="80" y="83"/>
                  </a:lnTo>
                  <a:cubicBezTo>
                    <a:pt x="81" y="85"/>
                    <a:pt x="80" y="88"/>
                    <a:pt x="78" y="89"/>
                  </a:cubicBezTo>
                  <a:lnTo>
                    <a:pt x="23" y="126"/>
                  </a:lnTo>
                  <a:cubicBezTo>
                    <a:pt x="21" y="128"/>
                    <a:pt x="19" y="127"/>
                    <a:pt x="18" y="125"/>
                  </a:cubicBezTo>
                  <a:lnTo>
                    <a:pt x="1"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4" name="Freeform 413">
              <a:extLst>
                <a:ext uri="{FF2B5EF4-FFF2-40B4-BE49-F238E27FC236}">
                  <a16:creationId xmlns:a16="http://schemas.microsoft.com/office/drawing/2014/main" id="{BD0A5F89-6077-4500-9F96-D2D57D587A26}"/>
                </a:ext>
              </a:extLst>
            </p:cNvPr>
            <p:cNvSpPr>
              <a:spLocks/>
            </p:cNvSpPr>
            <p:nvPr/>
          </p:nvSpPr>
          <p:spPr bwMode="auto">
            <a:xfrm>
              <a:off x="4695825" y="5894388"/>
              <a:ext cx="53975" cy="85725"/>
            </a:xfrm>
            <a:custGeom>
              <a:avLst/>
              <a:gdLst>
                <a:gd name="T0" fmla="*/ 0 w 80"/>
                <a:gd name="T1" fmla="*/ 45 h 128"/>
                <a:gd name="T2" fmla="*/ 3 w 80"/>
                <a:gd name="T3" fmla="*/ 38 h 128"/>
                <a:gd name="T4" fmla="*/ 58 w 80"/>
                <a:gd name="T5" fmla="*/ 1 h 128"/>
                <a:gd name="T6" fmla="*/ 62 w 80"/>
                <a:gd name="T7" fmla="*/ 3 h 128"/>
                <a:gd name="T8" fmla="*/ 79 w 80"/>
                <a:gd name="T9" fmla="*/ 83 h 128"/>
                <a:gd name="T10" fmla="*/ 77 w 80"/>
                <a:gd name="T11" fmla="*/ 89 h 128"/>
                <a:gd name="T12" fmla="*/ 22 w 80"/>
                <a:gd name="T13" fmla="*/ 126 h 128"/>
                <a:gd name="T14" fmla="*/ 17 w 80"/>
                <a:gd name="T15" fmla="*/ 125 h 128"/>
                <a:gd name="T16" fmla="*/ 0 w 80"/>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28">
                  <a:moveTo>
                    <a:pt x="0" y="45"/>
                  </a:moveTo>
                  <a:cubicBezTo>
                    <a:pt x="0" y="43"/>
                    <a:pt x="1" y="40"/>
                    <a:pt x="3" y="38"/>
                  </a:cubicBezTo>
                  <a:lnTo>
                    <a:pt x="58" y="1"/>
                  </a:lnTo>
                  <a:cubicBezTo>
                    <a:pt x="60" y="0"/>
                    <a:pt x="62" y="1"/>
                    <a:pt x="62" y="3"/>
                  </a:cubicBezTo>
                  <a:lnTo>
                    <a:pt x="79" y="83"/>
                  </a:lnTo>
                  <a:cubicBezTo>
                    <a:pt x="80" y="85"/>
                    <a:pt x="79" y="88"/>
                    <a:pt x="77" y="89"/>
                  </a:cubicBezTo>
                  <a:lnTo>
                    <a:pt x="22" y="126"/>
                  </a:lnTo>
                  <a:cubicBezTo>
                    <a:pt x="20" y="128"/>
                    <a:pt x="18" y="127"/>
                    <a:pt x="17" y="125"/>
                  </a:cubicBezTo>
                  <a:lnTo>
                    <a:pt x="0"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5" name="Freeform 414">
              <a:extLst>
                <a:ext uri="{FF2B5EF4-FFF2-40B4-BE49-F238E27FC236}">
                  <a16:creationId xmlns:a16="http://schemas.microsoft.com/office/drawing/2014/main" id="{6ABCCD5B-208F-4A38-AAF0-B5043A9DB567}"/>
                </a:ext>
              </a:extLst>
            </p:cNvPr>
            <p:cNvSpPr>
              <a:spLocks/>
            </p:cNvSpPr>
            <p:nvPr/>
          </p:nvSpPr>
          <p:spPr bwMode="auto">
            <a:xfrm>
              <a:off x="4649788" y="5924550"/>
              <a:ext cx="53975" cy="87313"/>
            </a:xfrm>
            <a:custGeom>
              <a:avLst/>
              <a:gdLst>
                <a:gd name="T0" fmla="*/ 0 w 80"/>
                <a:gd name="T1" fmla="*/ 45 h 128"/>
                <a:gd name="T2" fmla="*/ 3 w 80"/>
                <a:gd name="T3" fmla="*/ 38 h 128"/>
                <a:gd name="T4" fmla="*/ 58 w 80"/>
                <a:gd name="T5" fmla="*/ 1 h 128"/>
                <a:gd name="T6" fmla="*/ 62 w 80"/>
                <a:gd name="T7" fmla="*/ 3 h 128"/>
                <a:gd name="T8" fmla="*/ 80 w 80"/>
                <a:gd name="T9" fmla="*/ 83 h 128"/>
                <a:gd name="T10" fmla="*/ 77 w 80"/>
                <a:gd name="T11" fmla="*/ 89 h 128"/>
                <a:gd name="T12" fmla="*/ 22 w 80"/>
                <a:gd name="T13" fmla="*/ 126 h 128"/>
                <a:gd name="T14" fmla="*/ 18 w 80"/>
                <a:gd name="T15" fmla="*/ 125 h 128"/>
                <a:gd name="T16" fmla="*/ 0 w 80"/>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28">
                  <a:moveTo>
                    <a:pt x="0" y="45"/>
                  </a:moveTo>
                  <a:cubicBezTo>
                    <a:pt x="0" y="43"/>
                    <a:pt x="1" y="40"/>
                    <a:pt x="3" y="38"/>
                  </a:cubicBezTo>
                  <a:lnTo>
                    <a:pt x="58" y="1"/>
                  </a:lnTo>
                  <a:cubicBezTo>
                    <a:pt x="60" y="0"/>
                    <a:pt x="62" y="1"/>
                    <a:pt x="62" y="3"/>
                  </a:cubicBezTo>
                  <a:lnTo>
                    <a:pt x="80" y="83"/>
                  </a:lnTo>
                  <a:cubicBezTo>
                    <a:pt x="80" y="85"/>
                    <a:pt x="79" y="88"/>
                    <a:pt x="77" y="89"/>
                  </a:cubicBezTo>
                  <a:lnTo>
                    <a:pt x="22" y="126"/>
                  </a:lnTo>
                  <a:cubicBezTo>
                    <a:pt x="20" y="128"/>
                    <a:pt x="18" y="127"/>
                    <a:pt x="18" y="125"/>
                  </a:cubicBezTo>
                  <a:lnTo>
                    <a:pt x="0"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6" name="Freeform 415">
              <a:extLst>
                <a:ext uri="{FF2B5EF4-FFF2-40B4-BE49-F238E27FC236}">
                  <a16:creationId xmlns:a16="http://schemas.microsoft.com/office/drawing/2014/main" id="{0B009662-2153-4FD0-866D-848BFBB41956}"/>
                </a:ext>
              </a:extLst>
            </p:cNvPr>
            <p:cNvSpPr>
              <a:spLocks/>
            </p:cNvSpPr>
            <p:nvPr/>
          </p:nvSpPr>
          <p:spPr bwMode="auto">
            <a:xfrm>
              <a:off x="4818063" y="5962650"/>
              <a:ext cx="53975" cy="85725"/>
            </a:xfrm>
            <a:custGeom>
              <a:avLst/>
              <a:gdLst>
                <a:gd name="T0" fmla="*/ 0 w 80"/>
                <a:gd name="T1" fmla="*/ 44 h 127"/>
                <a:gd name="T2" fmla="*/ 3 w 80"/>
                <a:gd name="T3" fmla="*/ 38 h 127"/>
                <a:gd name="T4" fmla="*/ 58 w 80"/>
                <a:gd name="T5" fmla="*/ 1 h 127"/>
                <a:gd name="T6" fmla="*/ 62 w 80"/>
                <a:gd name="T7" fmla="*/ 3 h 127"/>
                <a:gd name="T8" fmla="*/ 80 w 80"/>
                <a:gd name="T9" fmla="*/ 82 h 127"/>
                <a:gd name="T10" fmla="*/ 77 w 80"/>
                <a:gd name="T11" fmla="*/ 89 h 127"/>
                <a:gd name="T12" fmla="*/ 22 w 80"/>
                <a:gd name="T13" fmla="*/ 126 h 127"/>
                <a:gd name="T14" fmla="*/ 17 w 80"/>
                <a:gd name="T15" fmla="*/ 124 h 127"/>
                <a:gd name="T16" fmla="*/ 0 w 80"/>
                <a:gd name="T17" fmla="*/ 4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27">
                  <a:moveTo>
                    <a:pt x="0" y="44"/>
                  </a:moveTo>
                  <a:cubicBezTo>
                    <a:pt x="0" y="42"/>
                    <a:pt x="1" y="39"/>
                    <a:pt x="3" y="38"/>
                  </a:cubicBezTo>
                  <a:lnTo>
                    <a:pt x="58" y="1"/>
                  </a:lnTo>
                  <a:cubicBezTo>
                    <a:pt x="60" y="0"/>
                    <a:pt x="62" y="0"/>
                    <a:pt x="62" y="3"/>
                  </a:cubicBezTo>
                  <a:lnTo>
                    <a:pt x="80" y="82"/>
                  </a:lnTo>
                  <a:cubicBezTo>
                    <a:pt x="80" y="84"/>
                    <a:pt x="79" y="87"/>
                    <a:pt x="77" y="89"/>
                  </a:cubicBezTo>
                  <a:lnTo>
                    <a:pt x="22" y="126"/>
                  </a:lnTo>
                  <a:cubicBezTo>
                    <a:pt x="20" y="127"/>
                    <a:pt x="18" y="126"/>
                    <a:pt x="17" y="124"/>
                  </a:cubicBezTo>
                  <a:lnTo>
                    <a:pt x="0" y="44"/>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7" name="Freeform 416">
              <a:extLst>
                <a:ext uri="{FF2B5EF4-FFF2-40B4-BE49-F238E27FC236}">
                  <a16:creationId xmlns:a16="http://schemas.microsoft.com/office/drawing/2014/main" id="{988737E1-1EAD-4C90-BC47-2BD68D05BE44}"/>
                </a:ext>
              </a:extLst>
            </p:cNvPr>
            <p:cNvSpPr>
              <a:spLocks/>
            </p:cNvSpPr>
            <p:nvPr/>
          </p:nvSpPr>
          <p:spPr bwMode="auto">
            <a:xfrm>
              <a:off x="4772025" y="5994400"/>
              <a:ext cx="53975" cy="85725"/>
            </a:xfrm>
            <a:custGeom>
              <a:avLst/>
              <a:gdLst>
                <a:gd name="T0" fmla="*/ 0 w 80"/>
                <a:gd name="T1" fmla="*/ 45 h 128"/>
                <a:gd name="T2" fmla="*/ 3 w 80"/>
                <a:gd name="T3" fmla="*/ 39 h 128"/>
                <a:gd name="T4" fmla="*/ 58 w 80"/>
                <a:gd name="T5" fmla="*/ 2 h 128"/>
                <a:gd name="T6" fmla="*/ 63 w 80"/>
                <a:gd name="T7" fmla="*/ 4 h 128"/>
                <a:gd name="T8" fmla="*/ 80 w 80"/>
                <a:gd name="T9" fmla="*/ 83 h 128"/>
                <a:gd name="T10" fmla="*/ 77 w 80"/>
                <a:gd name="T11" fmla="*/ 90 h 128"/>
                <a:gd name="T12" fmla="*/ 22 w 80"/>
                <a:gd name="T13" fmla="*/ 127 h 128"/>
                <a:gd name="T14" fmla="*/ 18 w 80"/>
                <a:gd name="T15" fmla="*/ 125 h 128"/>
                <a:gd name="T16" fmla="*/ 0 w 80"/>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28">
                  <a:moveTo>
                    <a:pt x="0" y="45"/>
                  </a:moveTo>
                  <a:cubicBezTo>
                    <a:pt x="0" y="43"/>
                    <a:pt x="1" y="40"/>
                    <a:pt x="3" y="39"/>
                  </a:cubicBezTo>
                  <a:lnTo>
                    <a:pt x="58" y="2"/>
                  </a:lnTo>
                  <a:cubicBezTo>
                    <a:pt x="60" y="0"/>
                    <a:pt x="62" y="1"/>
                    <a:pt x="63" y="4"/>
                  </a:cubicBezTo>
                  <a:lnTo>
                    <a:pt x="80" y="83"/>
                  </a:lnTo>
                  <a:cubicBezTo>
                    <a:pt x="80" y="85"/>
                    <a:pt x="79" y="88"/>
                    <a:pt x="77" y="90"/>
                  </a:cubicBezTo>
                  <a:lnTo>
                    <a:pt x="22" y="127"/>
                  </a:lnTo>
                  <a:cubicBezTo>
                    <a:pt x="20" y="128"/>
                    <a:pt x="18" y="127"/>
                    <a:pt x="18" y="125"/>
                  </a:cubicBezTo>
                  <a:lnTo>
                    <a:pt x="0"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8" name="Freeform 417">
              <a:extLst>
                <a:ext uri="{FF2B5EF4-FFF2-40B4-BE49-F238E27FC236}">
                  <a16:creationId xmlns:a16="http://schemas.microsoft.com/office/drawing/2014/main" id="{D42A26A0-B958-4E80-A332-687C4E9B4301}"/>
                </a:ext>
              </a:extLst>
            </p:cNvPr>
            <p:cNvSpPr>
              <a:spLocks/>
            </p:cNvSpPr>
            <p:nvPr/>
          </p:nvSpPr>
          <p:spPr bwMode="auto">
            <a:xfrm>
              <a:off x="4724400" y="6026150"/>
              <a:ext cx="53975" cy="85725"/>
            </a:xfrm>
            <a:custGeom>
              <a:avLst/>
              <a:gdLst>
                <a:gd name="T0" fmla="*/ 1 w 81"/>
                <a:gd name="T1" fmla="*/ 45 h 128"/>
                <a:gd name="T2" fmla="*/ 3 w 81"/>
                <a:gd name="T3" fmla="*/ 39 h 128"/>
                <a:gd name="T4" fmla="*/ 58 w 81"/>
                <a:gd name="T5" fmla="*/ 2 h 128"/>
                <a:gd name="T6" fmla="*/ 63 w 81"/>
                <a:gd name="T7" fmla="*/ 3 h 128"/>
                <a:gd name="T8" fmla="*/ 80 w 81"/>
                <a:gd name="T9" fmla="*/ 83 h 128"/>
                <a:gd name="T10" fmla="*/ 77 w 81"/>
                <a:gd name="T11" fmla="*/ 90 h 128"/>
                <a:gd name="T12" fmla="*/ 22 w 81"/>
                <a:gd name="T13" fmla="*/ 127 h 128"/>
                <a:gd name="T14" fmla="*/ 18 w 81"/>
                <a:gd name="T15" fmla="*/ 125 h 128"/>
                <a:gd name="T16" fmla="*/ 1 w 81"/>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8">
                  <a:moveTo>
                    <a:pt x="1" y="45"/>
                  </a:moveTo>
                  <a:cubicBezTo>
                    <a:pt x="0" y="43"/>
                    <a:pt x="1" y="40"/>
                    <a:pt x="3" y="39"/>
                  </a:cubicBezTo>
                  <a:lnTo>
                    <a:pt x="58" y="2"/>
                  </a:lnTo>
                  <a:cubicBezTo>
                    <a:pt x="60" y="0"/>
                    <a:pt x="62" y="1"/>
                    <a:pt x="63" y="3"/>
                  </a:cubicBezTo>
                  <a:lnTo>
                    <a:pt x="80" y="83"/>
                  </a:lnTo>
                  <a:cubicBezTo>
                    <a:pt x="81" y="85"/>
                    <a:pt x="79" y="88"/>
                    <a:pt x="77" y="90"/>
                  </a:cubicBezTo>
                  <a:lnTo>
                    <a:pt x="22" y="127"/>
                  </a:lnTo>
                  <a:cubicBezTo>
                    <a:pt x="20" y="128"/>
                    <a:pt x="18" y="127"/>
                    <a:pt x="18" y="125"/>
                  </a:cubicBezTo>
                  <a:lnTo>
                    <a:pt x="1"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9" name="Freeform 418">
              <a:extLst>
                <a:ext uri="{FF2B5EF4-FFF2-40B4-BE49-F238E27FC236}">
                  <a16:creationId xmlns:a16="http://schemas.microsoft.com/office/drawing/2014/main" id="{8986FCA4-FD23-456B-8D08-37604D106421}"/>
                </a:ext>
              </a:extLst>
            </p:cNvPr>
            <p:cNvSpPr>
              <a:spLocks/>
            </p:cNvSpPr>
            <p:nvPr/>
          </p:nvSpPr>
          <p:spPr bwMode="auto">
            <a:xfrm>
              <a:off x="4678363" y="6056313"/>
              <a:ext cx="53975" cy="87313"/>
            </a:xfrm>
            <a:custGeom>
              <a:avLst/>
              <a:gdLst>
                <a:gd name="T0" fmla="*/ 1 w 81"/>
                <a:gd name="T1" fmla="*/ 45 h 128"/>
                <a:gd name="T2" fmla="*/ 4 w 81"/>
                <a:gd name="T3" fmla="*/ 39 h 128"/>
                <a:gd name="T4" fmla="*/ 59 w 81"/>
                <a:gd name="T5" fmla="*/ 2 h 128"/>
                <a:gd name="T6" fmla="*/ 63 w 81"/>
                <a:gd name="T7" fmla="*/ 3 h 128"/>
                <a:gd name="T8" fmla="*/ 80 w 81"/>
                <a:gd name="T9" fmla="*/ 83 h 128"/>
                <a:gd name="T10" fmla="*/ 78 w 81"/>
                <a:gd name="T11" fmla="*/ 90 h 128"/>
                <a:gd name="T12" fmla="*/ 23 w 81"/>
                <a:gd name="T13" fmla="*/ 127 h 128"/>
                <a:gd name="T14" fmla="*/ 18 w 81"/>
                <a:gd name="T15" fmla="*/ 125 h 128"/>
                <a:gd name="T16" fmla="*/ 1 w 81"/>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8">
                  <a:moveTo>
                    <a:pt x="1" y="45"/>
                  </a:moveTo>
                  <a:cubicBezTo>
                    <a:pt x="0" y="43"/>
                    <a:pt x="2" y="40"/>
                    <a:pt x="4" y="39"/>
                  </a:cubicBezTo>
                  <a:lnTo>
                    <a:pt x="59" y="2"/>
                  </a:lnTo>
                  <a:cubicBezTo>
                    <a:pt x="61" y="0"/>
                    <a:pt x="63" y="1"/>
                    <a:pt x="63" y="3"/>
                  </a:cubicBezTo>
                  <a:lnTo>
                    <a:pt x="80" y="83"/>
                  </a:lnTo>
                  <a:cubicBezTo>
                    <a:pt x="81" y="85"/>
                    <a:pt x="80" y="88"/>
                    <a:pt x="78" y="90"/>
                  </a:cubicBezTo>
                  <a:lnTo>
                    <a:pt x="23" y="127"/>
                  </a:lnTo>
                  <a:cubicBezTo>
                    <a:pt x="21" y="128"/>
                    <a:pt x="19" y="127"/>
                    <a:pt x="18" y="125"/>
                  </a:cubicBezTo>
                  <a:lnTo>
                    <a:pt x="1"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0" name="Freeform 419">
              <a:extLst>
                <a:ext uri="{FF2B5EF4-FFF2-40B4-BE49-F238E27FC236}">
                  <a16:creationId xmlns:a16="http://schemas.microsoft.com/office/drawing/2014/main" id="{001882E3-1AA8-459E-8A4A-26ABA1387C55}"/>
                </a:ext>
              </a:extLst>
            </p:cNvPr>
            <p:cNvSpPr>
              <a:spLocks/>
            </p:cNvSpPr>
            <p:nvPr/>
          </p:nvSpPr>
          <p:spPr bwMode="auto">
            <a:xfrm>
              <a:off x="4775200" y="5764213"/>
              <a:ext cx="53975" cy="85725"/>
            </a:xfrm>
            <a:custGeom>
              <a:avLst/>
              <a:gdLst>
                <a:gd name="T0" fmla="*/ 0 w 80"/>
                <a:gd name="T1" fmla="*/ 45 h 128"/>
                <a:gd name="T2" fmla="*/ 3 w 80"/>
                <a:gd name="T3" fmla="*/ 39 h 128"/>
                <a:gd name="T4" fmla="*/ 58 w 80"/>
                <a:gd name="T5" fmla="*/ 1 h 128"/>
                <a:gd name="T6" fmla="*/ 62 w 80"/>
                <a:gd name="T7" fmla="*/ 3 h 128"/>
                <a:gd name="T8" fmla="*/ 80 w 80"/>
                <a:gd name="T9" fmla="*/ 83 h 128"/>
                <a:gd name="T10" fmla="*/ 77 w 80"/>
                <a:gd name="T11" fmla="*/ 89 h 128"/>
                <a:gd name="T12" fmla="*/ 22 w 80"/>
                <a:gd name="T13" fmla="*/ 126 h 128"/>
                <a:gd name="T14" fmla="*/ 18 w 80"/>
                <a:gd name="T15" fmla="*/ 125 h 128"/>
                <a:gd name="T16" fmla="*/ 0 w 80"/>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28">
                  <a:moveTo>
                    <a:pt x="0" y="45"/>
                  </a:moveTo>
                  <a:cubicBezTo>
                    <a:pt x="0" y="43"/>
                    <a:pt x="1" y="40"/>
                    <a:pt x="3" y="39"/>
                  </a:cubicBezTo>
                  <a:lnTo>
                    <a:pt x="58" y="1"/>
                  </a:lnTo>
                  <a:cubicBezTo>
                    <a:pt x="60" y="0"/>
                    <a:pt x="62" y="1"/>
                    <a:pt x="62" y="3"/>
                  </a:cubicBezTo>
                  <a:lnTo>
                    <a:pt x="80" y="83"/>
                  </a:lnTo>
                  <a:cubicBezTo>
                    <a:pt x="80" y="85"/>
                    <a:pt x="79" y="88"/>
                    <a:pt x="77" y="89"/>
                  </a:cubicBezTo>
                  <a:lnTo>
                    <a:pt x="22" y="126"/>
                  </a:lnTo>
                  <a:cubicBezTo>
                    <a:pt x="20" y="128"/>
                    <a:pt x="18" y="127"/>
                    <a:pt x="18" y="125"/>
                  </a:cubicBezTo>
                  <a:lnTo>
                    <a:pt x="0"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1" name="Freeform 420">
              <a:extLst>
                <a:ext uri="{FF2B5EF4-FFF2-40B4-BE49-F238E27FC236}">
                  <a16:creationId xmlns:a16="http://schemas.microsoft.com/office/drawing/2014/main" id="{668CA52F-DB5D-4C91-8F01-F104A640C52F}"/>
                </a:ext>
              </a:extLst>
            </p:cNvPr>
            <p:cNvSpPr>
              <a:spLocks/>
            </p:cNvSpPr>
            <p:nvPr/>
          </p:nvSpPr>
          <p:spPr bwMode="auto">
            <a:xfrm>
              <a:off x="4729163" y="5795963"/>
              <a:ext cx="53975" cy="85725"/>
            </a:xfrm>
            <a:custGeom>
              <a:avLst/>
              <a:gdLst>
                <a:gd name="T0" fmla="*/ 1 w 81"/>
                <a:gd name="T1" fmla="*/ 45 h 128"/>
                <a:gd name="T2" fmla="*/ 3 w 81"/>
                <a:gd name="T3" fmla="*/ 39 h 128"/>
                <a:gd name="T4" fmla="*/ 58 w 81"/>
                <a:gd name="T5" fmla="*/ 1 h 128"/>
                <a:gd name="T6" fmla="*/ 63 w 81"/>
                <a:gd name="T7" fmla="*/ 3 h 128"/>
                <a:gd name="T8" fmla="*/ 80 w 81"/>
                <a:gd name="T9" fmla="*/ 83 h 128"/>
                <a:gd name="T10" fmla="*/ 77 w 81"/>
                <a:gd name="T11" fmla="*/ 89 h 128"/>
                <a:gd name="T12" fmla="*/ 22 w 81"/>
                <a:gd name="T13" fmla="*/ 126 h 128"/>
                <a:gd name="T14" fmla="*/ 18 w 81"/>
                <a:gd name="T15" fmla="*/ 125 h 128"/>
                <a:gd name="T16" fmla="*/ 1 w 81"/>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8">
                  <a:moveTo>
                    <a:pt x="1" y="45"/>
                  </a:moveTo>
                  <a:cubicBezTo>
                    <a:pt x="0" y="43"/>
                    <a:pt x="1" y="40"/>
                    <a:pt x="3" y="39"/>
                  </a:cubicBezTo>
                  <a:lnTo>
                    <a:pt x="58" y="1"/>
                  </a:lnTo>
                  <a:cubicBezTo>
                    <a:pt x="60" y="0"/>
                    <a:pt x="62" y="1"/>
                    <a:pt x="63" y="3"/>
                  </a:cubicBezTo>
                  <a:lnTo>
                    <a:pt x="80" y="83"/>
                  </a:lnTo>
                  <a:cubicBezTo>
                    <a:pt x="81" y="85"/>
                    <a:pt x="79" y="88"/>
                    <a:pt x="77" y="89"/>
                  </a:cubicBezTo>
                  <a:lnTo>
                    <a:pt x="22" y="126"/>
                  </a:lnTo>
                  <a:cubicBezTo>
                    <a:pt x="20" y="128"/>
                    <a:pt x="18" y="127"/>
                    <a:pt x="18" y="125"/>
                  </a:cubicBezTo>
                  <a:lnTo>
                    <a:pt x="1"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2" name="Freeform 421">
              <a:extLst>
                <a:ext uri="{FF2B5EF4-FFF2-40B4-BE49-F238E27FC236}">
                  <a16:creationId xmlns:a16="http://schemas.microsoft.com/office/drawing/2014/main" id="{BB0171CA-E718-40DE-A70A-C0A2F4F8623A}"/>
                </a:ext>
              </a:extLst>
            </p:cNvPr>
            <p:cNvSpPr>
              <a:spLocks/>
            </p:cNvSpPr>
            <p:nvPr/>
          </p:nvSpPr>
          <p:spPr bwMode="auto">
            <a:xfrm>
              <a:off x="4681538" y="5827713"/>
              <a:ext cx="53975" cy="85725"/>
            </a:xfrm>
            <a:custGeom>
              <a:avLst/>
              <a:gdLst>
                <a:gd name="T0" fmla="*/ 1 w 81"/>
                <a:gd name="T1" fmla="*/ 45 h 128"/>
                <a:gd name="T2" fmla="*/ 3 w 81"/>
                <a:gd name="T3" fmla="*/ 38 h 128"/>
                <a:gd name="T4" fmla="*/ 59 w 81"/>
                <a:gd name="T5" fmla="*/ 1 h 128"/>
                <a:gd name="T6" fmla="*/ 63 w 81"/>
                <a:gd name="T7" fmla="*/ 3 h 128"/>
                <a:gd name="T8" fmla="*/ 80 w 81"/>
                <a:gd name="T9" fmla="*/ 83 h 128"/>
                <a:gd name="T10" fmla="*/ 78 w 81"/>
                <a:gd name="T11" fmla="*/ 89 h 128"/>
                <a:gd name="T12" fmla="*/ 23 w 81"/>
                <a:gd name="T13" fmla="*/ 126 h 128"/>
                <a:gd name="T14" fmla="*/ 18 w 81"/>
                <a:gd name="T15" fmla="*/ 125 h 128"/>
                <a:gd name="T16" fmla="*/ 1 w 81"/>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8">
                  <a:moveTo>
                    <a:pt x="1" y="45"/>
                  </a:moveTo>
                  <a:cubicBezTo>
                    <a:pt x="0" y="43"/>
                    <a:pt x="2" y="40"/>
                    <a:pt x="3" y="38"/>
                  </a:cubicBezTo>
                  <a:lnTo>
                    <a:pt x="59" y="1"/>
                  </a:lnTo>
                  <a:cubicBezTo>
                    <a:pt x="60" y="0"/>
                    <a:pt x="62" y="1"/>
                    <a:pt x="63" y="3"/>
                  </a:cubicBezTo>
                  <a:lnTo>
                    <a:pt x="80" y="83"/>
                  </a:lnTo>
                  <a:cubicBezTo>
                    <a:pt x="81" y="85"/>
                    <a:pt x="80" y="88"/>
                    <a:pt x="78" y="89"/>
                  </a:cubicBezTo>
                  <a:lnTo>
                    <a:pt x="23" y="126"/>
                  </a:lnTo>
                  <a:cubicBezTo>
                    <a:pt x="21" y="128"/>
                    <a:pt x="19" y="127"/>
                    <a:pt x="18" y="125"/>
                  </a:cubicBezTo>
                  <a:lnTo>
                    <a:pt x="1"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3" name="Freeform 422">
              <a:extLst>
                <a:ext uri="{FF2B5EF4-FFF2-40B4-BE49-F238E27FC236}">
                  <a16:creationId xmlns:a16="http://schemas.microsoft.com/office/drawing/2014/main" id="{B9E279C6-A801-4B00-8EBD-79ACF078FF91}"/>
                </a:ext>
              </a:extLst>
            </p:cNvPr>
            <p:cNvSpPr>
              <a:spLocks/>
            </p:cNvSpPr>
            <p:nvPr/>
          </p:nvSpPr>
          <p:spPr bwMode="auto">
            <a:xfrm>
              <a:off x="4635500" y="5859463"/>
              <a:ext cx="53975" cy="85725"/>
            </a:xfrm>
            <a:custGeom>
              <a:avLst/>
              <a:gdLst>
                <a:gd name="T0" fmla="*/ 0 w 80"/>
                <a:gd name="T1" fmla="*/ 45 h 128"/>
                <a:gd name="T2" fmla="*/ 3 w 80"/>
                <a:gd name="T3" fmla="*/ 38 h 128"/>
                <a:gd name="T4" fmla="*/ 58 w 80"/>
                <a:gd name="T5" fmla="*/ 1 h 128"/>
                <a:gd name="T6" fmla="*/ 62 w 80"/>
                <a:gd name="T7" fmla="*/ 3 h 128"/>
                <a:gd name="T8" fmla="*/ 79 w 80"/>
                <a:gd name="T9" fmla="*/ 83 h 128"/>
                <a:gd name="T10" fmla="*/ 77 w 80"/>
                <a:gd name="T11" fmla="*/ 89 h 128"/>
                <a:gd name="T12" fmla="*/ 22 w 80"/>
                <a:gd name="T13" fmla="*/ 126 h 128"/>
                <a:gd name="T14" fmla="*/ 17 w 80"/>
                <a:gd name="T15" fmla="*/ 125 h 128"/>
                <a:gd name="T16" fmla="*/ 0 w 80"/>
                <a:gd name="T17" fmla="*/ 4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28">
                  <a:moveTo>
                    <a:pt x="0" y="45"/>
                  </a:moveTo>
                  <a:cubicBezTo>
                    <a:pt x="0" y="43"/>
                    <a:pt x="1" y="40"/>
                    <a:pt x="3" y="38"/>
                  </a:cubicBezTo>
                  <a:lnTo>
                    <a:pt x="58" y="1"/>
                  </a:lnTo>
                  <a:cubicBezTo>
                    <a:pt x="60" y="0"/>
                    <a:pt x="62" y="1"/>
                    <a:pt x="62" y="3"/>
                  </a:cubicBezTo>
                  <a:lnTo>
                    <a:pt x="79" y="83"/>
                  </a:lnTo>
                  <a:cubicBezTo>
                    <a:pt x="80" y="85"/>
                    <a:pt x="79" y="88"/>
                    <a:pt x="77" y="89"/>
                  </a:cubicBezTo>
                  <a:lnTo>
                    <a:pt x="22" y="126"/>
                  </a:lnTo>
                  <a:cubicBezTo>
                    <a:pt x="20" y="128"/>
                    <a:pt x="18" y="127"/>
                    <a:pt x="17" y="125"/>
                  </a:cubicBezTo>
                  <a:lnTo>
                    <a:pt x="0" y="45"/>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4" name="Freeform 423">
              <a:extLst>
                <a:ext uri="{FF2B5EF4-FFF2-40B4-BE49-F238E27FC236}">
                  <a16:creationId xmlns:a16="http://schemas.microsoft.com/office/drawing/2014/main" id="{47AEABEA-F54B-4A8E-AF92-5D7CC255A2E6}"/>
                </a:ext>
              </a:extLst>
            </p:cNvPr>
            <p:cNvSpPr>
              <a:spLocks/>
            </p:cNvSpPr>
            <p:nvPr/>
          </p:nvSpPr>
          <p:spPr bwMode="auto">
            <a:xfrm>
              <a:off x="4781550" y="5634038"/>
              <a:ext cx="207963" cy="234950"/>
            </a:xfrm>
            <a:custGeom>
              <a:avLst/>
              <a:gdLst>
                <a:gd name="T0" fmla="*/ 2 w 309"/>
                <a:gd name="T1" fmla="*/ 56 h 350"/>
                <a:gd name="T2" fmla="*/ 2 w 309"/>
                <a:gd name="T3" fmla="*/ 50 h 350"/>
                <a:gd name="T4" fmla="*/ 60 w 309"/>
                <a:gd name="T5" fmla="*/ 2 h 350"/>
                <a:gd name="T6" fmla="*/ 66 w 309"/>
                <a:gd name="T7" fmla="*/ 2 h 350"/>
                <a:gd name="T8" fmla="*/ 308 w 309"/>
                <a:gd name="T9" fmla="*/ 322 h 350"/>
                <a:gd name="T10" fmla="*/ 307 w 309"/>
                <a:gd name="T11" fmla="*/ 328 h 350"/>
                <a:gd name="T12" fmla="*/ 283 w 309"/>
                <a:gd name="T13" fmla="*/ 348 h 350"/>
                <a:gd name="T14" fmla="*/ 277 w 309"/>
                <a:gd name="T15" fmla="*/ 348 h 350"/>
                <a:gd name="T16" fmla="*/ 2 w 309"/>
                <a:gd name="T17" fmla="*/ 56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 h="350">
                  <a:moveTo>
                    <a:pt x="2" y="56"/>
                  </a:moveTo>
                  <a:cubicBezTo>
                    <a:pt x="0" y="54"/>
                    <a:pt x="1" y="52"/>
                    <a:pt x="2" y="50"/>
                  </a:cubicBezTo>
                  <a:lnTo>
                    <a:pt x="60" y="2"/>
                  </a:lnTo>
                  <a:cubicBezTo>
                    <a:pt x="62" y="0"/>
                    <a:pt x="64" y="1"/>
                    <a:pt x="66" y="2"/>
                  </a:cubicBezTo>
                  <a:lnTo>
                    <a:pt x="308" y="322"/>
                  </a:lnTo>
                  <a:cubicBezTo>
                    <a:pt x="309" y="324"/>
                    <a:pt x="309" y="326"/>
                    <a:pt x="307" y="328"/>
                  </a:cubicBezTo>
                  <a:lnTo>
                    <a:pt x="283" y="348"/>
                  </a:lnTo>
                  <a:cubicBezTo>
                    <a:pt x="282" y="350"/>
                    <a:pt x="279" y="349"/>
                    <a:pt x="277" y="348"/>
                  </a:cubicBezTo>
                  <a:lnTo>
                    <a:pt x="2" y="56"/>
                  </a:ln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5" name="Freeform 424">
              <a:extLst>
                <a:ext uri="{FF2B5EF4-FFF2-40B4-BE49-F238E27FC236}">
                  <a16:creationId xmlns:a16="http://schemas.microsoft.com/office/drawing/2014/main" id="{2BF11A89-8CEE-47A4-BBD7-05D38A1A0C55}"/>
                </a:ext>
              </a:extLst>
            </p:cNvPr>
            <p:cNvSpPr>
              <a:spLocks/>
            </p:cNvSpPr>
            <p:nvPr/>
          </p:nvSpPr>
          <p:spPr bwMode="auto">
            <a:xfrm>
              <a:off x="4891088" y="5527675"/>
              <a:ext cx="279400" cy="430213"/>
            </a:xfrm>
            <a:custGeom>
              <a:avLst/>
              <a:gdLst>
                <a:gd name="T0" fmla="*/ 3 w 415"/>
                <a:gd name="T1" fmla="*/ 247 h 640"/>
                <a:gd name="T2" fmla="*/ 11 w 415"/>
                <a:gd name="T3" fmla="*/ 222 h 640"/>
                <a:gd name="T4" fmla="*/ 267 w 415"/>
                <a:gd name="T5" fmla="*/ 6 h 640"/>
                <a:gd name="T6" fmla="*/ 285 w 415"/>
                <a:gd name="T7" fmla="*/ 10 h 640"/>
                <a:gd name="T8" fmla="*/ 412 w 415"/>
                <a:gd name="T9" fmla="*/ 392 h 640"/>
                <a:gd name="T10" fmla="*/ 404 w 415"/>
                <a:gd name="T11" fmla="*/ 418 h 640"/>
                <a:gd name="T12" fmla="*/ 148 w 415"/>
                <a:gd name="T13" fmla="*/ 634 h 640"/>
                <a:gd name="T14" fmla="*/ 130 w 415"/>
                <a:gd name="T15" fmla="*/ 630 h 640"/>
                <a:gd name="T16" fmla="*/ 3 w 415"/>
                <a:gd name="T17" fmla="*/ 247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5" h="640">
                  <a:moveTo>
                    <a:pt x="3" y="247"/>
                  </a:moveTo>
                  <a:cubicBezTo>
                    <a:pt x="0" y="239"/>
                    <a:pt x="4" y="228"/>
                    <a:pt x="11" y="222"/>
                  </a:cubicBezTo>
                  <a:lnTo>
                    <a:pt x="267" y="6"/>
                  </a:lnTo>
                  <a:cubicBezTo>
                    <a:pt x="274" y="0"/>
                    <a:pt x="282" y="2"/>
                    <a:pt x="285" y="10"/>
                  </a:cubicBezTo>
                  <a:lnTo>
                    <a:pt x="412" y="392"/>
                  </a:lnTo>
                  <a:cubicBezTo>
                    <a:pt x="415" y="401"/>
                    <a:pt x="411" y="412"/>
                    <a:pt x="404" y="418"/>
                  </a:cubicBezTo>
                  <a:lnTo>
                    <a:pt x="148" y="634"/>
                  </a:lnTo>
                  <a:cubicBezTo>
                    <a:pt x="141" y="640"/>
                    <a:pt x="133" y="638"/>
                    <a:pt x="130" y="630"/>
                  </a:cubicBezTo>
                  <a:lnTo>
                    <a:pt x="3" y="247"/>
                  </a:ln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6" name="Freeform 425">
              <a:extLst>
                <a:ext uri="{FF2B5EF4-FFF2-40B4-BE49-F238E27FC236}">
                  <a16:creationId xmlns:a16="http://schemas.microsoft.com/office/drawing/2014/main" id="{C2E65B24-E2BD-4785-B15A-F2AFFD695EED}"/>
                </a:ext>
              </a:extLst>
            </p:cNvPr>
            <p:cNvSpPr>
              <a:spLocks/>
            </p:cNvSpPr>
            <p:nvPr/>
          </p:nvSpPr>
          <p:spPr bwMode="auto">
            <a:xfrm>
              <a:off x="5078413" y="5676900"/>
              <a:ext cx="55563" cy="87313"/>
            </a:xfrm>
            <a:custGeom>
              <a:avLst/>
              <a:gdLst>
                <a:gd name="T0" fmla="*/ 0 w 84"/>
                <a:gd name="T1" fmla="*/ 51 h 131"/>
                <a:gd name="T2" fmla="*/ 2 w 84"/>
                <a:gd name="T3" fmla="*/ 44 h 131"/>
                <a:gd name="T4" fmla="*/ 53 w 84"/>
                <a:gd name="T5" fmla="*/ 1 h 131"/>
                <a:gd name="T6" fmla="*/ 58 w 84"/>
                <a:gd name="T7" fmla="*/ 2 h 131"/>
                <a:gd name="T8" fmla="*/ 83 w 84"/>
                <a:gd name="T9" fmla="*/ 80 h 131"/>
                <a:gd name="T10" fmla="*/ 81 w 84"/>
                <a:gd name="T11" fmla="*/ 86 h 131"/>
                <a:gd name="T12" fmla="*/ 31 w 84"/>
                <a:gd name="T13" fmla="*/ 129 h 131"/>
                <a:gd name="T14" fmla="*/ 26 w 84"/>
                <a:gd name="T15" fmla="*/ 128 h 131"/>
                <a:gd name="T16" fmla="*/ 0 w 84"/>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31">
                  <a:moveTo>
                    <a:pt x="0" y="51"/>
                  </a:moveTo>
                  <a:cubicBezTo>
                    <a:pt x="0" y="48"/>
                    <a:pt x="0" y="45"/>
                    <a:pt x="2" y="44"/>
                  </a:cubicBezTo>
                  <a:lnTo>
                    <a:pt x="53" y="1"/>
                  </a:lnTo>
                  <a:cubicBezTo>
                    <a:pt x="55" y="0"/>
                    <a:pt x="57" y="0"/>
                    <a:pt x="58" y="2"/>
                  </a:cubicBezTo>
                  <a:lnTo>
                    <a:pt x="83" y="80"/>
                  </a:lnTo>
                  <a:cubicBezTo>
                    <a:pt x="84" y="82"/>
                    <a:pt x="83" y="85"/>
                    <a:pt x="81" y="86"/>
                  </a:cubicBezTo>
                  <a:lnTo>
                    <a:pt x="31" y="129"/>
                  </a:lnTo>
                  <a:cubicBezTo>
                    <a:pt x="29" y="131"/>
                    <a:pt x="27" y="130"/>
                    <a:pt x="26" y="128"/>
                  </a:cubicBezTo>
                  <a:lnTo>
                    <a:pt x="0"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7" name="Freeform 426">
              <a:extLst>
                <a:ext uri="{FF2B5EF4-FFF2-40B4-BE49-F238E27FC236}">
                  <a16:creationId xmlns:a16="http://schemas.microsoft.com/office/drawing/2014/main" id="{388B978E-4464-43F4-AE04-B021FDD81197}"/>
                </a:ext>
              </a:extLst>
            </p:cNvPr>
            <p:cNvSpPr>
              <a:spLocks/>
            </p:cNvSpPr>
            <p:nvPr/>
          </p:nvSpPr>
          <p:spPr bwMode="auto">
            <a:xfrm>
              <a:off x="5033963" y="5713413"/>
              <a:ext cx="57150" cy="87313"/>
            </a:xfrm>
            <a:custGeom>
              <a:avLst/>
              <a:gdLst>
                <a:gd name="T0" fmla="*/ 1 w 85"/>
                <a:gd name="T1" fmla="*/ 51 h 131"/>
                <a:gd name="T2" fmla="*/ 3 w 85"/>
                <a:gd name="T3" fmla="*/ 44 h 131"/>
                <a:gd name="T4" fmla="*/ 54 w 85"/>
                <a:gd name="T5" fmla="*/ 1 h 131"/>
                <a:gd name="T6" fmla="*/ 58 w 85"/>
                <a:gd name="T7" fmla="*/ 2 h 131"/>
                <a:gd name="T8" fmla="*/ 84 w 85"/>
                <a:gd name="T9" fmla="*/ 80 h 131"/>
                <a:gd name="T10" fmla="*/ 82 w 85"/>
                <a:gd name="T11" fmla="*/ 87 h 131"/>
                <a:gd name="T12" fmla="*/ 31 w 85"/>
                <a:gd name="T13" fmla="*/ 129 h 131"/>
                <a:gd name="T14" fmla="*/ 27 w 85"/>
                <a:gd name="T15" fmla="*/ 128 h 131"/>
                <a:gd name="T16" fmla="*/ 1 w 85"/>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131">
                  <a:moveTo>
                    <a:pt x="1" y="51"/>
                  </a:moveTo>
                  <a:cubicBezTo>
                    <a:pt x="0" y="49"/>
                    <a:pt x="1" y="46"/>
                    <a:pt x="3" y="44"/>
                  </a:cubicBezTo>
                  <a:lnTo>
                    <a:pt x="54" y="1"/>
                  </a:lnTo>
                  <a:cubicBezTo>
                    <a:pt x="56" y="0"/>
                    <a:pt x="58" y="0"/>
                    <a:pt x="58" y="2"/>
                  </a:cubicBezTo>
                  <a:lnTo>
                    <a:pt x="84" y="80"/>
                  </a:lnTo>
                  <a:cubicBezTo>
                    <a:pt x="85" y="82"/>
                    <a:pt x="84" y="85"/>
                    <a:pt x="82" y="87"/>
                  </a:cubicBezTo>
                  <a:lnTo>
                    <a:pt x="31" y="129"/>
                  </a:lnTo>
                  <a:cubicBezTo>
                    <a:pt x="30" y="131"/>
                    <a:pt x="27" y="130"/>
                    <a:pt x="27" y="128"/>
                  </a:cubicBezTo>
                  <a:lnTo>
                    <a:pt x="1"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8" name="Freeform 427">
              <a:extLst>
                <a:ext uri="{FF2B5EF4-FFF2-40B4-BE49-F238E27FC236}">
                  <a16:creationId xmlns:a16="http://schemas.microsoft.com/office/drawing/2014/main" id="{8E093AB0-09C9-4C20-9ACB-9F7C263130BE}"/>
                </a:ext>
              </a:extLst>
            </p:cNvPr>
            <p:cNvSpPr>
              <a:spLocks/>
            </p:cNvSpPr>
            <p:nvPr/>
          </p:nvSpPr>
          <p:spPr bwMode="auto">
            <a:xfrm>
              <a:off x="4991100" y="5749925"/>
              <a:ext cx="57150" cy="87313"/>
            </a:xfrm>
            <a:custGeom>
              <a:avLst/>
              <a:gdLst>
                <a:gd name="T0" fmla="*/ 1 w 84"/>
                <a:gd name="T1" fmla="*/ 51 h 131"/>
                <a:gd name="T2" fmla="*/ 3 w 84"/>
                <a:gd name="T3" fmla="*/ 44 h 131"/>
                <a:gd name="T4" fmla="*/ 53 w 84"/>
                <a:gd name="T5" fmla="*/ 1 h 131"/>
                <a:gd name="T6" fmla="*/ 58 w 84"/>
                <a:gd name="T7" fmla="*/ 3 h 131"/>
                <a:gd name="T8" fmla="*/ 84 w 84"/>
                <a:gd name="T9" fmla="*/ 80 h 131"/>
                <a:gd name="T10" fmla="*/ 82 w 84"/>
                <a:gd name="T11" fmla="*/ 87 h 131"/>
                <a:gd name="T12" fmla="*/ 31 w 84"/>
                <a:gd name="T13" fmla="*/ 130 h 131"/>
                <a:gd name="T14" fmla="*/ 26 w 84"/>
                <a:gd name="T15" fmla="*/ 128 h 131"/>
                <a:gd name="T16" fmla="*/ 1 w 84"/>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31">
                  <a:moveTo>
                    <a:pt x="1" y="51"/>
                  </a:moveTo>
                  <a:cubicBezTo>
                    <a:pt x="0" y="49"/>
                    <a:pt x="1" y="46"/>
                    <a:pt x="3" y="44"/>
                  </a:cubicBezTo>
                  <a:lnTo>
                    <a:pt x="53" y="1"/>
                  </a:lnTo>
                  <a:cubicBezTo>
                    <a:pt x="55" y="0"/>
                    <a:pt x="57" y="1"/>
                    <a:pt x="58" y="3"/>
                  </a:cubicBezTo>
                  <a:lnTo>
                    <a:pt x="84" y="80"/>
                  </a:lnTo>
                  <a:cubicBezTo>
                    <a:pt x="84" y="82"/>
                    <a:pt x="84" y="85"/>
                    <a:pt x="82" y="87"/>
                  </a:cubicBezTo>
                  <a:lnTo>
                    <a:pt x="31" y="130"/>
                  </a:lnTo>
                  <a:cubicBezTo>
                    <a:pt x="29" y="131"/>
                    <a:pt x="27" y="131"/>
                    <a:pt x="26" y="128"/>
                  </a:cubicBezTo>
                  <a:lnTo>
                    <a:pt x="1"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29" name="Freeform 428">
              <a:extLst>
                <a:ext uri="{FF2B5EF4-FFF2-40B4-BE49-F238E27FC236}">
                  <a16:creationId xmlns:a16="http://schemas.microsoft.com/office/drawing/2014/main" id="{7322DCA5-CBF6-4CB9-AC4A-02087DC1ADDC}"/>
                </a:ext>
              </a:extLst>
            </p:cNvPr>
            <p:cNvSpPr>
              <a:spLocks/>
            </p:cNvSpPr>
            <p:nvPr/>
          </p:nvSpPr>
          <p:spPr bwMode="auto">
            <a:xfrm>
              <a:off x="4948238" y="5784850"/>
              <a:ext cx="57150" cy="88900"/>
            </a:xfrm>
            <a:custGeom>
              <a:avLst/>
              <a:gdLst>
                <a:gd name="T0" fmla="*/ 0 w 84"/>
                <a:gd name="T1" fmla="*/ 51 h 131"/>
                <a:gd name="T2" fmla="*/ 2 w 84"/>
                <a:gd name="T3" fmla="*/ 44 h 131"/>
                <a:gd name="T4" fmla="*/ 53 w 84"/>
                <a:gd name="T5" fmla="*/ 2 h 131"/>
                <a:gd name="T6" fmla="*/ 58 w 84"/>
                <a:gd name="T7" fmla="*/ 3 h 131"/>
                <a:gd name="T8" fmla="*/ 83 w 84"/>
                <a:gd name="T9" fmla="*/ 80 h 131"/>
                <a:gd name="T10" fmla="*/ 81 w 84"/>
                <a:gd name="T11" fmla="*/ 87 h 131"/>
                <a:gd name="T12" fmla="*/ 31 w 84"/>
                <a:gd name="T13" fmla="*/ 130 h 131"/>
                <a:gd name="T14" fmla="*/ 26 w 84"/>
                <a:gd name="T15" fmla="*/ 128 h 131"/>
                <a:gd name="T16" fmla="*/ 0 w 84"/>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31">
                  <a:moveTo>
                    <a:pt x="0" y="51"/>
                  </a:moveTo>
                  <a:cubicBezTo>
                    <a:pt x="0" y="49"/>
                    <a:pt x="1" y="46"/>
                    <a:pt x="2" y="44"/>
                  </a:cubicBezTo>
                  <a:lnTo>
                    <a:pt x="53" y="2"/>
                  </a:lnTo>
                  <a:cubicBezTo>
                    <a:pt x="55" y="0"/>
                    <a:pt x="57" y="1"/>
                    <a:pt x="58" y="3"/>
                  </a:cubicBezTo>
                  <a:lnTo>
                    <a:pt x="83" y="80"/>
                  </a:lnTo>
                  <a:cubicBezTo>
                    <a:pt x="84" y="82"/>
                    <a:pt x="83" y="85"/>
                    <a:pt x="81" y="87"/>
                  </a:cubicBezTo>
                  <a:lnTo>
                    <a:pt x="31" y="130"/>
                  </a:lnTo>
                  <a:cubicBezTo>
                    <a:pt x="29" y="131"/>
                    <a:pt x="27" y="131"/>
                    <a:pt x="26" y="128"/>
                  </a:cubicBezTo>
                  <a:lnTo>
                    <a:pt x="0"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0" name="Freeform 429">
              <a:extLst>
                <a:ext uri="{FF2B5EF4-FFF2-40B4-BE49-F238E27FC236}">
                  <a16:creationId xmlns:a16="http://schemas.microsoft.com/office/drawing/2014/main" id="{A1983C35-BC29-44CC-9612-E910F0C7C717}"/>
                </a:ext>
              </a:extLst>
            </p:cNvPr>
            <p:cNvSpPr>
              <a:spLocks/>
            </p:cNvSpPr>
            <p:nvPr/>
          </p:nvSpPr>
          <p:spPr bwMode="auto">
            <a:xfrm>
              <a:off x="5056188" y="5611813"/>
              <a:ext cx="57150" cy="88900"/>
            </a:xfrm>
            <a:custGeom>
              <a:avLst/>
              <a:gdLst>
                <a:gd name="T0" fmla="*/ 1 w 84"/>
                <a:gd name="T1" fmla="*/ 51 h 132"/>
                <a:gd name="T2" fmla="*/ 3 w 84"/>
                <a:gd name="T3" fmla="*/ 45 h 132"/>
                <a:gd name="T4" fmla="*/ 53 w 84"/>
                <a:gd name="T5" fmla="*/ 2 h 132"/>
                <a:gd name="T6" fmla="*/ 58 w 84"/>
                <a:gd name="T7" fmla="*/ 3 h 132"/>
                <a:gd name="T8" fmla="*/ 84 w 84"/>
                <a:gd name="T9" fmla="*/ 81 h 132"/>
                <a:gd name="T10" fmla="*/ 82 w 84"/>
                <a:gd name="T11" fmla="*/ 87 h 132"/>
                <a:gd name="T12" fmla="*/ 31 w 84"/>
                <a:gd name="T13" fmla="*/ 130 h 132"/>
                <a:gd name="T14" fmla="*/ 26 w 84"/>
                <a:gd name="T15" fmla="*/ 129 h 132"/>
                <a:gd name="T16" fmla="*/ 1 w 84"/>
                <a:gd name="T17"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32">
                  <a:moveTo>
                    <a:pt x="1" y="51"/>
                  </a:moveTo>
                  <a:cubicBezTo>
                    <a:pt x="0" y="49"/>
                    <a:pt x="1" y="46"/>
                    <a:pt x="3" y="45"/>
                  </a:cubicBezTo>
                  <a:lnTo>
                    <a:pt x="53" y="2"/>
                  </a:lnTo>
                  <a:cubicBezTo>
                    <a:pt x="55" y="0"/>
                    <a:pt x="57" y="1"/>
                    <a:pt x="58" y="3"/>
                  </a:cubicBezTo>
                  <a:lnTo>
                    <a:pt x="84" y="81"/>
                  </a:lnTo>
                  <a:cubicBezTo>
                    <a:pt x="84" y="83"/>
                    <a:pt x="84" y="86"/>
                    <a:pt x="82" y="87"/>
                  </a:cubicBezTo>
                  <a:lnTo>
                    <a:pt x="31" y="130"/>
                  </a:lnTo>
                  <a:cubicBezTo>
                    <a:pt x="29" y="132"/>
                    <a:pt x="27" y="131"/>
                    <a:pt x="26" y="129"/>
                  </a:cubicBezTo>
                  <a:lnTo>
                    <a:pt x="1"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1" name="Freeform 430">
              <a:extLst>
                <a:ext uri="{FF2B5EF4-FFF2-40B4-BE49-F238E27FC236}">
                  <a16:creationId xmlns:a16="http://schemas.microsoft.com/office/drawing/2014/main" id="{8A3E13EB-3856-436E-B2C1-5D0414D6C307}"/>
                </a:ext>
              </a:extLst>
            </p:cNvPr>
            <p:cNvSpPr>
              <a:spLocks/>
            </p:cNvSpPr>
            <p:nvPr/>
          </p:nvSpPr>
          <p:spPr bwMode="auto">
            <a:xfrm>
              <a:off x="5013325" y="5648325"/>
              <a:ext cx="57150" cy="88900"/>
            </a:xfrm>
            <a:custGeom>
              <a:avLst/>
              <a:gdLst>
                <a:gd name="T0" fmla="*/ 0 w 84"/>
                <a:gd name="T1" fmla="*/ 51 h 131"/>
                <a:gd name="T2" fmla="*/ 2 w 84"/>
                <a:gd name="T3" fmla="*/ 44 h 131"/>
                <a:gd name="T4" fmla="*/ 53 w 84"/>
                <a:gd name="T5" fmla="*/ 1 h 131"/>
                <a:gd name="T6" fmla="*/ 58 w 84"/>
                <a:gd name="T7" fmla="*/ 2 h 131"/>
                <a:gd name="T8" fmla="*/ 83 w 84"/>
                <a:gd name="T9" fmla="*/ 80 h 131"/>
                <a:gd name="T10" fmla="*/ 81 w 84"/>
                <a:gd name="T11" fmla="*/ 86 h 131"/>
                <a:gd name="T12" fmla="*/ 31 w 84"/>
                <a:gd name="T13" fmla="*/ 129 h 131"/>
                <a:gd name="T14" fmla="*/ 26 w 84"/>
                <a:gd name="T15" fmla="*/ 128 h 131"/>
                <a:gd name="T16" fmla="*/ 0 w 84"/>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31">
                  <a:moveTo>
                    <a:pt x="0" y="51"/>
                  </a:moveTo>
                  <a:cubicBezTo>
                    <a:pt x="0" y="48"/>
                    <a:pt x="0" y="45"/>
                    <a:pt x="2" y="44"/>
                  </a:cubicBezTo>
                  <a:lnTo>
                    <a:pt x="53" y="1"/>
                  </a:lnTo>
                  <a:cubicBezTo>
                    <a:pt x="55" y="0"/>
                    <a:pt x="57" y="0"/>
                    <a:pt x="58" y="2"/>
                  </a:cubicBezTo>
                  <a:lnTo>
                    <a:pt x="83" y="80"/>
                  </a:lnTo>
                  <a:cubicBezTo>
                    <a:pt x="84" y="82"/>
                    <a:pt x="83" y="85"/>
                    <a:pt x="81" y="86"/>
                  </a:cubicBezTo>
                  <a:lnTo>
                    <a:pt x="31" y="129"/>
                  </a:lnTo>
                  <a:cubicBezTo>
                    <a:pt x="29" y="131"/>
                    <a:pt x="27" y="130"/>
                    <a:pt x="26" y="128"/>
                  </a:cubicBezTo>
                  <a:lnTo>
                    <a:pt x="0"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2" name="Freeform 431">
              <a:extLst>
                <a:ext uri="{FF2B5EF4-FFF2-40B4-BE49-F238E27FC236}">
                  <a16:creationId xmlns:a16="http://schemas.microsoft.com/office/drawing/2014/main" id="{52B50190-922D-43F4-BE92-CD7C24C3F98D}"/>
                </a:ext>
              </a:extLst>
            </p:cNvPr>
            <p:cNvSpPr>
              <a:spLocks/>
            </p:cNvSpPr>
            <p:nvPr/>
          </p:nvSpPr>
          <p:spPr bwMode="auto">
            <a:xfrm>
              <a:off x="4970463" y="5684838"/>
              <a:ext cx="57150" cy="88900"/>
            </a:xfrm>
            <a:custGeom>
              <a:avLst/>
              <a:gdLst>
                <a:gd name="T0" fmla="*/ 1 w 85"/>
                <a:gd name="T1" fmla="*/ 51 h 131"/>
                <a:gd name="T2" fmla="*/ 3 w 85"/>
                <a:gd name="T3" fmla="*/ 44 h 131"/>
                <a:gd name="T4" fmla="*/ 54 w 85"/>
                <a:gd name="T5" fmla="*/ 1 h 131"/>
                <a:gd name="T6" fmla="*/ 58 w 85"/>
                <a:gd name="T7" fmla="*/ 3 h 131"/>
                <a:gd name="T8" fmla="*/ 84 w 85"/>
                <a:gd name="T9" fmla="*/ 80 h 131"/>
                <a:gd name="T10" fmla="*/ 82 w 85"/>
                <a:gd name="T11" fmla="*/ 87 h 131"/>
                <a:gd name="T12" fmla="*/ 31 w 85"/>
                <a:gd name="T13" fmla="*/ 129 h 131"/>
                <a:gd name="T14" fmla="*/ 27 w 85"/>
                <a:gd name="T15" fmla="*/ 128 h 131"/>
                <a:gd name="T16" fmla="*/ 1 w 85"/>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131">
                  <a:moveTo>
                    <a:pt x="1" y="51"/>
                  </a:moveTo>
                  <a:cubicBezTo>
                    <a:pt x="0" y="49"/>
                    <a:pt x="1" y="46"/>
                    <a:pt x="3" y="44"/>
                  </a:cubicBezTo>
                  <a:lnTo>
                    <a:pt x="54" y="1"/>
                  </a:lnTo>
                  <a:cubicBezTo>
                    <a:pt x="56" y="0"/>
                    <a:pt x="58" y="0"/>
                    <a:pt x="58" y="3"/>
                  </a:cubicBezTo>
                  <a:lnTo>
                    <a:pt x="84" y="80"/>
                  </a:lnTo>
                  <a:cubicBezTo>
                    <a:pt x="85" y="82"/>
                    <a:pt x="84" y="85"/>
                    <a:pt x="82" y="87"/>
                  </a:cubicBezTo>
                  <a:lnTo>
                    <a:pt x="31" y="129"/>
                  </a:lnTo>
                  <a:cubicBezTo>
                    <a:pt x="30" y="131"/>
                    <a:pt x="28" y="130"/>
                    <a:pt x="27" y="128"/>
                  </a:cubicBezTo>
                  <a:lnTo>
                    <a:pt x="1"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3" name="Freeform 432">
              <a:extLst>
                <a:ext uri="{FF2B5EF4-FFF2-40B4-BE49-F238E27FC236}">
                  <a16:creationId xmlns:a16="http://schemas.microsoft.com/office/drawing/2014/main" id="{850CF63D-82C0-4A40-B071-5DC1184DB2E4}"/>
                </a:ext>
              </a:extLst>
            </p:cNvPr>
            <p:cNvSpPr>
              <a:spLocks/>
            </p:cNvSpPr>
            <p:nvPr/>
          </p:nvSpPr>
          <p:spPr bwMode="auto">
            <a:xfrm>
              <a:off x="4927600" y="5721350"/>
              <a:ext cx="55563" cy="88900"/>
            </a:xfrm>
            <a:custGeom>
              <a:avLst/>
              <a:gdLst>
                <a:gd name="T0" fmla="*/ 1 w 84"/>
                <a:gd name="T1" fmla="*/ 51 h 131"/>
                <a:gd name="T2" fmla="*/ 3 w 84"/>
                <a:gd name="T3" fmla="*/ 44 h 131"/>
                <a:gd name="T4" fmla="*/ 53 w 84"/>
                <a:gd name="T5" fmla="*/ 1 h 131"/>
                <a:gd name="T6" fmla="*/ 58 w 84"/>
                <a:gd name="T7" fmla="*/ 3 h 131"/>
                <a:gd name="T8" fmla="*/ 84 w 84"/>
                <a:gd name="T9" fmla="*/ 80 h 131"/>
                <a:gd name="T10" fmla="*/ 82 w 84"/>
                <a:gd name="T11" fmla="*/ 87 h 131"/>
                <a:gd name="T12" fmla="*/ 31 w 84"/>
                <a:gd name="T13" fmla="*/ 130 h 131"/>
                <a:gd name="T14" fmla="*/ 26 w 84"/>
                <a:gd name="T15" fmla="*/ 128 h 131"/>
                <a:gd name="T16" fmla="*/ 1 w 84"/>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31">
                  <a:moveTo>
                    <a:pt x="1" y="51"/>
                  </a:moveTo>
                  <a:cubicBezTo>
                    <a:pt x="0" y="49"/>
                    <a:pt x="1" y="46"/>
                    <a:pt x="3" y="44"/>
                  </a:cubicBezTo>
                  <a:lnTo>
                    <a:pt x="53" y="1"/>
                  </a:lnTo>
                  <a:cubicBezTo>
                    <a:pt x="55" y="0"/>
                    <a:pt x="57" y="1"/>
                    <a:pt x="58" y="3"/>
                  </a:cubicBezTo>
                  <a:lnTo>
                    <a:pt x="84" y="80"/>
                  </a:lnTo>
                  <a:cubicBezTo>
                    <a:pt x="84" y="82"/>
                    <a:pt x="84" y="85"/>
                    <a:pt x="82" y="87"/>
                  </a:cubicBezTo>
                  <a:lnTo>
                    <a:pt x="31" y="130"/>
                  </a:lnTo>
                  <a:cubicBezTo>
                    <a:pt x="29" y="131"/>
                    <a:pt x="27" y="130"/>
                    <a:pt x="26" y="128"/>
                  </a:cubicBezTo>
                  <a:lnTo>
                    <a:pt x="1"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4" name="Freeform 433">
              <a:extLst>
                <a:ext uri="{FF2B5EF4-FFF2-40B4-BE49-F238E27FC236}">
                  <a16:creationId xmlns:a16="http://schemas.microsoft.com/office/drawing/2014/main" id="{07822D29-23BE-4DA8-AFBF-91F185079F0D}"/>
                </a:ext>
              </a:extLst>
            </p:cNvPr>
            <p:cNvSpPr>
              <a:spLocks/>
            </p:cNvSpPr>
            <p:nvPr/>
          </p:nvSpPr>
          <p:spPr bwMode="auto">
            <a:xfrm>
              <a:off x="5099050" y="5740400"/>
              <a:ext cx="57150" cy="88900"/>
            </a:xfrm>
            <a:custGeom>
              <a:avLst/>
              <a:gdLst>
                <a:gd name="T0" fmla="*/ 1 w 85"/>
                <a:gd name="T1" fmla="*/ 51 h 131"/>
                <a:gd name="T2" fmla="*/ 3 w 85"/>
                <a:gd name="T3" fmla="*/ 44 h 131"/>
                <a:gd name="T4" fmla="*/ 54 w 85"/>
                <a:gd name="T5" fmla="*/ 2 h 131"/>
                <a:gd name="T6" fmla="*/ 58 w 85"/>
                <a:gd name="T7" fmla="*/ 3 h 131"/>
                <a:gd name="T8" fmla="*/ 84 w 85"/>
                <a:gd name="T9" fmla="*/ 80 h 131"/>
                <a:gd name="T10" fmla="*/ 82 w 85"/>
                <a:gd name="T11" fmla="*/ 87 h 131"/>
                <a:gd name="T12" fmla="*/ 31 w 85"/>
                <a:gd name="T13" fmla="*/ 130 h 131"/>
                <a:gd name="T14" fmla="*/ 27 w 85"/>
                <a:gd name="T15" fmla="*/ 128 h 131"/>
                <a:gd name="T16" fmla="*/ 1 w 85"/>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131">
                  <a:moveTo>
                    <a:pt x="1" y="51"/>
                  </a:moveTo>
                  <a:cubicBezTo>
                    <a:pt x="0" y="49"/>
                    <a:pt x="1" y="46"/>
                    <a:pt x="3" y="44"/>
                  </a:cubicBezTo>
                  <a:lnTo>
                    <a:pt x="54" y="2"/>
                  </a:lnTo>
                  <a:cubicBezTo>
                    <a:pt x="56" y="0"/>
                    <a:pt x="58" y="1"/>
                    <a:pt x="58" y="3"/>
                  </a:cubicBezTo>
                  <a:lnTo>
                    <a:pt x="84" y="80"/>
                  </a:lnTo>
                  <a:cubicBezTo>
                    <a:pt x="85" y="82"/>
                    <a:pt x="84" y="85"/>
                    <a:pt x="82" y="87"/>
                  </a:cubicBezTo>
                  <a:lnTo>
                    <a:pt x="31" y="130"/>
                  </a:lnTo>
                  <a:cubicBezTo>
                    <a:pt x="30" y="131"/>
                    <a:pt x="28" y="131"/>
                    <a:pt x="27" y="128"/>
                  </a:cubicBezTo>
                  <a:lnTo>
                    <a:pt x="1"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5" name="Freeform 434">
              <a:extLst>
                <a:ext uri="{FF2B5EF4-FFF2-40B4-BE49-F238E27FC236}">
                  <a16:creationId xmlns:a16="http://schemas.microsoft.com/office/drawing/2014/main" id="{A201B248-6AE3-4382-86C5-25BED7B5ACC3}"/>
                </a:ext>
              </a:extLst>
            </p:cNvPr>
            <p:cNvSpPr>
              <a:spLocks/>
            </p:cNvSpPr>
            <p:nvPr/>
          </p:nvSpPr>
          <p:spPr bwMode="auto">
            <a:xfrm>
              <a:off x="5056188" y="5776913"/>
              <a:ext cx="57150" cy="87313"/>
            </a:xfrm>
            <a:custGeom>
              <a:avLst/>
              <a:gdLst>
                <a:gd name="T0" fmla="*/ 1 w 85"/>
                <a:gd name="T1" fmla="*/ 51 h 131"/>
                <a:gd name="T2" fmla="*/ 3 w 85"/>
                <a:gd name="T3" fmla="*/ 45 h 131"/>
                <a:gd name="T4" fmla="*/ 53 w 85"/>
                <a:gd name="T5" fmla="*/ 2 h 131"/>
                <a:gd name="T6" fmla="*/ 58 w 85"/>
                <a:gd name="T7" fmla="*/ 3 h 131"/>
                <a:gd name="T8" fmla="*/ 84 w 85"/>
                <a:gd name="T9" fmla="*/ 80 h 131"/>
                <a:gd name="T10" fmla="*/ 82 w 85"/>
                <a:gd name="T11" fmla="*/ 87 h 131"/>
                <a:gd name="T12" fmla="*/ 31 w 85"/>
                <a:gd name="T13" fmla="*/ 130 h 131"/>
                <a:gd name="T14" fmla="*/ 27 w 85"/>
                <a:gd name="T15" fmla="*/ 129 h 131"/>
                <a:gd name="T16" fmla="*/ 1 w 85"/>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131">
                  <a:moveTo>
                    <a:pt x="1" y="51"/>
                  </a:moveTo>
                  <a:cubicBezTo>
                    <a:pt x="0" y="49"/>
                    <a:pt x="1" y="46"/>
                    <a:pt x="3" y="45"/>
                  </a:cubicBezTo>
                  <a:lnTo>
                    <a:pt x="53" y="2"/>
                  </a:lnTo>
                  <a:cubicBezTo>
                    <a:pt x="55" y="0"/>
                    <a:pt x="57" y="1"/>
                    <a:pt x="58" y="3"/>
                  </a:cubicBezTo>
                  <a:lnTo>
                    <a:pt x="84" y="80"/>
                  </a:lnTo>
                  <a:cubicBezTo>
                    <a:pt x="85" y="83"/>
                    <a:pt x="84" y="85"/>
                    <a:pt x="82" y="87"/>
                  </a:cubicBezTo>
                  <a:lnTo>
                    <a:pt x="31" y="130"/>
                  </a:lnTo>
                  <a:cubicBezTo>
                    <a:pt x="29" y="131"/>
                    <a:pt x="27" y="131"/>
                    <a:pt x="27" y="129"/>
                  </a:cubicBezTo>
                  <a:lnTo>
                    <a:pt x="1"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6" name="Freeform 435">
              <a:extLst>
                <a:ext uri="{FF2B5EF4-FFF2-40B4-BE49-F238E27FC236}">
                  <a16:creationId xmlns:a16="http://schemas.microsoft.com/office/drawing/2014/main" id="{0FFF4A7D-E717-4BD4-9854-EFA0BC788413}"/>
                </a:ext>
              </a:extLst>
            </p:cNvPr>
            <p:cNvSpPr>
              <a:spLocks/>
            </p:cNvSpPr>
            <p:nvPr/>
          </p:nvSpPr>
          <p:spPr bwMode="auto">
            <a:xfrm>
              <a:off x="5013325" y="5813425"/>
              <a:ext cx="55563" cy="88900"/>
            </a:xfrm>
            <a:custGeom>
              <a:avLst/>
              <a:gdLst>
                <a:gd name="T0" fmla="*/ 0 w 84"/>
                <a:gd name="T1" fmla="*/ 51 h 132"/>
                <a:gd name="T2" fmla="*/ 2 w 84"/>
                <a:gd name="T3" fmla="*/ 45 h 132"/>
                <a:gd name="T4" fmla="*/ 53 w 84"/>
                <a:gd name="T5" fmla="*/ 2 h 132"/>
                <a:gd name="T6" fmla="*/ 58 w 84"/>
                <a:gd name="T7" fmla="*/ 3 h 132"/>
                <a:gd name="T8" fmla="*/ 84 w 84"/>
                <a:gd name="T9" fmla="*/ 81 h 132"/>
                <a:gd name="T10" fmla="*/ 82 w 84"/>
                <a:gd name="T11" fmla="*/ 87 h 132"/>
                <a:gd name="T12" fmla="*/ 31 w 84"/>
                <a:gd name="T13" fmla="*/ 130 h 132"/>
                <a:gd name="T14" fmla="*/ 26 w 84"/>
                <a:gd name="T15" fmla="*/ 129 h 132"/>
                <a:gd name="T16" fmla="*/ 0 w 84"/>
                <a:gd name="T17"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32">
                  <a:moveTo>
                    <a:pt x="0" y="51"/>
                  </a:moveTo>
                  <a:cubicBezTo>
                    <a:pt x="0" y="49"/>
                    <a:pt x="1" y="46"/>
                    <a:pt x="2" y="45"/>
                  </a:cubicBezTo>
                  <a:lnTo>
                    <a:pt x="53" y="2"/>
                  </a:lnTo>
                  <a:cubicBezTo>
                    <a:pt x="55" y="0"/>
                    <a:pt x="57" y="1"/>
                    <a:pt x="58" y="3"/>
                  </a:cubicBezTo>
                  <a:lnTo>
                    <a:pt x="84" y="81"/>
                  </a:lnTo>
                  <a:cubicBezTo>
                    <a:pt x="84" y="83"/>
                    <a:pt x="83" y="86"/>
                    <a:pt x="82" y="87"/>
                  </a:cubicBezTo>
                  <a:lnTo>
                    <a:pt x="31" y="130"/>
                  </a:lnTo>
                  <a:cubicBezTo>
                    <a:pt x="29" y="132"/>
                    <a:pt x="27" y="131"/>
                    <a:pt x="26" y="129"/>
                  </a:cubicBezTo>
                  <a:lnTo>
                    <a:pt x="0"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7" name="Freeform 436">
              <a:extLst>
                <a:ext uri="{FF2B5EF4-FFF2-40B4-BE49-F238E27FC236}">
                  <a16:creationId xmlns:a16="http://schemas.microsoft.com/office/drawing/2014/main" id="{3FE00734-0F5D-448B-894B-0C435E435919}"/>
                </a:ext>
              </a:extLst>
            </p:cNvPr>
            <p:cNvSpPr>
              <a:spLocks/>
            </p:cNvSpPr>
            <p:nvPr/>
          </p:nvSpPr>
          <p:spPr bwMode="auto">
            <a:xfrm>
              <a:off x="4968875" y="5849938"/>
              <a:ext cx="57150" cy="88900"/>
            </a:xfrm>
            <a:custGeom>
              <a:avLst/>
              <a:gdLst>
                <a:gd name="T0" fmla="*/ 1 w 85"/>
                <a:gd name="T1" fmla="*/ 51 h 131"/>
                <a:gd name="T2" fmla="*/ 3 w 85"/>
                <a:gd name="T3" fmla="*/ 44 h 131"/>
                <a:gd name="T4" fmla="*/ 54 w 85"/>
                <a:gd name="T5" fmla="*/ 1 h 131"/>
                <a:gd name="T6" fmla="*/ 58 w 85"/>
                <a:gd name="T7" fmla="*/ 2 h 131"/>
                <a:gd name="T8" fmla="*/ 84 w 85"/>
                <a:gd name="T9" fmla="*/ 80 h 131"/>
                <a:gd name="T10" fmla="*/ 82 w 85"/>
                <a:gd name="T11" fmla="*/ 86 h 131"/>
                <a:gd name="T12" fmla="*/ 32 w 85"/>
                <a:gd name="T13" fmla="*/ 129 h 131"/>
                <a:gd name="T14" fmla="*/ 27 w 85"/>
                <a:gd name="T15" fmla="*/ 128 h 131"/>
                <a:gd name="T16" fmla="*/ 1 w 85"/>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131">
                  <a:moveTo>
                    <a:pt x="1" y="51"/>
                  </a:moveTo>
                  <a:cubicBezTo>
                    <a:pt x="0" y="48"/>
                    <a:pt x="1" y="45"/>
                    <a:pt x="3" y="44"/>
                  </a:cubicBezTo>
                  <a:lnTo>
                    <a:pt x="54" y="1"/>
                  </a:lnTo>
                  <a:cubicBezTo>
                    <a:pt x="56" y="0"/>
                    <a:pt x="58" y="0"/>
                    <a:pt x="58" y="2"/>
                  </a:cubicBezTo>
                  <a:lnTo>
                    <a:pt x="84" y="80"/>
                  </a:lnTo>
                  <a:cubicBezTo>
                    <a:pt x="85" y="82"/>
                    <a:pt x="84" y="85"/>
                    <a:pt x="82" y="86"/>
                  </a:cubicBezTo>
                  <a:lnTo>
                    <a:pt x="32" y="129"/>
                  </a:lnTo>
                  <a:cubicBezTo>
                    <a:pt x="30" y="131"/>
                    <a:pt x="28" y="130"/>
                    <a:pt x="27" y="128"/>
                  </a:cubicBezTo>
                  <a:lnTo>
                    <a:pt x="1"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8" name="Freeform 437">
              <a:extLst>
                <a:ext uri="{FF2B5EF4-FFF2-40B4-BE49-F238E27FC236}">
                  <a16:creationId xmlns:a16="http://schemas.microsoft.com/office/drawing/2014/main" id="{03417B1B-FD96-4B40-9F12-455B6D108E9D}"/>
                </a:ext>
              </a:extLst>
            </p:cNvPr>
            <p:cNvSpPr>
              <a:spLocks/>
            </p:cNvSpPr>
            <p:nvPr/>
          </p:nvSpPr>
          <p:spPr bwMode="auto">
            <a:xfrm>
              <a:off x="5035550" y="5548313"/>
              <a:ext cx="57150" cy="87313"/>
            </a:xfrm>
            <a:custGeom>
              <a:avLst/>
              <a:gdLst>
                <a:gd name="T0" fmla="*/ 1 w 85"/>
                <a:gd name="T1" fmla="*/ 51 h 131"/>
                <a:gd name="T2" fmla="*/ 3 w 85"/>
                <a:gd name="T3" fmla="*/ 45 h 131"/>
                <a:gd name="T4" fmla="*/ 54 w 85"/>
                <a:gd name="T5" fmla="*/ 2 h 131"/>
                <a:gd name="T6" fmla="*/ 58 w 85"/>
                <a:gd name="T7" fmla="*/ 3 h 131"/>
                <a:gd name="T8" fmla="*/ 84 w 85"/>
                <a:gd name="T9" fmla="*/ 80 h 131"/>
                <a:gd name="T10" fmla="*/ 82 w 85"/>
                <a:gd name="T11" fmla="*/ 87 h 131"/>
                <a:gd name="T12" fmla="*/ 31 w 85"/>
                <a:gd name="T13" fmla="*/ 130 h 131"/>
                <a:gd name="T14" fmla="*/ 27 w 85"/>
                <a:gd name="T15" fmla="*/ 129 h 131"/>
                <a:gd name="T16" fmla="*/ 1 w 85"/>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131">
                  <a:moveTo>
                    <a:pt x="1" y="51"/>
                  </a:moveTo>
                  <a:cubicBezTo>
                    <a:pt x="0" y="49"/>
                    <a:pt x="1" y="46"/>
                    <a:pt x="3" y="45"/>
                  </a:cubicBezTo>
                  <a:lnTo>
                    <a:pt x="54" y="2"/>
                  </a:lnTo>
                  <a:cubicBezTo>
                    <a:pt x="55" y="0"/>
                    <a:pt x="58" y="1"/>
                    <a:pt x="58" y="3"/>
                  </a:cubicBezTo>
                  <a:lnTo>
                    <a:pt x="84" y="80"/>
                  </a:lnTo>
                  <a:cubicBezTo>
                    <a:pt x="85" y="82"/>
                    <a:pt x="84" y="85"/>
                    <a:pt x="82" y="87"/>
                  </a:cubicBezTo>
                  <a:lnTo>
                    <a:pt x="31" y="130"/>
                  </a:lnTo>
                  <a:cubicBezTo>
                    <a:pt x="30" y="131"/>
                    <a:pt x="27" y="131"/>
                    <a:pt x="27" y="129"/>
                  </a:cubicBezTo>
                  <a:lnTo>
                    <a:pt x="1"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39" name="Freeform 438">
              <a:extLst>
                <a:ext uri="{FF2B5EF4-FFF2-40B4-BE49-F238E27FC236}">
                  <a16:creationId xmlns:a16="http://schemas.microsoft.com/office/drawing/2014/main" id="{597BFA69-340B-455B-BE61-55AAE1A7B3F4}"/>
                </a:ext>
              </a:extLst>
            </p:cNvPr>
            <p:cNvSpPr>
              <a:spLocks/>
            </p:cNvSpPr>
            <p:nvPr/>
          </p:nvSpPr>
          <p:spPr bwMode="auto">
            <a:xfrm>
              <a:off x="4992688" y="5584825"/>
              <a:ext cx="55563" cy="87313"/>
            </a:xfrm>
            <a:custGeom>
              <a:avLst/>
              <a:gdLst>
                <a:gd name="T0" fmla="*/ 1 w 84"/>
                <a:gd name="T1" fmla="*/ 51 h 131"/>
                <a:gd name="T2" fmla="*/ 3 w 84"/>
                <a:gd name="T3" fmla="*/ 45 h 131"/>
                <a:gd name="T4" fmla="*/ 53 w 84"/>
                <a:gd name="T5" fmla="*/ 2 h 131"/>
                <a:gd name="T6" fmla="*/ 58 w 84"/>
                <a:gd name="T7" fmla="*/ 3 h 131"/>
                <a:gd name="T8" fmla="*/ 84 w 84"/>
                <a:gd name="T9" fmla="*/ 81 h 131"/>
                <a:gd name="T10" fmla="*/ 82 w 84"/>
                <a:gd name="T11" fmla="*/ 87 h 131"/>
                <a:gd name="T12" fmla="*/ 31 w 84"/>
                <a:gd name="T13" fmla="*/ 130 h 131"/>
                <a:gd name="T14" fmla="*/ 26 w 84"/>
                <a:gd name="T15" fmla="*/ 129 h 131"/>
                <a:gd name="T16" fmla="*/ 1 w 84"/>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31">
                  <a:moveTo>
                    <a:pt x="1" y="51"/>
                  </a:moveTo>
                  <a:cubicBezTo>
                    <a:pt x="0" y="49"/>
                    <a:pt x="1" y="46"/>
                    <a:pt x="3" y="45"/>
                  </a:cubicBezTo>
                  <a:lnTo>
                    <a:pt x="53" y="2"/>
                  </a:lnTo>
                  <a:cubicBezTo>
                    <a:pt x="55" y="0"/>
                    <a:pt x="57" y="1"/>
                    <a:pt x="58" y="3"/>
                  </a:cubicBezTo>
                  <a:lnTo>
                    <a:pt x="84" y="81"/>
                  </a:lnTo>
                  <a:cubicBezTo>
                    <a:pt x="84" y="83"/>
                    <a:pt x="84" y="86"/>
                    <a:pt x="82" y="87"/>
                  </a:cubicBezTo>
                  <a:lnTo>
                    <a:pt x="31" y="130"/>
                  </a:lnTo>
                  <a:cubicBezTo>
                    <a:pt x="29" y="131"/>
                    <a:pt x="27" y="131"/>
                    <a:pt x="26" y="129"/>
                  </a:cubicBezTo>
                  <a:lnTo>
                    <a:pt x="1"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0" name="Freeform 439">
              <a:extLst>
                <a:ext uri="{FF2B5EF4-FFF2-40B4-BE49-F238E27FC236}">
                  <a16:creationId xmlns:a16="http://schemas.microsoft.com/office/drawing/2014/main" id="{861946E8-6A6F-44DC-B5B1-28D8A998DD61}"/>
                </a:ext>
              </a:extLst>
            </p:cNvPr>
            <p:cNvSpPr>
              <a:spLocks/>
            </p:cNvSpPr>
            <p:nvPr/>
          </p:nvSpPr>
          <p:spPr bwMode="auto">
            <a:xfrm>
              <a:off x="4948238" y="5621338"/>
              <a:ext cx="57150" cy="88900"/>
            </a:xfrm>
            <a:custGeom>
              <a:avLst/>
              <a:gdLst>
                <a:gd name="T0" fmla="*/ 0 w 84"/>
                <a:gd name="T1" fmla="*/ 51 h 131"/>
                <a:gd name="T2" fmla="*/ 2 w 84"/>
                <a:gd name="T3" fmla="*/ 44 h 131"/>
                <a:gd name="T4" fmla="*/ 53 w 84"/>
                <a:gd name="T5" fmla="*/ 1 h 131"/>
                <a:gd name="T6" fmla="*/ 58 w 84"/>
                <a:gd name="T7" fmla="*/ 2 h 131"/>
                <a:gd name="T8" fmla="*/ 83 w 84"/>
                <a:gd name="T9" fmla="*/ 80 h 131"/>
                <a:gd name="T10" fmla="*/ 81 w 84"/>
                <a:gd name="T11" fmla="*/ 86 h 131"/>
                <a:gd name="T12" fmla="*/ 31 w 84"/>
                <a:gd name="T13" fmla="*/ 129 h 131"/>
                <a:gd name="T14" fmla="*/ 26 w 84"/>
                <a:gd name="T15" fmla="*/ 128 h 131"/>
                <a:gd name="T16" fmla="*/ 0 w 84"/>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31">
                  <a:moveTo>
                    <a:pt x="0" y="51"/>
                  </a:moveTo>
                  <a:cubicBezTo>
                    <a:pt x="0" y="48"/>
                    <a:pt x="1" y="45"/>
                    <a:pt x="2" y="44"/>
                  </a:cubicBezTo>
                  <a:lnTo>
                    <a:pt x="53" y="1"/>
                  </a:lnTo>
                  <a:cubicBezTo>
                    <a:pt x="55" y="0"/>
                    <a:pt x="57" y="0"/>
                    <a:pt x="58" y="2"/>
                  </a:cubicBezTo>
                  <a:lnTo>
                    <a:pt x="83" y="80"/>
                  </a:lnTo>
                  <a:cubicBezTo>
                    <a:pt x="84" y="82"/>
                    <a:pt x="83" y="85"/>
                    <a:pt x="81" y="86"/>
                  </a:cubicBezTo>
                  <a:lnTo>
                    <a:pt x="31" y="129"/>
                  </a:lnTo>
                  <a:cubicBezTo>
                    <a:pt x="29" y="131"/>
                    <a:pt x="27" y="130"/>
                    <a:pt x="26" y="128"/>
                  </a:cubicBezTo>
                  <a:lnTo>
                    <a:pt x="0"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1" name="Freeform 440">
              <a:extLst>
                <a:ext uri="{FF2B5EF4-FFF2-40B4-BE49-F238E27FC236}">
                  <a16:creationId xmlns:a16="http://schemas.microsoft.com/office/drawing/2014/main" id="{0D84350A-FA04-4CA2-B41B-D03F2CD3383C}"/>
                </a:ext>
              </a:extLst>
            </p:cNvPr>
            <p:cNvSpPr>
              <a:spLocks/>
            </p:cNvSpPr>
            <p:nvPr/>
          </p:nvSpPr>
          <p:spPr bwMode="auto">
            <a:xfrm>
              <a:off x="4905375" y="5657850"/>
              <a:ext cx="57150" cy="87313"/>
            </a:xfrm>
            <a:custGeom>
              <a:avLst/>
              <a:gdLst>
                <a:gd name="T0" fmla="*/ 1 w 85"/>
                <a:gd name="T1" fmla="*/ 51 h 131"/>
                <a:gd name="T2" fmla="*/ 3 w 85"/>
                <a:gd name="T3" fmla="*/ 44 h 131"/>
                <a:gd name="T4" fmla="*/ 54 w 85"/>
                <a:gd name="T5" fmla="*/ 1 h 131"/>
                <a:gd name="T6" fmla="*/ 58 w 85"/>
                <a:gd name="T7" fmla="*/ 3 h 131"/>
                <a:gd name="T8" fmla="*/ 84 w 85"/>
                <a:gd name="T9" fmla="*/ 80 h 131"/>
                <a:gd name="T10" fmla="*/ 82 w 85"/>
                <a:gd name="T11" fmla="*/ 87 h 131"/>
                <a:gd name="T12" fmla="*/ 31 w 85"/>
                <a:gd name="T13" fmla="*/ 129 h 131"/>
                <a:gd name="T14" fmla="*/ 27 w 85"/>
                <a:gd name="T15" fmla="*/ 128 h 131"/>
                <a:gd name="T16" fmla="*/ 1 w 85"/>
                <a:gd name="T17" fmla="*/ 5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131">
                  <a:moveTo>
                    <a:pt x="1" y="51"/>
                  </a:moveTo>
                  <a:cubicBezTo>
                    <a:pt x="0" y="49"/>
                    <a:pt x="1" y="46"/>
                    <a:pt x="3" y="44"/>
                  </a:cubicBezTo>
                  <a:lnTo>
                    <a:pt x="54" y="1"/>
                  </a:lnTo>
                  <a:cubicBezTo>
                    <a:pt x="56" y="0"/>
                    <a:pt x="58" y="0"/>
                    <a:pt x="58" y="3"/>
                  </a:cubicBezTo>
                  <a:lnTo>
                    <a:pt x="84" y="80"/>
                  </a:lnTo>
                  <a:cubicBezTo>
                    <a:pt x="85" y="82"/>
                    <a:pt x="84" y="85"/>
                    <a:pt x="82" y="87"/>
                  </a:cubicBezTo>
                  <a:lnTo>
                    <a:pt x="31" y="129"/>
                  </a:lnTo>
                  <a:cubicBezTo>
                    <a:pt x="30" y="131"/>
                    <a:pt x="27" y="130"/>
                    <a:pt x="27" y="128"/>
                  </a:cubicBezTo>
                  <a:lnTo>
                    <a:pt x="1" y="51"/>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2" name="Freeform 441">
              <a:extLst>
                <a:ext uri="{FF2B5EF4-FFF2-40B4-BE49-F238E27FC236}">
                  <a16:creationId xmlns:a16="http://schemas.microsoft.com/office/drawing/2014/main" id="{99D05CF1-8941-4BE2-A001-8D942C7CEF83}"/>
                </a:ext>
              </a:extLst>
            </p:cNvPr>
            <p:cNvSpPr>
              <a:spLocks/>
            </p:cNvSpPr>
            <p:nvPr/>
          </p:nvSpPr>
          <p:spPr bwMode="auto">
            <a:xfrm>
              <a:off x="5008563" y="5413375"/>
              <a:ext cx="233363" cy="207963"/>
            </a:xfrm>
            <a:custGeom>
              <a:avLst/>
              <a:gdLst>
                <a:gd name="T0" fmla="*/ 2 w 349"/>
                <a:gd name="T1" fmla="*/ 65 h 310"/>
                <a:gd name="T2" fmla="*/ 2 w 349"/>
                <a:gd name="T3" fmla="*/ 59 h 310"/>
                <a:gd name="T4" fmla="*/ 50 w 349"/>
                <a:gd name="T5" fmla="*/ 2 h 310"/>
                <a:gd name="T6" fmla="*/ 56 w 349"/>
                <a:gd name="T7" fmla="*/ 2 h 310"/>
                <a:gd name="T8" fmla="*/ 347 w 349"/>
                <a:gd name="T9" fmla="*/ 278 h 310"/>
                <a:gd name="T10" fmla="*/ 347 w 349"/>
                <a:gd name="T11" fmla="*/ 284 h 310"/>
                <a:gd name="T12" fmla="*/ 327 w 349"/>
                <a:gd name="T13" fmla="*/ 308 h 310"/>
                <a:gd name="T14" fmla="*/ 321 w 349"/>
                <a:gd name="T15" fmla="*/ 309 h 310"/>
                <a:gd name="T16" fmla="*/ 2 w 349"/>
                <a:gd name="T17" fmla="*/ 65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310">
                  <a:moveTo>
                    <a:pt x="2" y="65"/>
                  </a:moveTo>
                  <a:cubicBezTo>
                    <a:pt x="0" y="64"/>
                    <a:pt x="0" y="61"/>
                    <a:pt x="2" y="59"/>
                  </a:cubicBezTo>
                  <a:lnTo>
                    <a:pt x="50" y="2"/>
                  </a:lnTo>
                  <a:cubicBezTo>
                    <a:pt x="52" y="0"/>
                    <a:pt x="55" y="0"/>
                    <a:pt x="56" y="2"/>
                  </a:cubicBezTo>
                  <a:lnTo>
                    <a:pt x="347" y="278"/>
                  </a:lnTo>
                  <a:cubicBezTo>
                    <a:pt x="349" y="280"/>
                    <a:pt x="349" y="282"/>
                    <a:pt x="347" y="284"/>
                  </a:cubicBezTo>
                  <a:lnTo>
                    <a:pt x="327" y="308"/>
                  </a:lnTo>
                  <a:cubicBezTo>
                    <a:pt x="326" y="310"/>
                    <a:pt x="323" y="310"/>
                    <a:pt x="321" y="309"/>
                  </a:cubicBezTo>
                  <a:lnTo>
                    <a:pt x="2" y="65"/>
                  </a:ln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3" name="Freeform 442">
              <a:extLst>
                <a:ext uri="{FF2B5EF4-FFF2-40B4-BE49-F238E27FC236}">
                  <a16:creationId xmlns:a16="http://schemas.microsoft.com/office/drawing/2014/main" id="{99AF9758-FC11-49E9-A67E-3A3A201EAC2D}"/>
                </a:ext>
              </a:extLst>
            </p:cNvPr>
            <p:cNvSpPr>
              <a:spLocks/>
            </p:cNvSpPr>
            <p:nvPr/>
          </p:nvSpPr>
          <p:spPr bwMode="auto">
            <a:xfrm>
              <a:off x="5118100" y="5268913"/>
              <a:ext cx="293688" cy="438150"/>
            </a:xfrm>
            <a:custGeom>
              <a:avLst/>
              <a:gdLst>
                <a:gd name="T0" fmla="*/ 4 w 436"/>
                <a:gd name="T1" fmla="*/ 288 h 653"/>
                <a:gd name="T2" fmla="*/ 8 w 436"/>
                <a:gd name="T3" fmla="*/ 261 h 653"/>
                <a:gd name="T4" fmla="*/ 226 w 436"/>
                <a:gd name="T5" fmla="*/ 7 h 653"/>
                <a:gd name="T6" fmla="*/ 244 w 436"/>
                <a:gd name="T7" fmla="*/ 8 h 653"/>
                <a:gd name="T8" fmla="*/ 432 w 436"/>
                <a:gd name="T9" fmla="*/ 365 h 653"/>
                <a:gd name="T10" fmla="*/ 428 w 436"/>
                <a:gd name="T11" fmla="*/ 391 h 653"/>
                <a:gd name="T12" fmla="*/ 210 w 436"/>
                <a:gd name="T13" fmla="*/ 646 h 653"/>
                <a:gd name="T14" fmla="*/ 192 w 436"/>
                <a:gd name="T15" fmla="*/ 645 h 653"/>
                <a:gd name="T16" fmla="*/ 4 w 436"/>
                <a:gd name="T17" fmla="*/ 288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653">
                  <a:moveTo>
                    <a:pt x="4" y="288"/>
                  </a:moveTo>
                  <a:cubicBezTo>
                    <a:pt x="0" y="280"/>
                    <a:pt x="2" y="268"/>
                    <a:pt x="8" y="261"/>
                  </a:cubicBezTo>
                  <a:lnTo>
                    <a:pt x="226" y="7"/>
                  </a:lnTo>
                  <a:cubicBezTo>
                    <a:pt x="232" y="0"/>
                    <a:pt x="240" y="0"/>
                    <a:pt x="244" y="8"/>
                  </a:cubicBezTo>
                  <a:lnTo>
                    <a:pt x="432" y="365"/>
                  </a:lnTo>
                  <a:cubicBezTo>
                    <a:pt x="436" y="372"/>
                    <a:pt x="434" y="384"/>
                    <a:pt x="428" y="391"/>
                  </a:cubicBezTo>
                  <a:lnTo>
                    <a:pt x="210" y="646"/>
                  </a:lnTo>
                  <a:cubicBezTo>
                    <a:pt x="204" y="653"/>
                    <a:pt x="196" y="652"/>
                    <a:pt x="192" y="645"/>
                  </a:cubicBezTo>
                  <a:lnTo>
                    <a:pt x="4" y="288"/>
                  </a:ln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4" name="Freeform 443">
              <a:extLst>
                <a:ext uri="{FF2B5EF4-FFF2-40B4-BE49-F238E27FC236}">
                  <a16:creationId xmlns:a16="http://schemas.microsoft.com/office/drawing/2014/main" id="{02D28229-2834-4EC7-AD17-7C778F204DD7}"/>
                </a:ext>
              </a:extLst>
            </p:cNvPr>
            <p:cNvSpPr>
              <a:spLocks/>
            </p:cNvSpPr>
            <p:nvPr/>
          </p:nvSpPr>
          <p:spPr bwMode="auto">
            <a:xfrm>
              <a:off x="5307013" y="5408613"/>
              <a:ext cx="58738" cy="88900"/>
            </a:xfrm>
            <a:custGeom>
              <a:avLst/>
              <a:gdLst>
                <a:gd name="T0" fmla="*/ 1 w 89"/>
                <a:gd name="T1" fmla="*/ 59 h 133"/>
                <a:gd name="T2" fmla="*/ 2 w 89"/>
                <a:gd name="T3" fmla="*/ 52 h 133"/>
                <a:gd name="T4" fmla="*/ 45 w 89"/>
                <a:gd name="T5" fmla="*/ 2 h 133"/>
                <a:gd name="T6" fmla="*/ 50 w 89"/>
                <a:gd name="T7" fmla="*/ 2 h 133"/>
                <a:gd name="T8" fmla="*/ 88 w 89"/>
                <a:gd name="T9" fmla="*/ 74 h 133"/>
                <a:gd name="T10" fmla="*/ 87 w 89"/>
                <a:gd name="T11" fmla="*/ 81 h 133"/>
                <a:gd name="T12" fmla="*/ 44 w 89"/>
                <a:gd name="T13" fmla="*/ 132 h 133"/>
                <a:gd name="T14" fmla="*/ 39 w 89"/>
                <a:gd name="T15" fmla="*/ 131 h 133"/>
                <a:gd name="T16" fmla="*/ 1 w 89"/>
                <a:gd name="T17"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3">
                  <a:moveTo>
                    <a:pt x="1" y="59"/>
                  </a:moveTo>
                  <a:cubicBezTo>
                    <a:pt x="0" y="57"/>
                    <a:pt x="0" y="54"/>
                    <a:pt x="2" y="52"/>
                  </a:cubicBezTo>
                  <a:lnTo>
                    <a:pt x="45" y="2"/>
                  </a:lnTo>
                  <a:cubicBezTo>
                    <a:pt x="47" y="0"/>
                    <a:pt x="49" y="0"/>
                    <a:pt x="50" y="2"/>
                  </a:cubicBezTo>
                  <a:lnTo>
                    <a:pt x="88" y="74"/>
                  </a:lnTo>
                  <a:cubicBezTo>
                    <a:pt x="89" y="76"/>
                    <a:pt x="89" y="79"/>
                    <a:pt x="87" y="81"/>
                  </a:cubicBezTo>
                  <a:lnTo>
                    <a:pt x="44" y="132"/>
                  </a:lnTo>
                  <a:cubicBezTo>
                    <a:pt x="42" y="133"/>
                    <a:pt x="40" y="133"/>
                    <a:pt x="39" y="131"/>
                  </a:cubicBezTo>
                  <a:lnTo>
                    <a:pt x="1" y="59"/>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5" name="Freeform 444">
              <a:extLst>
                <a:ext uri="{FF2B5EF4-FFF2-40B4-BE49-F238E27FC236}">
                  <a16:creationId xmlns:a16="http://schemas.microsoft.com/office/drawing/2014/main" id="{A73FB9FD-64A5-47D0-B1CC-D2AAA6E36BEE}"/>
                </a:ext>
              </a:extLst>
            </p:cNvPr>
            <p:cNvSpPr>
              <a:spLocks/>
            </p:cNvSpPr>
            <p:nvPr/>
          </p:nvSpPr>
          <p:spPr bwMode="auto">
            <a:xfrm>
              <a:off x="5268913" y="5451475"/>
              <a:ext cx="60325" cy="88900"/>
            </a:xfrm>
            <a:custGeom>
              <a:avLst/>
              <a:gdLst>
                <a:gd name="T0" fmla="*/ 2 w 89"/>
                <a:gd name="T1" fmla="*/ 59 h 133"/>
                <a:gd name="T2" fmla="*/ 2 w 89"/>
                <a:gd name="T3" fmla="*/ 52 h 133"/>
                <a:gd name="T4" fmla="*/ 45 w 89"/>
                <a:gd name="T5" fmla="*/ 1 h 133"/>
                <a:gd name="T6" fmla="*/ 50 w 89"/>
                <a:gd name="T7" fmla="*/ 2 h 133"/>
                <a:gd name="T8" fmla="*/ 88 w 89"/>
                <a:gd name="T9" fmla="*/ 74 h 133"/>
                <a:gd name="T10" fmla="*/ 87 w 89"/>
                <a:gd name="T11" fmla="*/ 81 h 133"/>
                <a:gd name="T12" fmla="*/ 44 w 89"/>
                <a:gd name="T13" fmla="*/ 131 h 133"/>
                <a:gd name="T14" fmla="*/ 39 w 89"/>
                <a:gd name="T15" fmla="*/ 131 h 133"/>
                <a:gd name="T16" fmla="*/ 2 w 89"/>
                <a:gd name="T17"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3">
                  <a:moveTo>
                    <a:pt x="2" y="59"/>
                  </a:moveTo>
                  <a:cubicBezTo>
                    <a:pt x="0" y="57"/>
                    <a:pt x="1" y="54"/>
                    <a:pt x="2" y="52"/>
                  </a:cubicBezTo>
                  <a:lnTo>
                    <a:pt x="45" y="1"/>
                  </a:lnTo>
                  <a:cubicBezTo>
                    <a:pt x="47" y="0"/>
                    <a:pt x="49" y="0"/>
                    <a:pt x="50" y="2"/>
                  </a:cubicBezTo>
                  <a:lnTo>
                    <a:pt x="88" y="74"/>
                  </a:lnTo>
                  <a:cubicBezTo>
                    <a:pt x="89" y="76"/>
                    <a:pt x="89" y="79"/>
                    <a:pt x="87" y="81"/>
                  </a:cubicBezTo>
                  <a:lnTo>
                    <a:pt x="44" y="131"/>
                  </a:lnTo>
                  <a:cubicBezTo>
                    <a:pt x="43" y="133"/>
                    <a:pt x="40" y="133"/>
                    <a:pt x="39" y="131"/>
                  </a:cubicBezTo>
                  <a:lnTo>
                    <a:pt x="2" y="59"/>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6" name="Freeform 445">
              <a:extLst>
                <a:ext uri="{FF2B5EF4-FFF2-40B4-BE49-F238E27FC236}">
                  <a16:creationId xmlns:a16="http://schemas.microsoft.com/office/drawing/2014/main" id="{5DF3B033-C2D7-4489-8590-FB06163F281C}"/>
                </a:ext>
              </a:extLst>
            </p:cNvPr>
            <p:cNvSpPr>
              <a:spLocks/>
            </p:cNvSpPr>
            <p:nvPr/>
          </p:nvSpPr>
          <p:spPr bwMode="auto">
            <a:xfrm>
              <a:off x="5232400" y="5494338"/>
              <a:ext cx="60325" cy="88900"/>
            </a:xfrm>
            <a:custGeom>
              <a:avLst/>
              <a:gdLst>
                <a:gd name="T0" fmla="*/ 1 w 88"/>
                <a:gd name="T1" fmla="*/ 60 h 134"/>
                <a:gd name="T2" fmla="*/ 2 w 88"/>
                <a:gd name="T3" fmla="*/ 53 h 134"/>
                <a:gd name="T4" fmla="*/ 45 w 88"/>
                <a:gd name="T5" fmla="*/ 2 h 134"/>
                <a:gd name="T6" fmla="*/ 49 w 88"/>
                <a:gd name="T7" fmla="*/ 3 h 134"/>
                <a:gd name="T8" fmla="*/ 87 w 88"/>
                <a:gd name="T9" fmla="*/ 75 h 134"/>
                <a:gd name="T10" fmla="*/ 87 w 88"/>
                <a:gd name="T11" fmla="*/ 82 h 134"/>
                <a:gd name="T12" fmla="*/ 43 w 88"/>
                <a:gd name="T13" fmla="*/ 132 h 134"/>
                <a:gd name="T14" fmla="*/ 39 w 88"/>
                <a:gd name="T15" fmla="*/ 132 h 134"/>
                <a:gd name="T16" fmla="*/ 1 w 88"/>
                <a:gd name="T17" fmla="*/ 6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34">
                  <a:moveTo>
                    <a:pt x="1" y="60"/>
                  </a:moveTo>
                  <a:cubicBezTo>
                    <a:pt x="0" y="58"/>
                    <a:pt x="0" y="54"/>
                    <a:pt x="2" y="53"/>
                  </a:cubicBezTo>
                  <a:lnTo>
                    <a:pt x="45" y="2"/>
                  </a:lnTo>
                  <a:cubicBezTo>
                    <a:pt x="46" y="0"/>
                    <a:pt x="48" y="1"/>
                    <a:pt x="49" y="3"/>
                  </a:cubicBezTo>
                  <a:lnTo>
                    <a:pt x="87" y="75"/>
                  </a:lnTo>
                  <a:cubicBezTo>
                    <a:pt x="88" y="77"/>
                    <a:pt x="88" y="80"/>
                    <a:pt x="87" y="82"/>
                  </a:cubicBezTo>
                  <a:lnTo>
                    <a:pt x="43" y="132"/>
                  </a:lnTo>
                  <a:cubicBezTo>
                    <a:pt x="42" y="134"/>
                    <a:pt x="40" y="134"/>
                    <a:pt x="39" y="132"/>
                  </a:cubicBezTo>
                  <a:lnTo>
                    <a:pt x="1" y="60"/>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7" name="Freeform 446">
              <a:extLst>
                <a:ext uri="{FF2B5EF4-FFF2-40B4-BE49-F238E27FC236}">
                  <a16:creationId xmlns:a16="http://schemas.microsoft.com/office/drawing/2014/main" id="{C5A93F7D-E3D5-43EF-AD9C-A68E0808A740}"/>
                </a:ext>
              </a:extLst>
            </p:cNvPr>
            <p:cNvSpPr>
              <a:spLocks/>
            </p:cNvSpPr>
            <p:nvPr/>
          </p:nvSpPr>
          <p:spPr bwMode="auto">
            <a:xfrm>
              <a:off x="5195888" y="5537200"/>
              <a:ext cx="60325" cy="90488"/>
            </a:xfrm>
            <a:custGeom>
              <a:avLst/>
              <a:gdLst>
                <a:gd name="T0" fmla="*/ 1 w 89"/>
                <a:gd name="T1" fmla="*/ 60 h 134"/>
                <a:gd name="T2" fmla="*/ 2 w 89"/>
                <a:gd name="T3" fmla="*/ 53 h 134"/>
                <a:gd name="T4" fmla="*/ 45 w 89"/>
                <a:gd name="T5" fmla="*/ 2 h 134"/>
                <a:gd name="T6" fmla="*/ 50 w 89"/>
                <a:gd name="T7" fmla="*/ 3 h 134"/>
                <a:gd name="T8" fmla="*/ 88 w 89"/>
                <a:gd name="T9" fmla="*/ 75 h 134"/>
                <a:gd name="T10" fmla="*/ 87 w 89"/>
                <a:gd name="T11" fmla="*/ 82 h 134"/>
                <a:gd name="T12" fmla="*/ 44 w 89"/>
                <a:gd name="T13" fmla="*/ 132 h 134"/>
                <a:gd name="T14" fmla="*/ 39 w 89"/>
                <a:gd name="T15" fmla="*/ 132 h 134"/>
                <a:gd name="T16" fmla="*/ 1 w 89"/>
                <a:gd name="T17" fmla="*/ 6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4">
                  <a:moveTo>
                    <a:pt x="1" y="60"/>
                  </a:moveTo>
                  <a:cubicBezTo>
                    <a:pt x="0" y="58"/>
                    <a:pt x="0" y="54"/>
                    <a:pt x="2" y="53"/>
                  </a:cubicBezTo>
                  <a:lnTo>
                    <a:pt x="45" y="2"/>
                  </a:lnTo>
                  <a:cubicBezTo>
                    <a:pt x="47" y="0"/>
                    <a:pt x="49" y="1"/>
                    <a:pt x="50" y="3"/>
                  </a:cubicBezTo>
                  <a:lnTo>
                    <a:pt x="88" y="75"/>
                  </a:lnTo>
                  <a:cubicBezTo>
                    <a:pt x="89" y="77"/>
                    <a:pt x="88" y="80"/>
                    <a:pt x="87" y="82"/>
                  </a:cubicBezTo>
                  <a:lnTo>
                    <a:pt x="44" y="132"/>
                  </a:lnTo>
                  <a:cubicBezTo>
                    <a:pt x="42" y="134"/>
                    <a:pt x="40" y="134"/>
                    <a:pt x="39" y="132"/>
                  </a:cubicBezTo>
                  <a:lnTo>
                    <a:pt x="1" y="60"/>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8" name="Freeform 447">
              <a:extLst>
                <a:ext uri="{FF2B5EF4-FFF2-40B4-BE49-F238E27FC236}">
                  <a16:creationId xmlns:a16="http://schemas.microsoft.com/office/drawing/2014/main" id="{A73CE1CC-1B4A-4948-94A3-940008CE8A2C}"/>
                </a:ext>
              </a:extLst>
            </p:cNvPr>
            <p:cNvSpPr>
              <a:spLocks/>
            </p:cNvSpPr>
            <p:nvPr/>
          </p:nvSpPr>
          <p:spPr bwMode="auto">
            <a:xfrm>
              <a:off x="5275263" y="5348288"/>
              <a:ext cx="58738" cy="90488"/>
            </a:xfrm>
            <a:custGeom>
              <a:avLst/>
              <a:gdLst>
                <a:gd name="T0" fmla="*/ 1 w 89"/>
                <a:gd name="T1" fmla="*/ 59 h 134"/>
                <a:gd name="T2" fmla="*/ 2 w 89"/>
                <a:gd name="T3" fmla="*/ 52 h 134"/>
                <a:gd name="T4" fmla="*/ 46 w 89"/>
                <a:gd name="T5" fmla="*/ 2 h 134"/>
                <a:gd name="T6" fmla="*/ 50 w 89"/>
                <a:gd name="T7" fmla="*/ 2 h 134"/>
                <a:gd name="T8" fmla="*/ 88 w 89"/>
                <a:gd name="T9" fmla="*/ 74 h 134"/>
                <a:gd name="T10" fmla="*/ 87 w 89"/>
                <a:gd name="T11" fmla="*/ 81 h 134"/>
                <a:gd name="T12" fmla="*/ 44 w 89"/>
                <a:gd name="T13" fmla="*/ 132 h 134"/>
                <a:gd name="T14" fmla="*/ 39 w 89"/>
                <a:gd name="T15" fmla="*/ 131 h 134"/>
                <a:gd name="T16" fmla="*/ 1 w 89"/>
                <a:gd name="T17" fmla="*/ 5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4">
                  <a:moveTo>
                    <a:pt x="1" y="59"/>
                  </a:moveTo>
                  <a:cubicBezTo>
                    <a:pt x="0" y="57"/>
                    <a:pt x="1" y="54"/>
                    <a:pt x="2" y="52"/>
                  </a:cubicBezTo>
                  <a:lnTo>
                    <a:pt x="46" y="2"/>
                  </a:lnTo>
                  <a:cubicBezTo>
                    <a:pt x="47" y="0"/>
                    <a:pt x="49" y="0"/>
                    <a:pt x="50" y="2"/>
                  </a:cubicBezTo>
                  <a:lnTo>
                    <a:pt x="88" y="74"/>
                  </a:lnTo>
                  <a:cubicBezTo>
                    <a:pt x="89" y="76"/>
                    <a:pt x="89" y="80"/>
                    <a:pt x="87" y="81"/>
                  </a:cubicBezTo>
                  <a:lnTo>
                    <a:pt x="44" y="132"/>
                  </a:lnTo>
                  <a:cubicBezTo>
                    <a:pt x="43" y="134"/>
                    <a:pt x="40" y="133"/>
                    <a:pt x="39" y="131"/>
                  </a:cubicBezTo>
                  <a:lnTo>
                    <a:pt x="1" y="59"/>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49" name="Freeform 448">
              <a:extLst>
                <a:ext uri="{FF2B5EF4-FFF2-40B4-BE49-F238E27FC236}">
                  <a16:creationId xmlns:a16="http://schemas.microsoft.com/office/drawing/2014/main" id="{8D0435A2-718F-4AEE-9CE9-32B1EA88618C}"/>
                </a:ext>
              </a:extLst>
            </p:cNvPr>
            <p:cNvSpPr>
              <a:spLocks/>
            </p:cNvSpPr>
            <p:nvPr/>
          </p:nvSpPr>
          <p:spPr bwMode="auto">
            <a:xfrm>
              <a:off x="5238750" y="5391150"/>
              <a:ext cx="58738" cy="90488"/>
            </a:xfrm>
            <a:custGeom>
              <a:avLst/>
              <a:gdLst>
                <a:gd name="T0" fmla="*/ 1 w 89"/>
                <a:gd name="T1" fmla="*/ 59 h 133"/>
                <a:gd name="T2" fmla="*/ 2 w 89"/>
                <a:gd name="T3" fmla="*/ 52 h 133"/>
                <a:gd name="T4" fmla="*/ 45 w 89"/>
                <a:gd name="T5" fmla="*/ 2 h 133"/>
                <a:gd name="T6" fmla="*/ 50 w 89"/>
                <a:gd name="T7" fmla="*/ 2 h 133"/>
                <a:gd name="T8" fmla="*/ 87 w 89"/>
                <a:gd name="T9" fmla="*/ 74 h 133"/>
                <a:gd name="T10" fmla="*/ 87 w 89"/>
                <a:gd name="T11" fmla="*/ 81 h 133"/>
                <a:gd name="T12" fmla="*/ 43 w 89"/>
                <a:gd name="T13" fmla="*/ 132 h 133"/>
                <a:gd name="T14" fmla="*/ 39 w 89"/>
                <a:gd name="T15" fmla="*/ 131 h 133"/>
                <a:gd name="T16" fmla="*/ 1 w 89"/>
                <a:gd name="T17"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3">
                  <a:moveTo>
                    <a:pt x="1" y="59"/>
                  </a:moveTo>
                  <a:cubicBezTo>
                    <a:pt x="0" y="57"/>
                    <a:pt x="0" y="54"/>
                    <a:pt x="2" y="52"/>
                  </a:cubicBezTo>
                  <a:lnTo>
                    <a:pt x="45" y="2"/>
                  </a:lnTo>
                  <a:cubicBezTo>
                    <a:pt x="46" y="0"/>
                    <a:pt x="48" y="0"/>
                    <a:pt x="50" y="2"/>
                  </a:cubicBezTo>
                  <a:lnTo>
                    <a:pt x="87" y="74"/>
                  </a:lnTo>
                  <a:cubicBezTo>
                    <a:pt x="89" y="76"/>
                    <a:pt x="88" y="79"/>
                    <a:pt x="87" y="81"/>
                  </a:cubicBezTo>
                  <a:lnTo>
                    <a:pt x="43" y="132"/>
                  </a:lnTo>
                  <a:cubicBezTo>
                    <a:pt x="42" y="133"/>
                    <a:pt x="40" y="133"/>
                    <a:pt x="39" y="131"/>
                  </a:cubicBezTo>
                  <a:lnTo>
                    <a:pt x="1" y="59"/>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0" name="Freeform 449">
              <a:extLst>
                <a:ext uri="{FF2B5EF4-FFF2-40B4-BE49-F238E27FC236}">
                  <a16:creationId xmlns:a16="http://schemas.microsoft.com/office/drawing/2014/main" id="{3AC74945-B6C4-4899-BD9B-3BC3F2ED62F0}"/>
                </a:ext>
              </a:extLst>
            </p:cNvPr>
            <p:cNvSpPr>
              <a:spLocks/>
            </p:cNvSpPr>
            <p:nvPr/>
          </p:nvSpPr>
          <p:spPr bwMode="auto">
            <a:xfrm>
              <a:off x="5202238" y="5434013"/>
              <a:ext cx="58738" cy="90488"/>
            </a:xfrm>
            <a:custGeom>
              <a:avLst/>
              <a:gdLst>
                <a:gd name="T0" fmla="*/ 1 w 89"/>
                <a:gd name="T1" fmla="*/ 59 h 133"/>
                <a:gd name="T2" fmla="*/ 2 w 89"/>
                <a:gd name="T3" fmla="*/ 52 h 133"/>
                <a:gd name="T4" fmla="*/ 45 w 89"/>
                <a:gd name="T5" fmla="*/ 1 h 133"/>
                <a:gd name="T6" fmla="*/ 50 w 89"/>
                <a:gd name="T7" fmla="*/ 2 h 133"/>
                <a:gd name="T8" fmla="*/ 88 w 89"/>
                <a:gd name="T9" fmla="*/ 74 h 133"/>
                <a:gd name="T10" fmla="*/ 87 w 89"/>
                <a:gd name="T11" fmla="*/ 81 h 133"/>
                <a:gd name="T12" fmla="*/ 44 w 89"/>
                <a:gd name="T13" fmla="*/ 132 h 133"/>
                <a:gd name="T14" fmla="*/ 39 w 89"/>
                <a:gd name="T15" fmla="*/ 131 h 133"/>
                <a:gd name="T16" fmla="*/ 1 w 89"/>
                <a:gd name="T17"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3">
                  <a:moveTo>
                    <a:pt x="1" y="59"/>
                  </a:moveTo>
                  <a:cubicBezTo>
                    <a:pt x="0" y="57"/>
                    <a:pt x="0" y="54"/>
                    <a:pt x="2" y="52"/>
                  </a:cubicBezTo>
                  <a:lnTo>
                    <a:pt x="45" y="1"/>
                  </a:lnTo>
                  <a:cubicBezTo>
                    <a:pt x="47" y="0"/>
                    <a:pt x="49" y="0"/>
                    <a:pt x="50" y="2"/>
                  </a:cubicBezTo>
                  <a:lnTo>
                    <a:pt x="88" y="74"/>
                  </a:lnTo>
                  <a:cubicBezTo>
                    <a:pt x="89" y="76"/>
                    <a:pt x="89" y="79"/>
                    <a:pt x="87" y="81"/>
                  </a:cubicBezTo>
                  <a:lnTo>
                    <a:pt x="44" y="132"/>
                  </a:lnTo>
                  <a:cubicBezTo>
                    <a:pt x="42" y="133"/>
                    <a:pt x="40" y="133"/>
                    <a:pt x="39" y="131"/>
                  </a:cubicBezTo>
                  <a:lnTo>
                    <a:pt x="1" y="59"/>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1" name="Freeform 450">
              <a:extLst>
                <a:ext uri="{FF2B5EF4-FFF2-40B4-BE49-F238E27FC236}">
                  <a16:creationId xmlns:a16="http://schemas.microsoft.com/office/drawing/2014/main" id="{576C66EB-F751-4597-B093-C19270ED608D}"/>
                </a:ext>
              </a:extLst>
            </p:cNvPr>
            <p:cNvSpPr>
              <a:spLocks/>
            </p:cNvSpPr>
            <p:nvPr/>
          </p:nvSpPr>
          <p:spPr bwMode="auto">
            <a:xfrm>
              <a:off x="5164138" y="5478463"/>
              <a:ext cx="60325" cy="88900"/>
            </a:xfrm>
            <a:custGeom>
              <a:avLst/>
              <a:gdLst>
                <a:gd name="T0" fmla="*/ 1 w 89"/>
                <a:gd name="T1" fmla="*/ 59 h 133"/>
                <a:gd name="T2" fmla="*/ 2 w 89"/>
                <a:gd name="T3" fmla="*/ 52 h 133"/>
                <a:gd name="T4" fmla="*/ 45 w 89"/>
                <a:gd name="T5" fmla="*/ 1 h 133"/>
                <a:gd name="T6" fmla="*/ 50 w 89"/>
                <a:gd name="T7" fmla="*/ 2 h 133"/>
                <a:gd name="T8" fmla="*/ 88 w 89"/>
                <a:gd name="T9" fmla="*/ 74 h 133"/>
                <a:gd name="T10" fmla="*/ 87 w 89"/>
                <a:gd name="T11" fmla="*/ 81 h 133"/>
                <a:gd name="T12" fmla="*/ 44 w 89"/>
                <a:gd name="T13" fmla="*/ 131 h 133"/>
                <a:gd name="T14" fmla="*/ 39 w 89"/>
                <a:gd name="T15" fmla="*/ 131 h 133"/>
                <a:gd name="T16" fmla="*/ 1 w 89"/>
                <a:gd name="T17"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3">
                  <a:moveTo>
                    <a:pt x="1" y="59"/>
                  </a:moveTo>
                  <a:cubicBezTo>
                    <a:pt x="0" y="57"/>
                    <a:pt x="1" y="54"/>
                    <a:pt x="2" y="52"/>
                  </a:cubicBezTo>
                  <a:lnTo>
                    <a:pt x="45" y="1"/>
                  </a:lnTo>
                  <a:cubicBezTo>
                    <a:pt x="47" y="0"/>
                    <a:pt x="49" y="0"/>
                    <a:pt x="50" y="2"/>
                  </a:cubicBezTo>
                  <a:lnTo>
                    <a:pt x="88" y="74"/>
                  </a:lnTo>
                  <a:cubicBezTo>
                    <a:pt x="89" y="76"/>
                    <a:pt x="89" y="79"/>
                    <a:pt x="87" y="81"/>
                  </a:cubicBezTo>
                  <a:lnTo>
                    <a:pt x="44" y="131"/>
                  </a:lnTo>
                  <a:cubicBezTo>
                    <a:pt x="42" y="133"/>
                    <a:pt x="40" y="133"/>
                    <a:pt x="39" y="131"/>
                  </a:cubicBezTo>
                  <a:lnTo>
                    <a:pt x="1" y="59"/>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2" name="Freeform 451">
              <a:extLst>
                <a:ext uri="{FF2B5EF4-FFF2-40B4-BE49-F238E27FC236}">
                  <a16:creationId xmlns:a16="http://schemas.microsoft.com/office/drawing/2014/main" id="{315EE911-6D4A-4BD6-99AA-EE1191FEDC06}"/>
                </a:ext>
              </a:extLst>
            </p:cNvPr>
            <p:cNvSpPr>
              <a:spLocks/>
            </p:cNvSpPr>
            <p:nvPr/>
          </p:nvSpPr>
          <p:spPr bwMode="auto">
            <a:xfrm>
              <a:off x="5337175" y="5468938"/>
              <a:ext cx="60325" cy="88900"/>
            </a:xfrm>
            <a:custGeom>
              <a:avLst/>
              <a:gdLst>
                <a:gd name="T0" fmla="*/ 1 w 89"/>
                <a:gd name="T1" fmla="*/ 59 h 133"/>
                <a:gd name="T2" fmla="*/ 2 w 89"/>
                <a:gd name="T3" fmla="*/ 52 h 133"/>
                <a:gd name="T4" fmla="*/ 45 w 89"/>
                <a:gd name="T5" fmla="*/ 2 h 133"/>
                <a:gd name="T6" fmla="*/ 50 w 89"/>
                <a:gd name="T7" fmla="*/ 2 h 133"/>
                <a:gd name="T8" fmla="*/ 88 w 89"/>
                <a:gd name="T9" fmla="*/ 74 h 133"/>
                <a:gd name="T10" fmla="*/ 87 w 89"/>
                <a:gd name="T11" fmla="*/ 81 h 133"/>
                <a:gd name="T12" fmla="*/ 44 w 89"/>
                <a:gd name="T13" fmla="*/ 132 h 133"/>
                <a:gd name="T14" fmla="*/ 39 w 89"/>
                <a:gd name="T15" fmla="*/ 131 h 133"/>
                <a:gd name="T16" fmla="*/ 1 w 89"/>
                <a:gd name="T17"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3">
                  <a:moveTo>
                    <a:pt x="1" y="59"/>
                  </a:moveTo>
                  <a:cubicBezTo>
                    <a:pt x="0" y="57"/>
                    <a:pt x="0" y="54"/>
                    <a:pt x="2" y="52"/>
                  </a:cubicBezTo>
                  <a:lnTo>
                    <a:pt x="45" y="2"/>
                  </a:lnTo>
                  <a:cubicBezTo>
                    <a:pt x="47" y="0"/>
                    <a:pt x="49" y="0"/>
                    <a:pt x="50" y="2"/>
                  </a:cubicBezTo>
                  <a:lnTo>
                    <a:pt x="88" y="74"/>
                  </a:lnTo>
                  <a:cubicBezTo>
                    <a:pt x="89" y="76"/>
                    <a:pt x="88" y="79"/>
                    <a:pt x="87" y="81"/>
                  </a:cubicBezTo>
                  <a:lnTo>
                    <a:pt x="44" y="132"/>
                  </a:lnTo>
                  <a:cubicBezTo>
                    <a:pt x="42" y="133"/>
                    <a:pt x="40" y="133"/>
                    <a:pt x="39" y="131"/>
                  </a:cubicBezTo>
                  <a:lnTo>
                    <a:pt x="1" y="59"/>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3" name="Freeform 452">
              <a:extLst>
                <a:ext uri="{FF2B5EF4-FFF2-40B4-BE49-F238E27FC236}">
                  <a16:creationId xmlns:a16="http://schemas.microsoft.com/office/drawing/2014/main" id="{B3696912-F1A1-4324-8D2C-852640BF7E72}"/>
                </a:ext>
              </a:extLst>
            </p:cNvPr>
            <p:cNvSpPr>
              <a:spLocks/>
            </p:cNvSpPr>
            <p:nvPr/>
          </p:nvSpPr>
          <p:spPr bwMode="auto">
            <a:xfrm>
              <a:off x="5300663" y="5511800"/>
              <a:ext cx="60325" cy="88900"/>
            </a:xfrm>
            <a:custGeom>
              <a:avLst/>
              <a:gdLst>
                <a:gd name="T0" fmla="*/ 1 w 89"/>
                <a:gd name="T1" fmla="*/ 59 h 133"/>
                <a:gd name="T2" fmla="*/ 2 w 89"/>
                <a:gd name="T3" fmla="*/ 52 h 133"/>
                <a:gd name="T4" fmla="*/ 45 w 89"/>
                <a:gd name="T5" fmla="*/ 2 h 133"/>
                <a:gd name="T6" fmla="*/ 50 w 89"/>
                <a:gd name="T7" fmla="*/ 2 h 133"/>
                <a:gd name="T8" fmla="*/ 88 w 89"/>
                <a:gd name="T9" fmla="*/ 74 h 133"/>
                <a:gd name="T10" fmla="*/ 87 w 89"/>
                <a:gd name="T11" fmla="*/ 81 h 133"/>
                <a:gd name="T12" fmla="*/ 44 w 89"/>
                <a:gd name="T13" fmla="*/ 132 h 133"/>
                <a:gd name="T14" fmla="*/ 39 w 89"/>
                <a:gd name="T15" fmla="*/ 131 h 133"/>
                <a:gd name="T16" fmla="*/ 1 w 89"/>
                <a:gd name="T17"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3">
                  <a:moveTo>
                    <a:pt x="1" y="59"/>
                  </a:moveTo>
                  <a:cubicBezTo>
                    <a:pt x="0" y="57"/>
                    <a:pt x="0" y="54"/>
                    <a:pt x="2" y="52"/>
                  </a:cubicBezTo>
                  <a:lnTo>
                    <a:pt x="45" y="2"/>
                  </a:lnTo>
                  <a:cubicBezTo>
                    <a:pt x="47" y="0"/>
                    <a:pt x="49" y="0"/>
                    <a:pt x="50" y="2"/>
                  </a:cubicBezTo>
                  <a:lnTo>
                    <a:pt x="88" y="74"/>
                  </a:lnTo>
                  <a:cubicBezTo>
                    <a:pt x="89" y="76"/>
                    <a:pt x="89" y="79"/>
                    <a:pt x="87" y="81"/>
                  </a:cubicBezTo>
                  <a:lnTo>
                    <a:pt x="44" y="132"/>
                  </a:lnTo>
                  <a:cubicBezTo>
                    <a:pt x="42" y="133"/>
                    <a:pt x="40" y="133"/>
                    <a:pt x="39" y="131"/>
                  </a:cubicBezTo>
                  <a:lnTo>
                    <a:pt x="1" y="59"/>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4" name="Freeform 453">
              <a:extLst>
                <a:ext uri="{FF2B5EF4-FFF2-40B4-BE49-F238E27FC236}">
                  <a16:creationId xmlns:a16="http://schemas.microsoft.com/office/drawing/2014/main" id="{4BEED994-6F0A-4831-930A-7ED51904A849}"/>
                </a:ext>
              </a:extLst>
            </p:cNvPr>
            <p:cNvSpPr>
              <a:spLocks/>
            </p:cNvSpPr>
            <p:nvPr/>
          </p:nvSpPr>
          <p:spPr bwMode="auto">
            <a:xfrm>
              <a:off x="5264150" y="5554663"/>
              <a:ext cx="60325" cy="88900"/>
            </a:xfrm>
            <a:custGeom>
              <a:avLst/>
              <a:gdLst>
                <a:gd name="T0" fmla="*/ 1 w 89"/>
                <a:gd name="T1" fmla="*/ 59 h 133"/>
                <a:gd name="T2" fmla="*/ 2 w 89"/>
                <a:gd name="T3" fmla="*/ 52 h 133"/>
                <a:gd name="T4" fmla="*/ 46 w 89"/>
                <a:gd name="T5" fmla="*/ 1 h 133"/>
                <a:gd name="T6" fmla="*/ 50 w 89"/>
                <a:gd name="T7" fmla="*/ 2 h 133"/>
                <a:gd name="T8" fmla="*/ 88 w 89"/>
                <a:gd name="T9" fmla="*/ 74 h 133"/>
                <a:gd name="T10" fmla="*/ 87 w 89"/>
                <a:gd name="T11" fmla="*/ 81 h 133"/>
                <a:gd name="T12" fmla="*/ 44 w 89"/>
                <a:gd name="T13" fmla="*/ 131 h 133"/>
                <a:gd name="T14" fmla="*/ 39 w 89"/>
                <a:gd name="T15" fmla="*/ 131 h 133"/>
                <a:gd name="T16" fmla="*/ 1 w 89"/>
                <a:gd name="T17"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3">
                  <a:moveTo>
                    <a:pt x="1" y="59"/>
                  </a:moveTo>
                  <a:cubicBezTo>
                    <a:pt x="0" y="57"/>
                    <a:pt x="1" y="54"/>
                    <a:pt x="2" y="52"/>
                  </a:cubicBezTo>
                  <a:lnTo>
                    <a:pt x="46" y="1"/>
                  </a:lnTo>
                  <a:cubicBezTo>
                    <a:pt x="47" y="0"/>
                    <a:pt x="49" y="0"/>
                    <a:pt x="50" y="2"/>
                  </a:cubicBezTo>
                  <a:lnTo>
                    <a:pt x="88" y="74"/>
                  </a:lnTo>
                  <a:cubicBezTo>
                    <a:pt x="89" y="76"/>
                    <a:pt x="89" y="79"/>
                    <a:pt x="87" y="81"/>
                  </a:cubicBezTo>
                  <a:lnTo>
                    <a:pt x="44" y="131"/>
                  </a:lnTo>
                  <a:cubicBezTo>
                    <a:pt x="43" y="133"/>
                    <a:pt x="41" y="133"/>
                    <a:pt x="39" y="131"/>
                  </a:cubicBezTo>
                  <a:lnTo>
                    <a:pt x="1" y="59"/>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5" name="Freeform 454">
              <a:extLst>
                <a:ext uri="{FF2B5EF4-FFF2-40B4-BE49-F238E27FC236}">
                  <a16:creationId xmlns:a16="http://schemas.microsoft.com/office/drawing/2014/main" id="{439C85F9-7404-443B-80DC-FE8A31B21586}"/>
                </a:ext>
              </a:extLst>
            </p:cNvPr>
            <p:cNvSpPr>
              <a:spLocks/>
            </p:cNvSpPr>
            <p:nvPr/>
          </p:nvSpPr>
          <p:spPr bwMode="auto">
            <a:xfrm>
              <a:off x="5227638" y="5595938"/>
              <a:ext cx="60325" cy="90488"/>
            </a:xfrm>
            <a:custGeom>
              <a:avLst/>
              <a:gdLst>
                <a:gd name="T0" fmla="*/ 1 w 89"/>
                <a:gd name="T1" fmla="*/ 60 h 134"/>
                <a:gd name="T2" fmla="*/ 2 w 89"/>
                <a:gd name="T3" fmla="*/ 53 h 134"/>
                <a:gd name="T4" fmla="*/ 45 w 89"/>
                <a:gd name="T5" fmla="*/ 2 h 134"/>
                <a:gd name="T6" fmla="*/ 50 w 89"/>
                <a:gd name="T7" fmla="*/ 3 h 134"/>
                <a:gd name="T8" fmla="*/ 87 w 89"/>
                <a:gd name="T9" fmla="*/ 75 h 134"/>
                <a:gd name="T10" fmla="*/ 87 w 89"/>
                <a:gd name="T11" fmla="*/ 82 h 134"/>
                <a:gd name="T12" fmla="*/ 44 w 89"/>
                <a:gd name="T13" fmla="*/ 132 h 134"/>
                <a:gd name="T14" fmla="*/ 39 w 89"/>
                <a:gd name="T15" fmla="*/ 132 h 134"/>
                <a:gd name="T16" fmla="*/ 1 w 89"/>
                <a:gd name="T17" fmla="*/ 6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4">
                  <a:moveTo>
                    <a:pt x="1" y="60"/>
                  </a:moveTo>
                  <a:cubicBezTo>
                    <a:pt x="0" y="58"/>
                    <a:pt x="0" y="54"/>
                    <a:pt x="2" y="53"/>
                  </a:cubicBezTo>
                  <a:lnTo>
                    <a:pt x="45" y="2"/>
                  </a:lnTo>
                  <a:cubicBezTo>
                    <a:pt x="46" y="0"/>
                    <a:pt x="49" y="1"/>
                    <a:pt x="50" y="3"/>
                  </a:cubicBezTo>
                  <a:lnTo>
                    <a:pt x="87" y="75"/>
                  </a:lnTo>
                  <a:cubicBezTo>
                    <a:pt x="89" y="77"/>
                    <a:pt x="88" y="80"/>
                    <a:pt x="87" y="82"/>
                  </a:cubicBezTo>
                  <a:lnTo>
                    <a:pt x="44" y="132"/>
                  </a:lnTo>
                  <a:cubicBezTo>
                    <a:pt x="42" y="134"/>
                    <a:pt x="40" y="134"/>
                    <a:pt x="39" y="132"/>
                  </a:cubicBezTo>
                  <a:lnTo>
                    <a:pt x="1" y="60"/>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6" name="Freeform 455">
              <a:extLst>
                <a:ext uri="{FF2B5EF4-FFF2-40B4-BE49-F238E27FC236}">
                  <a16:creationId xmlns:a16="http://schemas.microsoft.com/office/drawing/2014/main" id="{F5517696-74D3-474B-B746-FA3EA59EF2D1}"/>
                </a:ext>
              </a:extLst>
            </p:cNvPr>
            <p:cNvSpPr>
              <a:spLocks/>
            </p:cNvSpPr>
            <p:nvPr/>
          </p:nvSpPr>
          <p:spPr bwMode="auto">
            <a:xfrm>
              <a:off x="5243513" y="5289550"/>
              <a:ext cx="60325" cy="88900"/>
            </a:xfrm>
            <a:custGeom>
              <a:avLst/>
              <a:gdLst>
                <a:gd name="T0" fmla="*/ 1 w 89"/>
                <a:gd name="T1" fmla="*/ 59 h 134"/>
                <a:gd name="T2" fmla="*/ 2 w 89"/>
                <a:gd name="T3" fmla="*/ 52 h 134"/>
                <a:gd name="T4" fmla="*/ 45 w 89"/>
                <a:gd name="T5" fmla="*/ 2 h 134"/>
                <a:gd name="T6" fmla="*/ 50 w 89"/>
                <a:gd name="T7" fmla="*/ 2 h 134"/>
                <a:gd name="T8" fmla="*/ 88 w 89"/>
                <a:gd name="T9" fmla="*/ 75 h 134"/>
                <a:gd name="T10" fmla="*/ 87 w 89"/>
                <a:gd name="T11" fmla="*/ 82 h 134"/>
                <a:gd name="T12" fmla="*/ 44 w 89"/>
                <a:gd name="T13" fmla="*/ 132 h 134"/>
                <a:gd name="T14" fmla="*/ 39 w 89"/>
                <a:gd name="T15" fmla="*/ 131 h 134"/>
                <a:gd name="T16" fmla="*/ 1 w 89"/>
                <a:gd name="T17" fmla="*/ 5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4">
                  <a:moveTo>
                    <a:pt x="1" y="59"/>
                  </a:moveTo>
                  <a:cubicBezTo>
                    <a:pt x="0" y="57"/>
                    <a:pt x="0" y="54"/>
                    <a:pt x="2" y="52"/>
                  </a:cubicBezTo>
                  <a:lnTo>
                    <a:pt x="45" y="2"/>
                  </a:lnTo>
                  <a:cubicBezTo>
                    <a:pt x="46" y="0"/>
                    <a:pt x="49" y="0"/>
                    <a:pt x="50" y="2"/>
                  </a:cubicBezTo>
                  <a:lnTo>
                    <a:pt x="88" y="75"/>
                  </a:lnTo>
                  <a:cubicBezTo>
                    <a:pt x="89" y="77"/>
                    <a:pt x="88" y="80"/>
                    <a:pt x="87" y="82"/>
                  </a:cubicBezTo>
                  <a:lnTo>
                    <a:pt x="44" y="132"/>
                  </a:lnTo>
                  <a:cubicBezTo>
                    <a:pt x="42" y="134"/>
                    <a:pt x="40" y="134"/>
                    <a:pt x="39" y="131"/>
                  </a:cubicBezTo>
                  <a:lnTo>
                    <a:pt x="1" y="59"/>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7" name="Freeform 456">
              <a:extLst>
                <a:ext uri="{FF2B5EF4-FFF2-40B4-BE49-F238E27FC236}">
                  <a16:creationId xmlns:a16="http://schemas.microsoft.com/office/drawing/2014/main" id="{C47B491D-0B16-423E-9395-A19D1AEE8FCC}"/>
                </a:ext>
              </a:extLst>
            </p:cNvPr>
            <p:cNvSpPr>
              <a:spLocks/>
            </p:cNvSpPr>
            <p:nvPr/>
          </p:nvSpPr>
          <p:spPr bwMode="auto">
            <a:xfrm>
              <a:off x="5207000" y="5332413"/>
              <a:ext cx="60325" cy="88900"/>
            </a:xfrm>
            <a:custGeom>
              <a:avLst/>
              <a:gdLst>
                <a:gd name="T0" fmla="*/ 1 w 89"/>
                <a:gd name="T1" fmla="*/ 59 h 134"/>
                <a:gd name="T2" fmla="*/ 2 w 89"/>
                <a:gd name="T3" fmla="*/ 52 h 134"/>
                <a:gd name="T4" fmla="*/ 45 w 89"/>
                <a:gd name="T5" fmla="*/ 2 h 134"/>
                <a:gd name="T6" fmla="*/ 50 w 89"/>
                <a:gd name="T7" fmla="*/ 2 h 134"/>
                <a:gd name="T8" fmla="*/ 88 w 89"/>
                <a:gd name="T9" fmla="*/ 74 h 134"/>
                <a:gd name="T10" fmla="*/ 87 w 89"/>
                <a:gd name="T11" fmla="*/ 81 h 134"/>
                <a:gd name="T12" fmla="*/ 44 w 89"/>
                <a:gd name="T13" fmla="*/ 132 h 134"/>
                <a:gd name="T14" fmla="*/ 39 w 89"/>
                <a:gd name="T15" fmla="*/ 131 h 134"/>
                <a:gd name="T16" fmla="*/ 1 w 89"/>
                <a:gd name="T17" fmla="*/ 5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4">
                  <a:moveTo>
                    <a:pt x="1" y="59"/>
                  </a:moveTo>
                  <a:cubicBezTo>
                    <a:pt x="0" y="57"/>
                    <a:pt x="0" y="54"/>
                    <a:pt x="2" y="52"/>
                  </a:cubicBezTo>
                  <a:lnTo>
                    <a:pt x="45" y="2"/>
                  </a:lnTo>
                  <a:cubicBezTo>
                    <a:pt x="47" y="0"/>
                    <a:pt x="49" y="0"/>
                    <a:pt x="50" y="2"/>
                  </a:cubicBezTo>
                  <a:lnTo>
                    <a:pt x="88" y="74"/>
                  </a:lnTo>
                  <a:cubicBezTo>
                    <a:pt x="89" y="76"/>
                    <a:pt x="88" y="80"/>
                    <a:pt x="87" y="81"/>
                  </a:cubicBezTo>
                  <a:lnTo>
                    <a:pt x="44" y="132"/>
                  </a:lnTo>
                  <a:cubicBezTo>
                    <a:pt x="42" y="134"/>
                    <a:pt x="40" y="133"/>
                    <a:pt x="39" y="131"/>
                  </a:cubicBezTo>
                  <a:lnTo>
                    <a:pt x="1" y="59"/>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8" name="Freeform 457">
              <a:extLst>
                <a:ext uri="{FF2B5EF4-FFF2-40B4-BE49-F238E27FC236}">
                  <a16:creationId xmlns:a16="http://schemas.microsoft.com/office/drawing/2014/main" id="{113453DD-5A79-41F5-90A8-638009176C41}"/>
                </a:ext>
              </a:extLst>
            </p:cNvPr>
            <p:cNvSpPr>
              <a:spLocks/>
            </p:cNvSpPr>
            <p:nvPr/>
          </p:nvSpPr>
          <p:spPr bwMode="auto">
            <a:xfrm>
              <a:off x="5170488" y="5375275"/>
              <a:ext cx="58738" cy="88900"/>
            </a:xfrm>
            <a:custGeom>
              <a:avLst/>
              <a:gdLst>
                <a:gd name="T0" fmla="*/ 1 w 89"/>
                <a:gd name="T1" fmla="*/ 59 h 134"/>
                <a:gd name="T2" fmla="*/ 2 w 89"/>
                <a:gd name="T3" fmla="*/ 52 h 134"/>
                <a:gd name="T4" fmla="*/ 45 w 89"/>
                <a:gd name="T5" fmla="*/ 2 h 134"/>
                <a:gd name="T6" fmla="*/ 50 w 89"/>
                <a:gd name="T7" fmla="*/ 2 h 134"/>
                <a:gd name="T8" fmla="*/ 88 w 89"/>
                <a:gd name="T9" fmla="*/ 74 h 134"/>
                <a:gd name="T10" fmla="*/ 87 w 89"/>
                <a:gd name="T11" fmla="*/ 81 h 134"/>
                <a:gd name="T12" fmla="*/ 44 w 89"/>
                <a:gd name="T13" fmla="*/ 132 h 134"/>
                <a:gd name="T14" fmla="*/ 39 w 89"/>
                <a:gd name="T15" fmla="*/ 131 h 134"/>
                <a:gd name="T16" fmla="*/ 1 w 89"/>
                <a:gd name="T17" fmla="*/ 5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34">
                  <a:moveTo>
                    <a:pt x="1" y="59"/>
                  </a:moveTo>
                  <a:cubicBezTo>
                    <a:pt x="0" y="57"/>
                    <a:pt x="1" y="54"/>
                    <a:pt x="2" y="52"/>
                  </a:cubicBezTo>
                  <a:lnTo>
                    <a:pt x="45" y="2"/>
                  </a:lnTo>
                  <a:cubicBezTo>
                    <a:pt x="47" y="0"/>
                    <a:pt x="49" y="0"/>
                    <a:pt x="50" y="2"/>
                  </a:cubicBezTo>
                  <a:lnTo>
                    <a:pt x="88" y="74"/>
                  </a:lnTo>
                  <a:cubicBezTo>
                    <a:pt x="89" y="76"/>
                    <a:pt x="89" y="79"/>
                    <a:pt x="87" y="81"/>
                  </a:cubicBezTo>
                  <a:lnTo>
                    <a:pt x="44" y="132"/>
                  </a:lnTo>
                  <a:cubicBezTo>
                    <a:pt x="43" y="134"/>
                    <a:pt x="40" y="133"/>
                    <a:pt x="39" y="131"/>
                  </a:cubicBezTo>
                  <a:lnTo>
                    <a:pt x="1" y="59"/>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59" name="Freeform 458">
              <a:extLst>
                <a:ext uri="{FF2B5EF4-FFF2-40B4-BE49-F238E27FC236}">
                  <a16:creationId xmlns:a16="http://schemas.microsoft.com/office/drawing/2014/main" id="{24FC9679-E7F3-40ED-8034-1499B47B30F1}"/>
                </a:ext>
              </a:extLst>
            </p:cNvPr>
            <p:cNvSpPr>
              <a:spLocks/>
            </p:cNvSpPr>
            <p:nvPr/>
          </p:nvSpPr>
          <p:spPr bwMode="auto">
            <a:xfrm>
              <a:off x="5133975" y="5418138"/>
              <a:ext cx="58738" cy="88900"/>
            </a:xfrm>
            <a:custGeom>
              <a:avLst/>
              <a:gdLst>
                <a:gd name="T0" fmla="*/ 1 w 88"/>
                <a:gd name="T1" fmla="*/ 59 h 133"/>
                <a:gd name="T2" fmla="*/ 2 w 88"/>
                <a:gd name="T3" fmla="*/ 52 h 133"/>
                <a:gd name="T4" fmla="*/ 45 w 88"/>
                <a:gd name="T5" fmla="*/ 2 h 133"/>
                <a:gd name="T6" fmla="*/ 49 w 88"/>
                <a:gd name="T7" fmla="*/ 2 h 133"/>
                <a:gd name="T8" fmla="*/ 87 w 88"/>
                <a:gd name="T9" fmla="*/ 74 h 133"/>
                <a:gd name="T10" fmla="*/ 87 w 88"/>
                <a:gd name="T11" fmla="*/ 81 h 133"/>
                <a:gd name="T12" fmla="*/ 43 w 88"/>
                <a:gd name="T13" fmla="*/ 132 h 133"/>
                <a:gd name="T14" fmla="*/ 39 w 88"/>
                <a:gd name="T15" fmla="*/ 131 h 133"/>
                <a:gd name="T16" fmla="*/ 1 w 88"/>
                <a:gd name="T17"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33">
                  <a:moveTo>
                    <a:pt x="1" y="59"/>
                  </a:moveTo>
                  <a:cubicBezTo>
                    <a:pt x="0" y="57"/>
                    <a:pt x="0" y="54"/>
                    <a:pt x="2" y="52"/>
                  </a:cubicBezTo>
                  <a:lnTo>
                    <a:pt x="45" y="2"/>
                  </a:lnTo>
                  <a:cubicBezTo>
                    <a:pt x="46" y="0"/>
                    <a:pt x="48" y="0"/>
                    <a:pt x="49" y="2"/>
                  </a:cubicBezTo>
                  <a:lnTo>
                    <a:pt x="87" y="74"/>
                  </a:lnTo>
                  <a:cubicBezTo>
                    <a:pt x="88" y="76"/>
                    <a:pt x="88" y="79"/>
                    <a:pt x="87" y="81"/>
                  </a:cubicBezTo>
                  <a:lnTo>
                    <a:pt x="43" y="132"/>
                  </a:lnTo>
                  <a:cubicBezTo>
                    <a:pt x="42" y="133"/>
                    <a:pt x="40" y="133"/>
                    <a:pt x="39" y="131"/>
                  </a:cubicBezTo>
                  <a:lnTo>
                    <a:pt x="1" y="59"/>
                  </a:lnTo>
                </a:path>
              </a:pathLst>
            </a:custGeom>
            <a:solidFill>
              <a:srgbClr val="D2E7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60" name="Freeform 459">
              <a:extLst>
                <a:ext uri="{FF2B5EF4-FFF2-40B4-BE49-F238E27FC236}">
                  <a16:creationId xmlns:a16="http://schemas.microsoft.com/office/drawing/2014/main" id="{58BCF70D-7486-4353-8E2E-90871B80D62C}"/>
                </a:ext>
              </a:extLst>
            </p:cNvPr>
            <p:cNvSpPr>
              <a:spLocks/>
            </p:cNvSpPr>
            <p:nvPr/>
          </p:nvSpPr>
          <p:spPr bwMode="auto">
            <a:xfrm>
              <a:off x="5637213" y="6243638"/>
              <a:ext cx="187325" cy="63500"/>
            </a:xfrm>
            <a:custGeom>
              <a:avLst/>
              <a:gdLst>
                <a:gd name="T0" fmla="*/ 273 w 280"/>
                <a:gd name="T1" fmla="*/ 39 h 95"/>
                <a:gd name="T2" fmla="*/ 214 w 280"/>
                <a:gd name="T3" fmla="*/ 90 h 95"/>
                <a:gd name="T4" fmla="*/ 72 w 280"/>
                <a:gd name="T5" fmla="*/ 38 h 95"/>
                <a:gd name="T6" fmla="*/ 0 w 280"/>
                <a:gd name="T7" fmla="*/ 66 h 95"/>
                <a:gd name="T8" fmla="*/ 69 w 280"/>
                <a:gd name="T9" fmla="*/ 8 h 95"/>
                <a:gd name="T10" fmla="*/ 153 w 280"/>
                <a:gd name="T11" fmla="*/ 20 h 95"/>
                <a:gd name="T12" fmla="*/ 214 w 280"/>
                <a:gd name="T13" fmla="*/ 28 h 95"/>
                <a:gd name="T14" fmla="*/ 273 w 280"/>
                <a:gd name="T15" fmla="*/ 39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0" h="95">
                  <a:moveTo>
                    <a:pt x="273" y="39"/>
                  </a:moveTo>
                  <a:cubicBezTo>
                    <a:pt x="280" y="55"/>
                    <a:pt x="268" y="86"/>
                    <a:pt x="214" y="90"/>
                  </a:cubicBezTo>
                  <a:cubicBezTo>
                    <a:pt x="143" y="95"/>
                    <a:pt x="110" y="39"/>
                    <a:pt x="72" y="38"/>
                  </a:cubicBezTo>
                  <a:cubicBezTo>
                    <a:pt x="31" y="37"/>
                    <a:pt x="0" y="66"/>
                    <a:pt x="0" y="66"/>
                  </a:cubicBezTo>
                  <a:cubicBezTo>
                    <a:pt x="0" y="66"/>
                    <a:pt x="12" y="24"/>
                    <a:pt x="69" y="8"/>
                  </a:cubicBezTo>
                  <a:cubicBezTo>
                    <a:pt x="98" y="0"/>
                    <a:pt x="130" y="12"/>
                    <a:pt x="153" y="20"/>
                  </a:cubicBezTo>
                  <a:cubicBezTo>
                    <a:pt x="177" y="29"/>
                    <a:pt x="204" y="30"/>
                    <a:pt x="214" y="28"/>
                  </a:cubicBezTo>
                  <a:cubicBezTo>
                    <a:pt x="240" y="22"/>
                    <a:pt x="266" y="22"/>
                    <a:pt x="273" y="39"/>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61" name="Freeform 460">
              <a:extLst>
                <a:ext uri="{FF2B5EF4-FFF2-40B4-BE49-F238E27FC236}">
                  <a16:creationId xmlns:a16="http://schemas.microsoft.com/office/drawing/2014/main" id="{07C9EEC6-0714-42BE-902E-AB3F144D1218}"/>
                </a:ext>
              </a:extLst>
            </p:cNvPr>
            <p:cNvSpPr>
              <a:spLocks/>
            </p:cNvSpPr>
            <p:nvPr/>
          </p:nvSpPr>
          <p:spPr bwMode="auto">
            <a:xfrm>
              <a:off x="5719763" y="6411913"/>
              <a:ext cx="149225" cy="147638"/>
            </a:xfrm>
            <a:custGeom>
              <a:avLst/>
              <a:gdLst>
                <a:gd name="T0" fmla="*/ 194 w 224"/>
                <a:gd name="T1" fmla="*/ 7 h 219"/>
                <a:gd name="T2" fmla="*/ 188 w 224"/>
                <a:gd name="T3" fmla="*/ 84 h 219"/>
                <a:gd name="T4" fmla="*/ 52 w 224"/>
                <a:gd name="T5" fmla="*/ 148 h 219"/>
                <a:gd name="T6" fmla="*/ 20 w 224"/>
                <a:gd name="T7" fmla="*/ 219 h 219"/>
                <a:gd name="T8" fmla="*/ 29 w 224"/>
                <a:gd name="T9" fmla="*/ 129 h 219"/>
                <a:gd name="T10" fmla="*/ 97 w 224"/>
                <a:gd name="T11" fmla="*/ 78 h 219"/>
                <a:gd name="T12" fmla="*/ 145 w 224"/>
                <a:gd name="T13" fmla="*/ 40 h 219"/>
                <a:gd name="T14" fmla="*/ 194 w 224"/>
                <a:gd name="T15" fmla="*/ 7 h 2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9">
                  <a:moveTo>
                    <a:pt x="194" y="7"/>
                  </a:moveTo>
                  <a:cubicBezTo>
                    <a:pt x="211" y="14"/>
                    <a:pt x="224" y="43"/>
                    <a:pt x="188" y="84"/>
                  </a:cubicBezTo>
                  <a:cubicBezTo>
                    <a:pt x="142" y="138"/>
                    <a:pt x="79" y="122"/>
                    <a:pt x="52" y="148"/>
                  </a:cubicBezTo>
                  <a:cubicBezTo>
                    <a:pt x="22" y="176"/>
                    <a:pt x="20" y="219"/>
                    <a:pt x="20" y="219"/>
                  </a:cubicBezTo>
                  <a:cubicBezTo>
                    <a:pt x="20" y="219"/>
                    <a:pt x="0" y="181"/>
                    <a:pt x="29" y="129"/>
                  </a:cubicBezTo>
                  <a:cubicBezTo>
                    <a:pt x="43" y="103"/>
                    <a:pt x="74" y="89"/>
                    <a:pt x="97" y="78"/>
                  </a:cubicBezTo>
                  <a:cubicBezTo>
                    <a:pt x="120" y="67"/>
                    <a:pt x="139" y="49"/>
                    <a:pt x="145" y="40"/>
                  </a:cubicBezTo>
                  <a:cubicBezTo>
                    <a:pt x="159" y="18"/>
                    <a:pt x="178" y="0"/>
                    <a:pt x="194" y="7"/>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62" name="Freeform 461">
              <a:extLst>
                <a:ext uri="{FF2B5EF4-FFF2-40B4-BE49-F238E27FC236}">
                  <a16:creationId xmlns:a16="http://schemas.microsoft.com/office/drawing/2014/main" id="{2193AB41-5635-4A7C-AB6D-BFA7CAF31275}"/>
                </a:ext>
              </a:extLst>
            </p:cNvPr>
            <p:cNvSpPr>
              <a:spLocks/>
            </p:cNvSpPr>
            <p:nvPr/>
          </p:nvSpPr>
          <p:spPr bwMode="auto">
            <a:xfrm>
              <a:off x="5997575" y="6486525"/>
              <a:ext cx="58738" cy="187325"/>
            </a:xfrm>
            <a:custGeom>
              <a:avLst/>
              <a:gdLst>
                <a:gd name="T0" fmla="*/ 22 w 89"/>
                <a:gd name="T1" fmla="*/ 8 h 278"/>
                <a:gd name="T2" fmla="*/ 78 w 89"/>
                <a:gd name="T3" fmla="*/ 63 h 278"/>
                <a:gd name="T4" fmla="*/ 40 w 89"/>
                <a:gd name="T5" fmla="*/ 208 h 278"/>
                <a:gd name="T6" fmla="*/ 74 w 89"/>
                <a:gd name="T7" fmla="*/ 278 h 278"/>
                <a:gd name="T8" fmla="*/ 10 w 89"/>
                <a:gd name="T9" fmla="*/ 214 h 278"/>
                <a:gd name="T10" fmla="*/ 14 w 89"/>
                <a:gd name="T11" fmla="*/ 129 h 278"/>
                <a:gd name="T12" fmla="*/ 16 w 89"/>
                <a:gd name="T13" fmla="*/ 68 h 278"/>
                <a:gd name="T14" fmla="*/ 22 w 89"/>
                <a:gd name="T15" fmla="*/ 8 h 2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278">
                  <a:moveTo>
                    <a:pt x="22" y="8"/>
                  </a:moveTo>
                  <a:cubicBezTo>
                    <a:pt x="38" y="0"/>
                    <a:pt x="69" y="9"/>
                    <a:pt x="78" y="63"/>
                  </a:cubicBezTo>
                  <a:cubicBezTo>
                    <a:pt x="89" y="132"/>
                    <a:pt x="37" y="171"/>
                    <a:pt x="40" y="208"/>
                  </a:cubicBezTo>
                  <a:cubicBezTo>
                    <a:pt x="42" y="249"/>
                    <a:pt x="74" y="278"/>
                    <a:pt x="74" y="278"/>
                  </a:cubicBezTo>
                  <a:cubicBezTo>
                    <a:pt x="74" y="278"/>
                    <a:pt x="31" y="269"/>
                    <a:pt x="10" y="214"/>
                  </a:cubicBezTo>
                  <a:cubicBezTo>
                    <a:pt x="0" y="186"/>
                    <a:pt x="8" y="153"/>
                    <a:pt x="14" y="129"/>
                  </a:cubicBezTo>
                  <a:cubicBezTo>
                    <a:pt x="21" y="104"/>
                    <a:pt x="19" y="78"/>
                    <a:pt x="16" y="68"/>
                  </a:cubicBezTo>
                  <a:cubicBezTo>
                    <a:pt x="8" y="43"/>
                    <a:pt x="6" y="17"/>
                    <a:pt x="22" y="8"/>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63" name="Freeform 462">
              <a:extLst>
                <a:ext uri="{FF2B5EF4-FFF2-40B4-BE49-F238E27FC236}">
                  <a16:creationId xmlns:a16="http://schemas.microsoft.com/office/drawing/2014/main" id="{810FB416-E9B8-4D7F-AC1C-F51E7F16E03C}"/>
                </a:ext>
              </a:extLst>
            </p:cNvPr>
            <p:cNvSpPr>
              <a:spLocks/>
            </p:cNvSpPr>
            <p:nvPr/>
          </p:nvSpPr>
          <p:spPr bwMode="auto">
            <a:xfrm>
              <a:off x="6148388" y="6391275"/>
              <a:ext cx="161925" cy="133350"/>
            </a:xfrm>
            <a:custGeom>
              <a:avLst/>
              <a:gdLst>
                <a:gd name="T0" fmla="*/ 4 w 242"/>
                <a:gd name="T1" fmla="*/ 35 h 197"/>
                <a:gd name="T2" fmla="*/ 81 w 242"/>
                <a:gd name="T3" fmla="*/ 28 h 197"/>
                <a:gd name="T4" fmla="*/ 167 w 242"/>
                <a:gd name="T5" fmla="*/ 151 h 197"/>
                <a:gd name="T6" fmla="*/ 242 w 242"/>
                <a:gd name="T7" fmla="*/ 170 h 197"/>
                <a:gd name="T8" fmla="*/ 152 w 242"/>
                <a:gd name="T9" fmla="*/ 177 h 197"/>
                <a:gd name="T10" fmla="*/ 91 w 242"/>
                <a:gd name="T11" fmla="*/ 119 h 197"/>
                <a:gd name="T12" fmla="*/ 45 w 242"/>
                <a:gd name="T13" fmla="*/ 78 h 197"/>
                <a:gd name="T14" fmla="*/ 4 w 242"/>
                <a:gd name="T15" fmla="*/ 35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197">
                  <a:moveTo>
                    <a:pt x="4" y="35"/>
                  </a:moveTo>
                  <a:cubicBezTo>
                    <a:pt x="8" y="18"/>
                    <a:pt x="35" y="0"/>
                    <a:pt x="81" y="28"/>
                  </a:cubicBezTo>
                  <a:cubicBezTo>
                    <a:pt x="142" y="64"/>
                    <a:pt x="137" y="129"/>
                    <a:pt x="167" y="151"/>
                  </a:cubicBezTo>
                  <a:cubicBezTo>
                    <a:pt x="200" y="176"/>
                    <a:pt x="242" y="170"/>
                    <a:pt x="242" y="170"/>
                  </a:cubicBezTo>
                  <a:cubicBezTo>
                    <a:pt x="242" y="170"/>
                    <a:pt x="208" y="197"/>
                    <a:pt x="152" y="177"/>
                  </a:cubicBezTo>
                  <a:cubicBezTo>
                    <a:pt x="124" y="167"/>
                    <a:pt x="105" y="139"/>
                    <a:pt x="91" y="119"/>
                  </a:cubicBezTo>
                  <a:cubicBezTo>
                    <a:pt x="76" y="98"/>
                    <a:pt x="55" y="82"/>
                    <a:pt x="45" y="78"/>
                  </a:cubicBezTo>
                  <a:cubicBezTo>
                    <a:pt x="21" y="68"/>
                    <a:pt x="0" y="53"/>
                    <a:pt x="4" y="35"/>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64" name="Freeform 463">
              <a:extLst>
                <a:ext uri="{FF2B5EF4-FFF2-40B4-BE49-F238E27FC236}">
                  <a16:creationId xmlns:a16="http://schemas.microsoft.com/office/drawing/2014/main" id="{1A6FC887-5CAA-4017-B5F5-6EB19FFA5ED8}"/>
                </a:ext>
              </a:extLst>
            </p:cNvPr>
            <p:cNvSpPr>
              <a:spLocks/>
            </p:cNvSpPr>
            <p:nvPr/>
          </p:nvSpPr>
          <p:spPr bwMode="auto">
            <a:xfrm>
              <a:off x="6172200" y="6170613"/>
              <a:ext cx="174625" cy="93663"/>
            </a:xfrm>
            <a:custGeom>
              <a:avLst/>
              <a:gdLst>
                <a:gd name="T0" fmla="*/ 13 w 260"/>
                <a:gd name="T1" fmla="*/ 129 h 141"/>
                <a:gd name="T2" fmla="*/ 49 w 260"/>
                <a:gd name="T3" fmla="*/ 59 h 141"/>
                <a:gd name="T4" fmla="*/ 199 w 260"/>
                <a:gd name="T5" fmla="*/ 53 h 141"/>
                <a:gd name="T6" fmla="*/ 256 w 260"/>
                <a:gd name="T7" fmla="*/ 0 h 141"/>
                <a:gd name="T8" fmla="*/ 213 w 260"/>
                <a:gd name="T9" fmla="*/ 80 h 141"/>
                <a:gd name="T10" fmla="*/ 131 w 260"/>
                <a:gd name="T11" fmla="*/ 100 h 141"/>
                <a:gd name="T12" fmla="*/ 72 w 260"/>
                <a:gd name="T13" fmla="*/ 117 h 141"/>
                <a:gd name="T14" fmla="*/ 13 w 260"/>
                <a:gd name="T15" fmla="*/ 129 h 1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141">
                  <a:moveTo>
                    <a:pt x="13" y="129"/>
                  </a:moveTo>
                  <a:cubicBezTo>
                    <a:pt x="0" y="116"/>
                    <a:pt x="0" y="83"/>
                    <a:pt x="49" y="59"/>
                  </a:cubicBezTo>
                  <a:cubicBezTo>
                    <a:pt x="112" y="28"/>
                    <a:pt x="164" y="66"/>
                    <a:pt x="199" y="53"/>
                  </a:cubicBezTo>
                  <a:cubicBezTo>
                    <a:pt x="237" y="39"/>
                    <a:pt x="256" y="0"/>
                    <a:pt x="256" y="0"/>
                  </a:cubicBezTo>
                  <a:cubicBezTo>
                    <a:pt x="256" y="0"/>
                    <a:pt x="260" y="43"/>
                    <a:pt x="213" y="80"/>
                  </a:cubicBezTo>
                  <a:cubicBezTo>
                    <a:pt x="190" y="98"/>
                    <a:pt x="155" y="99"/>
                    <a:pt x="131" y="100"/>
                  </a:cubicBezTo>
                  <a:cubicBezTo>
                    <a:pt x="105" y="101"/>
                    <a:pt x="80" y="111"/>
                    <a:pt x="72" y="117"/>
                  </a:cubicBezTo>
                  <a:cubicBezTo>
                    <a:pt x="50" y="131"/>
                    <a:pt x="26" y="141"/>
                    <a:pt x="13" y="129"/>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65" name="Freeform 464">
              <a:extLst>
                <a:ext uri="{FF2B5EF4-FFF2-40B4-BE49-F238E27FC236}">
                  <a16:creationId xmlns:a16="http://schemas.microsoft.com/office/drawing/2014/main" id="{04E827C3-2151-4453-9982-7CE3B38157DF}"/>
                </a:ext>
              </a:extLst>
            </p:cNvPr>
            <p:cNvSpPr>
              <a:spLocks/>
            </p:cNvSpPr>
            <p:nvPr/>
          </p:nvSpPr>
          <p:spPr bwMode="auto">
            <a:xfrm>
              <a:off x="6042025" y="5956300"/>
              <a:ext cx="101600" cy="177800"/>
            </a:xfrm>
            <a:custGeom>
              <a:avLst/>
              <a:gdLst>
                <a:gd name="T0" fmla="*/ 42 w 151"/>
                <a:gd name="T1" fmla="*/ 264 h 265"/>
                <a:gd name="T2" fmla="*/ 16 w 151"/>
                <a:gd name="T3" fmla="*/ 191 h 265"/>
                <a:gd name="T4" fmla="*/ 116 w 151"/>
                <a:gd name="T5" fmla="*/ 78 h 265"/>
                <a:gd name="T6" fmla="*/ 116 w 151"/>
                <a:gd name="T7" fmla="*/ 0 h 265"/>
                <a:gd name="T8" fmla="*/ 145 w 151"/>
                <a:gd name="T9" fmla="*/ 86 h 265"/>
                <a:gd name="T10" fmla="*/ 103 w 151"/>
                <a:gd name="T11" fmla="*/ 160 h 265"/>
                <a:gd name="T12" fmla="*/ 74 w 151"/>
                <a:gd name="T13" fmla="*/ 214 h 265"/>
                <a:gd name="T14" fmla="*/ 42 w 151"/>
                <a:gd name="T15" fmla="*/ 264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265">
                  <a:moveTo>
                    <a:pt x="42" y="264"/>
                  </a:moveTo>
                  <a:cubicBezTo>
                    <a:pt x="24" y="265"/>
                    <a:pt x="0" y="243"/>
                    <a:pt x="16" y="191"/>
                  </a:cubicBezTo>
                  <a:cubicBezTo>
                    <a:pt x="37" y="124"/>
                    <a:pt x="101" y="112"/>
                    <a:pt x="116" y="78"/>
                  </a:cubicBezTo>
                  <a:cubicBezTo>
                    <a:pt x="132" y="40"/>
                    <a:pt x="116" y="0"/>
                    <a:pt x="116" y="0"/>
                  </a:cubicBezTo>
                  <a:cubicBezTo>
                    <a:pt x="116" y="0"/>
                    <a:pt x="151" y="27"/>
                    <a:pt x="145" y="86"/>
                  </a:cubicBezTo>
                  <a:cubicBezTo>
                    <a:pt x="142" y="115"/>
                    <a:pt x="119" y="141"/>
                    <a:pt x="103" y="160"/>
                  </a:cubicBezTo>
                  <a:cubicBezTo>
                    <a:pt x="86" y="179"/>
                    <a:pt x="76" y="204"/>
                    <a:pt x="74" y="214"/>
                  </a:cubicBezTo>
                  <a:cubicBezTo>
                    <a:pt x="70" y="240"/>
                    <a:pt x="60" y="264"/>
                    <a:pt x="42" y="264"/>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66" name="Freeform 465">
              <a:extLst>
                <a:ext uri="{FF2B5EF4-FFF2-40B4-BE49-F238E27FC236}">
                  <a16:creationId xmlns:a16="http://schemas.microsoft.com/office/drawing/2014/main" id="{ECD863EA-BCB2-4F37-A447-B293E2B6C4CD}"/>
                </a:ext>
              </a:extLst>
            </p:cNvPr>
            <p:cNvSpPr>
              <a:spLocks/>
            </p:cNvSpPr>
            <p:nvPr/>
          </p:nvSpPr>
          <p:spPr bwMode="auto">
            <a:xfrm>
              <a:off x="5822950" y="5980113"/>
              <a:ext cx="101600" cy="173038"/>
            </a:xfrm>
            <a:custGeom>
              <a:avLst/>
              <a:gdLst>
                <a:gd name="T0" fmla="*/ 137 w 150"/>
                <a:gd name="T1" fmla="*/ 243 h 258"/>
                <a:gd name="T2" fmla="*/ 67 w 150"/>
                <a:gd name="T3" fmla="*/ 210 h 258"/>
                <a:gd name="T4" fmla="*/ 55 w 150"/>
                <a:gd name="T5" fmla="*/ 60 h 258"/>
                <a:gd name="T6" fmla="*/ 0 w 150"/>
                <a:gd name="T7" fmla="*/ 6 h 258"/>
                <a:gd name="T8" fmla="*/ 81 w 150"/>
                <a:gd name="T9" fmla="*/ 45 h 258"/>
                <a:gd name="T10" fmla="*/ 105 w 150"/>
                <a:gd name="T11" fmla="*/ 127 h 258"/>
                <a:gd name="T12" fmla="*/ 123 w 150"/>
                <a:gd name="T13" fmla="*/ 185 h 258"/>
                <a:gd name="T14" fmla="*/ 137 w 150"/>
                <a:gd name="T15" fmla="*/ 243 h 2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258">
                  <a:moveTo>
                    <a:pt x="137" y="243"/>
                  </a:moveTo>
                  <a:cubicBezTo>
                    <a:pt x="125" y="256"/>
                    <a:pt x="93" y="258"/>
                    <a:pt x="67" y="210"/>
                  </a:cubicBezTo>
                  <a:cubicBezTo>
                    <a:pt x="33" y="149"/>
                    <a:pt x="69" y="95"/>
                    <a:pt x="55" y="60"/>
                  </a:cubicBezTo>
                  <a:cubicBezTo>
                    <a:pt x="39" y="22"/>
                    <a:pt x="0" y="6"/>
                    <a:pt x="0" y="6"/>
                  </a:cubicBezTo>
                  <a:cubicBezTo>
                    <a:pt x="0" y="6"/>
                    <a:pt x="43" y="0"/>
                    <a:pt x="81" y="45"/>
                  </a:cubicBezTo>
                  <a:cubicBezTo>
                    <a:pt x="100" y="68"/>
                    <a:pt x="103" y="102"/>
                    <a:pt x="105" y="127"/>
                  </a:cubicBezTo>
                  <a:cubicBezTo>
                    <a:pt x="106" y="152"/>
                    <a:pt x="117" y="177"/>
                    <a:pt x="123" y="185"/>
                  </a:cubicBezTo>
                  <a:cubicBezTo>
                    <a:pt x="139" y="206"/>
                    <a:pt x="150" y="230"/>
                    <a:pt x="137" y="243"/>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67" name="Freeform 466">
              <a:extLst>
                <a:ext uri="{FF2B5EF4-FFF2-40B4-BE49-F238E27FC236}">
                  <a16:creationId xmlns:a16="http://schemas.microsoft.com/office/drawing/2014/main" id="{A5FEB360-DB53-41DD-B9F4-EE1EF30DB150}"/>
                </a:ext>
              </a:extLst>
            </p:cNvPr>
            <p:cNvSpPr>
              <a:spLocks/>
            </p:cNvSpPr>
            <p:nvPr/>
          </p:nvSpPr>
          <p:spPr bwMode="auto">
            <a:xfrm>
              <a:off x="5768975" y="6142038"/>
              <a:ext cx="85725" cy="65088"/>
            </a:xfrm>
            <a:custGeom>
              <a:avLst/>
              <a:gdLst>
                <a:gd name="T0" fmla="*/ 126 w 127"/>
                <a:gd name="T1" fmla="*/ 78 h 97"/>
                <a:gd name="T2" fmla="*/ 86 w 127"/>
                <a:gd name="T3" fmla="*/ 84 h 97"/>
                <a:gd name="T4" fmla="*/ 39 w 127"/>
                <a:gd name="T5" fmla="*/ 23 h 97"/>
                <a:gd name="T6" fmla="*/ 0 w 127"/>
                <a:gd name="T7" fmla="*/ 15 h 97"/>
                <a:gd name="T8" fmla="*/ 46 w 127"/>
                <a:gd name="T9" fmla="*/ 9 h 97"/>
                <a:gd name="T10" fmla="*/ 79 w 127"/>
                <a:gd name="T11" fmla="*/ 37 h 97"/>
                <a:gd name="T12" fmla="*/ 103 w 127"/>
                <a:gd name="T13" fmla="*/ 57 h 97"/>
                <a:gd name="T14" fmla="*/ 126 w 127"/>
                <a:gd name="T15" fmla="*/ 78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97">
                  <a:moveTo>
                    <a:pt x="126" y="78"/>
                  </a:moveTo>
                  <a:cubicBezTo>
                    <a:pt x="124" y="87"/>
                    <a:pt x="111" y="97"/>
                    <a:pt x="86" y="84"/>
                  </a:cubicBezTo>
                  <a:cubicBezTo>
                    <a:pt x="54" y="67"/>
                    <a:pt x="55" y="34"/>
                    <a:pt x="39" y="23"/>
                  </a:cubicBezTo>
                  <a:cubicBezTo>
                    <a:pt x="22" y="11"/>
                    <a:pt x="0" y="15"/>
                    <a:pt x="0" y="15"/>
                  </a:cubicBezTo>
                  <a:cubicBezTo>
                    <a:pt x="0" y="15"/>
                    <a:pt x="17" y="0"/>
                    <a:pt x="46" y="9"/>
                  </a:cubicBezTo>
                  <a:cubicBezTo>
                    <a:pt x="61" y="14"/>
                    <a:pt x="71" y="27"/>
                    <a:pt x="79" y="37"/>
                  </a:cubicBezTo>
                  <a:cubicBezTo>
                    <a:pt x="87" y="48"/>
                    <a:pt x="98" y="55"/>
                    <a:pt x="103" y="57"/>
                  </a:cubicBezTo>
                  <a:cubicBezTo>
                    <a:pt x="116" y="62"/>
                    <a:pt x="127" y="69"/>
                    <a:pt x="126" y="78"/>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68" name="Freeform 467">
              <a:extLst>
                <a:ext uri="{FF2B5EF4-FFF2-40B4-BE49-F238E27FC236}">
                  <a16:creationId xmlns:a16="http://schemas.microsoft.com/office/drawing/2014/main" id="{4D526841-78EC-4790-B8C3-46625E085E55}"/>
                </a:ext>
              </a:extLst>
            </p:cNvPr>
            <p:cNvSpPr>
              <a:spLocks/>
            </p:cNvSpPr>
            <p:nvPr/>
          </p:nvSpPr>
          <p:spPr bwMode="auto">
            <a:xfrm>
              <a:off x="5734050" y="6342063"/>
              <a:ext cx="90488" cy="42863"/>
            </a:xfrm>
            <a:custGeom>
              <a:avLst/>
              <a:gdLst>
                <a:gd name="T0" fmla="*/ 129 w 135"/>
                <a:gd name="T1" fmla="*/ 7 h 65"/>
                <a:gd name="T2" fmla="*/ 108 w 135"/>
                <a:gd name="T3" fmla="*/ 42 h 65"/>
                <a:gd name="T4" fmla="*/ 31 w 135"/>
                <a:gd name="T5" fmla="*/ 40 h 65"/>
                <a:gd name="T6" fmla="*/ 0 w 135"/>
                <a:gd name="T7" fmla="*/ 65 h 65"/>
                <a:gd name="T8" fmla="*/ 25 w 135"/>
                <a:gd name="T9" fmla="*/ 26 h 65"/>
                <a:gd name="T10" fmla="*/ 67 w 135"/>
                <a:gd name="T11" fmla="*/ 18 h 65"/>
                <a:gd name="T12" fmla="*/ 98 w 135"/>
                <a:gd name="T13" fmla="*/ 11 h 65"/>
                <a:gd name="T14" fmla="*/ 129 w 135"/>
                <a:gd name="T15" fmla="*/ 7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65">
                  <a:moveTo>
                    <a:pt x="129" y="7"/>
                  </a:moveTo>
                  <a:cubicBezTo>
                    <a:pt x="135" y="14"/>
                    <a:pt x="134" y="31"/>
                    <a:pt x="108" y="42"/>
                  </a:cubicBezTo>
                  <a:cubicBezTo>
                    <a:pt x="75" y="56"/>
                    <a:pt x="49" y="34"/>
                    <a:pt x="31" y="40"/>
                  </a:cubicBezTo>
                  <a:cubicBezTo>
                    <a:pt x="11" y="46"/>
                    <a:pt x="0" y="65"/>
                    <a:pt x="0" y="65"/>
                  </a:cubicBezTo>
                  <a:cubicBezTo>
                    <a:pt x="0" y="65"/>
                    <a:pt x="0" y="43"/>
                    <a:pt x="25" y="26"/>
                  </a:cubicBezTo>
                  <a:cubicBezTo>
                    <a:pt x="37" y="17"/>
                    <a:pt x="55" y="17"/>
                    <a:pt x="67" y="18"/>
                  </a:cubicBezTo>
                  <a:cubicBezTo>
                    <a:pt x="81" y="18"/>
                    <a:pt x="94" y="14"/>
                    <a:pt x="98" y="11"/>
                  </a:cubicBezTo>
                  <a:cubicBezTo>
                    <a:pt x="110" y="5"/>
                    <a:pt x="122" y="0"/>
                    <a:pt x="129" y="7"/>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69" name="Freeform 468">
              <a:extLst>
                <a:ext uri="{FF2B5EF4-FFF2-40B4-BE49-F238E27FC236}">
                  <a16:creationId xmlns:a16="http://schemas.microsoft.com/office/drawing/2014/main" id="{A7487E9A-1BA1-4461-898F-C49D5EE7DD06}"/>
                </a:ext>
              </a:extLst>
            </p:cNvPr>
            <p:cNvSpPr>
              <a:spLocks/>
            </p:cNvSpPr>
            <p:nvPr/>
          </p:nvSpPr>
          <p:spPr bwMode="auto">
            <a:xfrm>
              <a:off x="5899150" y="6475413"/>
              <a:ext cx="42863" cy="95250"/>
            </a:xfrm>
            <a:custGeom>
              <a:avLst/>
              <a:gdLst>
                <a:gd name="T0" fmla="*/ 41 w 64"/>
                <a:gd name="T1" fmla="*/ 1 h 141"/>
                <a:gd name="T2" fmla="*/ 59 w 64"/>
                <a:gd name="T3" fmla="*/ 37 h 141"/>
                <a:gd name="T4" fmla="*/ 15 w 64"/>
                <a:gd name="T5" fmla="*/ 101 h 141"/>
                <a:gd name="T6" fmla="*/ 20 w 64"/>
                <a:gd name="T7" fmla="*/ 141 h 141"/>
                <a:gd name="T8" fmla="*/ 0 w 64"/>
                <a:gd name="T9" fmla="*/ 99 h 141"/>
                <a:gd name="T10" fmla="*/ 17 w 64"/>
                <a:gd name="T11" fmla="*/ 58 h 141"/>
                <a:gd name="T12" fmla="*/ 28 w 64"/>
                <a:gd name="T13" fmla="*/ 29 h 141"/>
                <a:gd name="T14" fmla="*/ 41 w 64"/>
                <a:gd name="T15" fmla="*/ 1 h 1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41">
                  <a:moveTo>
                    <a:pt x="41" y="1"/>
                  </a:moveTo>
                  <a:cubicBezTo>
                    <a:pt x="50" y="0"/>
                    <a:pt x="64" y="10"/>
                    <a:pt x="59" y="37"/>
                  </a:cubicBezTo>
                  <a:cubicBezTo>
                    <a:pt x="53" y="73"/>
                    <a:pt x="21" y="83"/>
                    <a:pt x="15" y="101"/>
                  </a:cubicBezTo>
                  <a:cubicBezTo>
                    <a:pt x="10" y="121"/>
                    <a:pt x="20" y="141"/>
                    <a:pt x="20" y="141"/>
                  </a:cubicBezTo>
                  <a:cubicBezTo>
                    <a:pt x="20" y="141"/>
                    <a:pt x="1" y="129"/>
                    <a:pt x="0" y="99"/>
                  </a:cubicBezTo>
                  <a:cubicBezTo>
                    <a:pt x="0" y="83"/>
                    <a:pt x="10" y="69"/>
                    <a:pt x="17" y="58"/>
                  </a:cubicBezTo>
                  <a:cubicBezTo>
                    <a:pt x="24" y="48"/>
                    <a:pt x="28" y="34"/>
                    <a:pt x="28" y="29"/>
                  </a:cubicBezTo>
                  <a:cubicBezTo>
                    <a:pt x="29" y="16"/>
                    <a:pt x="32" y="3"/>
                    <a:pt x="41" y="1"/>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70" name="Freeform 469">
              <a:extLst>
                <a:ext uri="{FF2B5EF4-FFF2-40B4-BE49-F238E27FC236}">
                  <a16:creationId xmlns:a16="http://schemas.microsoft.com/office/drawing/2014/main" id="{93275436-80E3-43EB-BB26-A11E3E19082A}"/>
                </a:ext>
              </a:extLst>
            </p:cNvPr>
            <p:cNvSpPr>
              <a:spLocks/>
            </p:cNvSpPr>
            <p:nvPr/>
          </p:nvSpPr>
          <p:spPr bwMode="auto">
            <a:xfrm>
              <a:off x="6089650" y="6461125"/>
              <a:ext cx="57150" cy="87313"/>
            </a:xfrm>
            <a:custGeom>
              <a:avLst/>
              <a:gdLst>
                <a:gd name="T0" fmla="*/ 6 w 85"/>
                <a:gd name="T1" fmla="*/ 9 h 130"/>
                <a:gd name="T2" fmla="*/ 43 w 85"/>
                <a:gd name="T3" fmla="*/ 23 h 130"/>
                <a:gd name="T4" fmla="*/ 55 w 85"/>
                <a:gd name="T5" fmla="*/ 100 h 130"/>
                <a:gd name="T6" fmla="*/ 85 w 85"/>
                <a:gd name="T7" fmla="*/ 125 h 130"/>
                <a:gd name="T8" fmla="*/ 42 w 85"/>
                <a:gd name="T9" fmla="*/ 108 h 130"/>
                <a:gd name="T10" fmla="*/ 27 w 85"/>
                <a:gd name="T11" fmla="*/ 67 h 130"/>
                <a:gd name="T12" fmla="*/ 15 w 85"/>
                <a:gd name="T13" fmla="*/ 38 h 130"/>
                <a:gd name="T14" fmla="*/ 6 w 85"/>
                <a:gd name="T15" fmla="*/ 9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130">
                  <a:moveTo>
                    <a:pt x="6" y="9"/>
                  </a:moveTo>
                  <a:cubicBezTo>
                    <a:pt x="12" y="2"/>
                    <a:pt x="28" y="0"/>
                    <a:pt x="43" y="23"/>
                  </a:cubicBezTo>
                  <a:cubicBezTo>
                    <a:pt x="63" y="54"/>
                    <a:pt x="46" y="82"/>
                    <a:pt x="55" y="100"/>
                  </a:cubicBezTo>
                  <a:cubicBezTo>
                    <a:pt x="64" y="118"/>
                    <a:pt x="85" y="125"/>
                    <a:pt x="85" y="125"/>
                  </a:cubicBezTo>
                  <a:cubicBezTo>
                    <a:pt x="85" y="125"/>
                    <a:pt x="63" y="130"/>
                    <a:pt x="42" y="108"/>
                  </a:cubicBezTo>
                  <a:cubicBezTo>
                    <a:pt x="31" y="97"/>
                    <a:pt x="29" y="80"/>
                    <a:pt x="27" y="67"/>
                  </a:cubicBezTo>
                  <a:cubicBezTo>
                    <a:pt x="25" y="54"/>
                    <a:pt x="19" y="42"/>
                    <a:pt x="15" y="38"/>
                  </a:cubicBezTo>
                  <a:cubicBezTo>
                    <a:pt x="7" y="28"/>
                    <a:pt x="0" y="16"/>
                    <a:pt x="6" y="9"/>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71" name="Freeform 470">
              <a:extLst>
                <a:ext uri="{FF2B5EF4-FFF2-40B4-BE49-F238E27FC236}">
                  <a16:creationId xmlns:a16="http://schemas.microsoft.com/office/drawing/2014/main" id="{2822EF06-BB12-4DF0-A60E-9CC2F9D0EC98}"/>
                </a:ext>
              </a:extLst>
            </p:cNvPr>
            <p:cNvSpPr>
              <a:spLocks/>
            </p:cNvSpPr>
            <p:nvPr/>
          </p:nvSpPr>
          <p:spPr bwMode="auto">
            <a:xfrm>
              <a:off x="6184900" y="6313488"/>
              <a:ext cx="95250" cy="41275"/>
            </a:xfrm>
            <a:custGeom>
              <a:avLst/>
              <a:gdLst>
                <a:gd name="T0" fmla="*/ 2 w 141"/>
                <a:gd name="T1" fmla="*/ 22 h 62"/>
                <a:gd name="T2" fmla="*/ 37 w 141"/>
                <a:gd name="T3" fmla="*/ 4 h 62"/>
                <a:gd name="T4" fmla="*/ 102 w 141"/>
                <a:gd name="T5" fmla="*/ 46 h 62"/>
                <a:gd name="T6" fmla="*/ 141 w 141"/>
                <a:gd name="T7" fmla="*/ 41 h 62"/>
                <a:gd name="T8" fmla="*/ 100 w 141"/>
                <a:gd name="T9" fmla="*/ 62 h 62"/>
                <a:gd name="T10" fmla="*/ 59 w 141"/>
                <a:gd name="T11" fmla="*/ 46 h 62"/>
                <a:gd name="T12" fmla="*/ 30 w 141"/>
                <a:gd name="T13" fmla="*/ 35 h 62"/>
                <a:gd name="T14" fmla="*/ 2 w 141"/>
                <a:gd name="T15" fmla="*/ 22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62">
                  <a:moveTo>
                    <a:pt x="2" y="22"/>
                  </a:moveTo>
                  <a:cubicBezTo>
                    <a:pt x="0" y="13"/>
                    <a:pt x="10" y="0"/>
                    <a:pt x="37" y="4"/>
                  </a:cubicBezTo>
                  <a:cubicBezTo>
                    <a:pt x="73" y="10"/>
                    <a:pt x="83" y="41"/>
                    <a:pt x="102" y="46"/>
                  </a:cubicBezTo>
                  <a:cubicBezTo>
                    <a:pt x="122" y="52"/>
                    <a:pt x="141" y="41"/>
                    <a:pt x="141" y="41"/>
                  </a:cubicBezTo>
                  <a:cubicBezTo>
                    <a:pt x="141" y="41"/>
                    <a:pt x="130" y="60"/>
                    <a:pt x="100" y="62"/>
                  </a:cubicBezTo>
                  <a:cubicBezTo>
                    <a:pt x="85" y="62"/>
                    <a:pt x="70" y="53"/>
                    <a:pt x="59" y="46"/>
                  </a:cubicBezTo>
                  <a:cubicBezTo>
                    <a:pt x="48" y="38"/>
                    <a:pt x="35" y="35"/>
                    <a:pt x="30" y="35"/>
                  </a:cubicBezTo>
                  <a:cubicBezTo>
                    <a:pt x="17" y="35"/>
                    <a:pt x="3" y="32"/>
                    <a:pt x="2" y="22"/>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72" name="Freeform 471">
              <a:extLst>
                <a:ext uri="{FF2B5EF4-FFF2-40B4-BE49-F238E27FC236}">
                  <a16:creationId xmlns:a16="http://schemas.microsoft.com/office/drawing/2014/main" id="{BBB0F758-488C-4F2B-8359-E4AD2C8E80CB}"/>
                </a:ext>
              </a:extLst>
            </p:cNvPr>
            <p:cNvSpPr>
              <a:spLocks/>
            </p:cNvSpPr>
            <p:nvPr/>
          </p:nvSpPr>
          <p:spPr bwMode="auto">
            <a:xfrm>
              <a:off x="6122988" y="6108700"/>
              <a:ext cx="82550" cy="69850"/>
            </a:xfrm>
            <a:custGeom>
              <a:avLst/>
              <a:gdLst>
                <a:gd name="T0" fmla="*/ 14 w 122"/>
                <a:gd name="T1" fmla="*/ 100 h 104"/>
                <a:gd name="T2" fmla="*/ 21 w 122"/>
                <a:gd name="T3" fmla="*/ 60 h 104"/>
                <a:gd name="T4" fmla="*/ 93 w 122"/>
                <a:gd name="T5" fmla="*/ 34 h 104"/>
                <a:gd name="T6" fmla="*/ 113 w 122"/>
                <a:gd name="T7" fmla="*/ 0 h 104"/>
                <a:gd name="T8" fmla="*/ 104 w 122"/>
                <a:gd name="T9" fmla="*/ 45 h 104"/>
                <a:gd name="T10" fmla="*/ 67 w 122"/>
                <a:gd name="T11" fmla="*/ 68 h 104"/>
                <a:gd name="T12" fmla="*/ 41 w 122"/>
                <a:gd name="T13" fmla="*/ 85 h 104"/>
                <a:gd name="T14" fmla="*/ 14 w 122"/>
                <a:gd name="T15" fmla="*/ 100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04">
                  <a:moveTo>
                    <a:pt x="14" y="100"/>
                  </a:moveTo>
                  <a:cubicBezTo>
                    <a:pt x="6" y="95"/>
                    <a:pt x="0" y="80"/>
                    <a:pt x="21" y="60"/>
                  </a:cubicBezTo>
                  <a:cubicBezTo>
                    <a:pt x="47" y="35"/>
                    <a:pt x="78" y="46"/>
                    <a:pt x="93" y="34"/>
                  </a:cubicBezTo>
                  <a:cubicBezTo>
                    <a:pt x="110" y="22"/>
                    <a:pt x="113" y="0"/>
                    <a:pt x="113" y="0"/>
                  </a:cubicBezTo>
                  <a:cubicBezTo>
                    <a:pt x="113" y="0"/>
                    <a:pt x="122" y="20"/>
                    <a:pt x="104" y="45"/>
                  </a:cubicBezTo>
                  <a:cubicBezTo>
                    <a:pt x="96" y="58"/>
                    <a:pt x="79" y="64"/>
                    <a:pt x="67" y="68"/>
                  </a:cubicBezTo>
                  <a:cubicBezTo>
                    <a:pt x="55" y="72"/>
                    <a:pt x="44" y="81"/>
                    <a:pt x="41" y="85"/>
                  </a:cubicBezTo>
                  <a:cubicBezTo>
                    <a:pt x="32" y="95"/>
                    <a:pt x="22" y="104"/>
                    <a:pt x="14" y="100"/>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73" name="Freeform 472">
              <a:extLst>
                <a:ext uri="{FF2B5EF4-FFF2-40B4-BE49-F238E27FC236}">
                  <a16:creationId xmlns:a16="http://schemas.microsoft.com/office/drawing/2014/main" id="{AD415092-7E83-4362-B5B4-DB4077319ED4}"/>
                </a:ext>
              </a:extLst>
            </p:cNvPr>
            <p:cNvSpPr>
              <a:spLocks/>
            </p:cNvSpPr>
            <p:nvPr/>
          </p:nvSpPr>
          <p:spPr bwMode="auto">
            <a:xfrm>
              <a:off x="5970588" y="6026150"/>
              <a:ext cx="31750" cy="96838"/>
            </a:xfrm>
            <a:custGeom>
              <a:avLst/>
              <a:gdLst>
                <a:gd name="T0" fmla="*/ 31 w 48"/>
                <a:gd name="T1" fmla="*/ 140 h 144"/>
                <a:gd name="T2" fmla="*/ 4 w 48"/>
                <a:gd name="T3" fmla="*/ 110 h 144"/>
                <a:gd name="T4" fmla="*/ 28 w 48"/>
                <a:gd name="T5" fmla="*/ 37 h 144"/>
                <a:gd name="T6" fmla="*/ 12 w 48"/>
                <a:gd name="T7" fmla="*/ 0 h 144"/>
                <a:gd name="T8" fmla="*/ 43 w 48"/>
                <a:gd name="T9" fmla="*/ 35 h 144"/>
                <a:gd name="T10" fmla="*/ 38 w 48"/>
                <a:gd name="T11" fmla="*/ 78 h 144"/>
                <a:gd name="T12" fmla="*/ 36 w 48"/>
                <a:gd name="T13" fmla="*/ 109 h 144"/>
                <a:gd name="T14" fmla="*/ 31 w 48"/>
                <a:gd name="T15" fmla="*/ 140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44">
                  <a:moveTo>
                    <a:pt x="31" y="140"/>
                  </a:moveTo>
                  <a:cubicBezTo>
                    <a:pt x="23" y="144"/>
                    <a:pt x="7" y="138"/>
                    <a:pt x="4" y="110"/>
                  </a:cubicBezTo>
                  <a:cubicBezTo>
                    <a:pt x="0" y="74"/>
                    <a:pt x="28" y="56"/>
                    <a:pt x="28" y="37"/>
                  </a:cubicBezTo>
                  <a:cubicBezTo>
                    <a:pt x="28" y="16"/>
                    <a:pt x="12" y="0"/>
                    <a:pt x="12" y="0"/>
                  </a:cubicBezTo>
                  <a:cubicBezTo>
                    <a:pt x="12" y="0"/>
                    <a:pt x="34" y="6"/>
                    <a:pt x="43" y="35"/>
                  </a:cubicBezTo>
                  <a:cubicBezTo>
                    <a:pt x="48" y="49"/>
                    <a:pt x="42" y="66"/>
                    <a:pt x="38" y="78"/>
                  </a:cubicBezTo>
                  <a:cubicBezTo>
                    <a:pt x="34" y="91"/>
                    <a:pt x="34" y="104"/>
                    <a:pt x="36" y="109"/>
                  </a:cubicBezTo>
                  <a:cubicBezTo>
                    <a:pt x="39" y="122"/>
                    <a:pt x="40" y="136"/>
                    <a:pt x="31" y="140"/>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74" name="Freeform 473">
              <a:extLst>
                <a:ext uri="{FF2B5EF4-FFF2-40B4-BE49-F238E27FC236}">
                  <a16:creationId xmlns:a16="http://schemas.microsoft.com/office/drawing/2014/main" id="{665556D9-EA29-49F8-B968-98D815E726F5}"/>
                </a:ext>
              </a:extLst>
            </p:cNvPr>
            <p:cNvSpPr>
              <a:spLocks/>
            </p:cNvSpPr>
            <p:nvPr/>
          </p:nvSpPr>
          <p:spPr bwMode="auto">
            <a:xfrm>
              <a:off x="5824538" y="6129338"/>
              <a:ext cx="354013" cy="355600"/>
            </a:xfrm>
            <a:custGeom>
              <a:avLst/>
              <a:gdLst>
                <a:gd name="T0" fmla="*/ 90 w 529"/>
                <a:gd name="T1" fmla="*/ 426 h 529"/>
                <a:gd name="T2" fmla="*/ 103 w 529"/>
                <a:gd name="T3" fmla="*/ 90 h 529"/>
                <a:gd name="T4" fmla="*/ 440 w 529"/>
                <a:gd name="T5" fmla="*/ 103 h 529"/>
                <a:gd name="T6" fmla="*/ 426 w 529"/>
                <a:gd name="T7" fmla="*/ 440 h 529"/>
                <a:gd name="T8" fmla="*/ 90 w 529"/>
                <a:gd name="T9" fmla="*/ 426 h 529"/>
              </a:gdLst>
              <a:ahLst/>
              <a:cxnLst>
                <a:cxn ang="0">
                  <a:pos x="T0" y="T1"/>
                </a:cxn>
                <a:cxn ang="0">
                  <a:pos x="T2" y="T3"/>
                </a:cxn>
                <a:cxn ang="0">
                  <a:pos x="T4" y="T5"/>
                </a:cxn>
                <a:cxn ang="0">
                  <a:pos x="T6" y="T7"/>
                </a:cxn>
                <a:cxn ang="0">
                  <a:pos x="T8" y="T9"/>
                </a:cxn>
              </a:cxnLst>
              <a:rect l="0" t="0" r="r" b="b"/>
              <a:pathLst>
                <a:path w="529" h="529">
                  <a:moveTo>
                    <a:pt x="90" y="426"/>
                  </a:moveTo>
                  <a:cubicBezTo>
                    <a:pt x="0" y="330"/>
                    <a:pt x="6" y="179"/>
                    <a:pt x="103" y="90"/>
                  </a:cubicBezTo>
                  <a:cubicBezTo>
                    <a:pt x="200" y="0"/>
                    <a:pt x="351" y="6"/>
                    <a:pt x="440" y="103"/>
                  </a:cubicBezTo>
                  <a:cubicBezTo>
                    <a:pt x="529" y="200"/>
                    <a:pt x="523" y="351"/>
                    <a:pt x="426" y="440"/>
                  </a:cubicBezTo>
                  <a:cubicBezTo>
                    <a:pt x="330" y="529"/>
                    <a:pt x="179" y="523"/>
                    <a:pt x="90" y="426"/>
                  </a:cubicBezTo>
                </a:path>
              </a:pathLst>
            </a:custGeom>
            <a:solidFill>
              <a:srgbClr val="FEE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75" name="Freeform 474">
              <a:extLst>
                <a:ext uri="{FF2B5EF4-FFF2-40B4-BE49-F238E27FC236}">
                  <a16:creationId xmlns:a16="http://schemas.microsoft.com/office/drawing/2014/main" id="{26DE6235-FC71-4A46-ABFE-DC1336171BAC}"/>
                </a:ext>
              </a:extLst>
            </p:cNvPr>
            <p:cNvSpPr>
              <a:spLocks/>
            </p:cNvSpPr>
            <p:nvPr/>
          </p:nvSpPr>
          <p:spPr bwMode="auto">
            <a:xfrm>
              <a:off x="3511550" y="6227763"/>
              <a:ext cx="63500" cy="28575"/>
            </a:xfrm>
            <a:custGeom>
              <a:avLst/>
              <a:gdLst>
                <a:gd name="T0" fmla="*/ 49 w 94"/>
                <a:gd name="T1" fmla="*/ 40 h 43"/>
                <a:gd name="T2" fmla="*/ 93 w 94"/>
                <a:gd name="T3" fmla="*/ 16 h 43"/>
                <a:gd name="T4" fmla="*/ 45 w 94"/>
                <a:gd name="T5" fmla="*/ 3 h 43"/>
                <a:gd name="T6" fmla="*/ 2 w 94"/>
                <a:gd name="T7" fmla="*/ 27 h 43"/>
                <a:gd name="T8" fmla="*/ 49 w 94"/>
                <a:gd name="T9" fmla="*/ 40 h 43"/>
              </a:gdLst>
              <a:ahLst/>
              <a:cxnLst>
                <a:cxn ang="0">
                  <a:pos x="T0" y="T1"/>
                </a:cxn>
                <a:cxn ang="0">
                  <a:pos x="T2" y="T3"/>
                </a:cxn>
                <a:cxn ang="0">
                  <a:pos x="T4" y="T5"/>
                </a:cxn>
                <a:cxn ang="0">
                  <a:pos x="T6" y="T7"/>
                </a:cxn>
                <a:cxn ang="0">
                  <a:pos x="T8" y="T9"/>
                </a:cxn>
              </a:cxnLst>
              <a:rect l="0" t="0" r="r" b="b"/>
              <a:pathLst>
                <a:path w="94" h="43">
                  <a:moveTo>
                    <a:pt x="49" y="40"/>
                  </a:moveTo>
                  <a:cubicBezTo>
                    <a:pt x="74" y="37"/>
                    <a:pt x="94" y="27"/>
                    <a:pt x="93" y="16"/>
                  </a:cubicBezTo>
                  <a:cubicBezTo>
                    <a:pt x="92" y="6"/>
                    <a:pt x="70" y="0"/>
                    <a:pt x="45" y="3"/>
                  </a:cubicBezTo>
                  <a:cubicBezTo>
                    <a:pt x="20" y="6"/>
                    <a:pt x="0" y="16"/>
                    <a:pt x="2" y="27"/>
                  </a:cubicBezTo>
                  <a:cubicBezTo>
                    <a:pt x="3" y="37"/>
                    <a:pt x="24" y="43"/>
                    <a:pt x="49" y="40"/>
                  </a:cubicBez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76" name="Freeform 475">
              <a:extLst>
                <a:ext uri="{FF2B5EF4-FFF2-40B4-BE49-F238E27FC236}">
                  <a16:creationId xmlns:a16="http://schemas.microsoft.com/office/drawing/2014/main" id="{FC6A06F3-0448-40C7-9C8B-6265CD08A017}"/>
                </a:ext>
              </a:extLst>
            </p:cNvPr>
            <p:cNvSpPr>
              <a:spLocks/>
            </p:cNvSpPr>
            <p:nvPr/>
          </p:nvSpPr>
          <p:spPr bwMode="auto">
            <a:xfrm>
              <a:off x="3500438" y="6129338"/>
              <a:ext cx="73025" cy="106363"/>
            </a:xfrm>
            <a:custGeom>
              <a:avLst/>
              <a:gdLst>
                <a:gd name="T0" fmla="*/ 16 w 107"/>
                <a:gd name="T1" fmla="*/ 160 h 160"/>
                <a:gd name="T2" fmla="*/ 60 w 107"/>
                <a:gd name="T3" fmla="*/ 143 h 160"/>
                <a:gd name="T4" fmla="*/ 107 w 107"/>
                <a:gd name="T5" fmla="*/ 150 h 160"/>
                <a:gd name="T6" fmla="*/ 92 w 107"/>
                <a:gd name="T7" fmla="*/ 17 h 160"/>
                <a:gd name="T8" fmla="*/ 92 w 107"/>
                <a:gd name="T9" fmla="*/ 17 h 160"/>
                <a:gd name="T10" fmla="*/ 45 w 107"/>
                <a:gd name="T11" fmla="*/ 3 h 160"/>
                <a:gd name="T12" fmla="*/ 1 w 107"/>
                <a:gd name="T13" fmla="*/ 27 h 160"/>
                <a:gd name="T14" fmla="*/ 1 w 107"/>
                <a:gd name="T15" fmla="*/ 27 h 160"/>
                <a:gd name="T16" fmla="*/ 16 w 107"/>
                <a:gd name="T17"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60">
                  <a:moveTo>
                    <a:pt x="16" y="160"/>
                  </a:moveTo>
                  <a:cubicBezTo>
                    <a:pt x="24" y="151"/>
                    <a:pt x="42" y="145"/>
                    <a:pt x="60" y="143"/>
                  </a:cubicBezTo>
                  <a:cubicBezTo>
                    <a:pt x="79" y="141"/>
                    <a:pt x="97" y="143"/>
                    <a:pt x="107" y="150"/>
                  </a:cubicBezTo>
                  <a:cubicBezTo>
                    <a:pt x="105" y="125"/>
                    <a:pt x="94" y="29"/>
                    <a:pt x="92" y="17"/>
                  </a:cubicBezTo>
                  <a:cubicBezTo>
                    <a:pt x="93" y="17"/>
                    <a:pt x="92" y="17"/>
                    <a:pt x="92" y="17"/>
                  </a:cubicBezTo>
                  <a:cubicBezTo>
                    <a:pt x="91" y="6"/>
                    <a:pt x="70" y="0"/>
                    <a:pt x="45" y="3"/>
                  </a:cubicBezTo>
                  <a:cubicBezTo>
                    <a:pt x="20" y="6"/>
                    <a:pt x="0" y="16"/>
                    <a:pt x="1" y="27"/>
                  </a:cubicBezTo>
                  <a:cubicBezTo>
                    <a:pt x="1" y="27"/>
                    <a:pt x="1" y="27"/>
                    <a:pt x="1" y="27"/>
                  </a:cubicBezTo>
                  <a:cubicBezTo>
                    <a:pt x="3" y="39"/>
                    <a:pt x="13" y="134"/>
                    <a:pt x="16" y="160"/>
                  </a:cubicBez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77" name="Freeform 476">
              <a:extLst>
                <a:ext uri="{FF2B5EF4-FFF2-40B4-BE49-F238E27FC236}">
                  <a16:creationId xmlns:a16="http://schemas.microsoft.com/office/drawing/2014/main" id="{BF055DFB-F13C-4F02-90F8-8D48C76AFE9D}"/>
                </a:ext>
              </a:extLst>
            </p:cNvPr>
            <p:cNvSpPr>
              <a:spLocks/>
            </p:cNvSpPr>
            <p:nvPr/>
          </p:nvSpPr>
          <p:spPr bwMode="auto">
            <a:xfrm>
              <a:off x="3602038" y="6111875"/>
              <a:ext cx="473075" cy="647700"/>
            </a:xfrm>
            <a:custGeom>
              <a:avLst/>
              <a:gdLst>
                <a:gd name="T0" fmla="*/ 298 w 298"/>
                <a:gd name="T1" fmla="*/ 41 h 408"/>
                <a:gd name="T2" fmla="*/ 265 w 298"/>
                <a:gd name="T3" fmla="*/ 109 h 408"/>
                <a:gd name="T4" fmla="*/ 284 w 298"/>
                <a:gd name="T5" fmla="*/ 106 h 408"/>
                <a:gd name="T6" fmla="*/ 253 w 298"/>
                <a:gd name="T7" fmla="*/ 170 h 408"/>
                <a:gd name="T8" fmla="*/ 274 w 298"/>
                <a:gd name="T9" fmla="*/ 167 h 408"/>
                <a:gd name="T10" fmla="*/ 244 w 298"/>
                <a:gd name="T11" fmla="*/ 230 h 408"/>
                <a:gd name="T12" fmla="*/ 266 w 298"/>
                <a:gd name="T13" fmla="*/ 225 h 408"/>
                <a:gd name="T14" fmla="*/ 235 w 298"/>
                <a:gd name="T15" fmla="*/ 290 h 408"/>
                <a:gd name="T16" fmla="*/ 256 w 298"/>
                <a:gd name="T17" fmla="*/ 286 h 408"/>
                <a:gd name="T18" fmla="*/ 207 w 298"/>
                <a:gd name="T19" fmla="*/ 408 h 408"/>
                <a:gd name="T20" fmla="*/ 119 w 298"/>
                <a:gd name="T21" fmla="*/ 311 h 408"/>
                <a:gd name="T22" fmla="*/ 140 w 298"/>
                <a:gd name="T23" fmla="*/ 307 h 408"/>
                <a:gd name="T24" fmla="*/ 88 w 298"/>
                <a:gd name="T25" fmla="*/ 257 h 408"/>
                <a:gd name="T26" fmla="*/ 111 w 298"/>
                <a:gd name="T27" fmla="*/ 253 h 408"/>
                <a:gd name="T28" fmla="*/ 61 w 298"/>
                <a:gd name="T29" fmla="*/ 205 h 408"/>
                <a:gd name="T30" fmla="*/ 82 w 298"/>
                <a:gd name="T31" fmla="*/ 201 h 408"/>
                <a:gd name="T32" fmla="*/ 30 w 298"/>
                <a:gd name="T33" fmla="*/ 151 h 408"/>
                <a:gd name="T34" fmla="*/ 49 w 298"/>
                <a:gd name="T35" fmla="*/ 147 h 408"/>
                <a:gd name="T36" fmla="*/ 0 w 298"/>
                <a:gd name="T37" fmla="*/ 94 h 408"/>
                <a:gd name="T38" fmla="*/ 134 w 298"/>
                <a:gd name="T39" fmla="*/ 70 h 408"/>
                <a:gd name="T40" fmla="*/ 113 w 298"/>
                <a:gd name="T41" fmla="*/ 8 h 408"/>
                <a:gd name="T42" fmla="*/ 157 w 298"/>
                <a:gd name="T43" fmla="*/ 0 h 408"/>
                <a:gd name="T44" fmla="*/ 159 w 298"/>
                <a:gd name="T45" fmla="*/ 66 h 408"/>
                <a:gd name="T46" fmla="*/ 298 w 298"/>
                <a:gd name="T47" fmla="*/ 41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8" h="408">
                  <a:moveTo>
                    <a:pt x="298" y="41"/>
                  </a:moveTo>
                  <a:lnTo>
                    <a:pt x="265" y="109"/>
                  </a:lnTo>
                  <a:lnTo>
                    <a:pt x="284" y="106"/>
                  </a:lnTo>
                  <a:lnTo>
                    <a:pt x="253" y="170"/>
                  </a:lnTo>
                  <a:lnTo>
                    <a:pt x="274" y="167"/>
                  </a:lnTo>
                  <a:lnTo>
                    <a:pt x="244" y="230"/>
                  </a:lnTo>
                  <a:lnTo>
                    <a:pt x="266" y="225"/>
                  </a:lnTo>
                  <a:lnTo>
                    <a:pt x="235" y="290"/>
                  </a:lnTo>
                  <a:lnTo>
                    <a:pt x="256" y="286"/>
                  </a:lnTo>
                  <a:lnTo>
                    <a:pt x="207" y="408"/>
                  </a:lnTo>
                  <a:lnTo>
                    <a:pt x="119" y="311"/>
                  </a:lnTo>
                  <a:lnTo>
                    <a:pt x="140" y="307"/>
                  </a:lnTo>
                  <a:lnTo>
                    <a:pt x="88" y="257"/>
                  </a:lnTo>
                  <a:lnTo>
                    <a:pt x="111" y="253"/>
                  </a:lnTo>
                  <a:lnTo>
                    <a:pt x="61" y="205"/>
                  </a:lnTo>
                  <a:lnTo>
                    <a:pt x="82" y="201"/>
                  </a:lnTo>
                  <a:lnTo>
                    <a:pt x="30" y="151"/>
                  </a:lnTo>
                  <a:lnTo>
                    <a:pt x="49" y="147"/>
                  </a:lnTo>
                  <a:lnTo>
                    <a:pt x="0" y="94"/>
                  </a:lnTo>
                  <a:lnTo>
                    <a:pt x="134" y="70"/>
                  </a:lnTo>
                  <a:lnTo>
                    <a:pt x="113" y="8"/>
                  </a:lnTo>
                  <a:lnTo>
                    <a:pt x="157" y="0"/>
                  </a:lnTo>
                  <a:lnTo>
                    <a:pt x="159" y="66"/>
                  </a:lnTo>
                  <a:lnTo>
                    <a:pt x="298" y="41"/>
                  </a:lnTo>
                  <a:close/>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78" name="Freeform 477">
              <a:extLst>
                <a:ext uri="{FF2B5EF4-FFF2-40B4-BE49-F238E27FC236}">
                  <a16:creationId xmlns:a16="http://schemas.microsoft.com/office/drawing/2014/main" id="{C288E58A-E418-41F9-A590-546E527409DB}"/>
                </a:ext>
              </a:extLst>
            </p:cNvPr>
            <p:cNvSpPr>
              <a:spLocks/>
            </p:cNvSpPr>
            <p:nvPr/>
          </p:nvSpPr>
          <p:spPr bwMode="auto">
            <a:xfrm>
              <a:off x="3602038" y="6205538"/>
              <a:ext cx="71438" cy="31750"/>
            </a:xfrm>
            <a:custGeom>
              <a:avLst/>
              <a:gdLst>
                <a:gd name="T0" fmla="*/ 56 w 107"/>
                <a:gd name="T1" fmla="*/ 46 h 49"/>
                <a:gd name="T2" fmla="*/ 1 w 107"/>
                <a:gd name="T3" fmla="*/ 30 h 49"/>
                <a:gd name="T4" fmla="*/ 51 w 107"/>
                <a:gd name="T5" fmla="*/ 3 h 49"/>
                <a:gd name="T6" fmla="*/ 106 w 107"/>
                <a:gd name="T7" fmla="*/ 19 h 49"/>
                <a:gd name="T8" fmla="*/ 56 w 107"/>
                <a:gd name="T9" fmla="*/ 46 h 49"/>
              </a:gdLst>
              <a:ahLst/>
              <a:cxnLst>
                <a:cxn ang="0">
                  <a:pos x="T0" y="T1"/>
                </a:cxn>
                <a:cxn ang="0">
                  <a:pos x="T2" y="T3"/>
                </a:cxn>
                <a:cxn ang="0">
                  <a:pos x="T4" y="T5"/>
                </a:cxn>
                <a:cxn ang="0">
                  <a:pos x="T6" y="T7"/>
                </a:cxn>
                <a:cxn ang="0">
                  <a:pos x="T8" y="T9"/>
                </a:cxn>
              </a:cxnLst>
              <a:rect l="0" t="0" r="r" b="b"/>
              <a:pathLst>
                <a:path w="107" h="49">
                  <a:moveTo>
                    <a:pt x="56" y="46"/>
                  </a:moveTo>
                  <a:cubicBezTo>
                    <a:pt x="27" y="49"/>
                    <a:pt x="2" y="42"/>
                    <a:pt x="1" y="30"/>
                  </a:cubicBezTo>
                  <a:cubicBezTo>
                    <a:pt x="0" y="18"/>
                    <a:pt x="22" y="6"/>
                    <a:pt x="51" y="3"/>
                  </a:cubicBezTo>
                  <a:cubicBezTo>
                    <a:pt x="80" y="0"/>
                    <a:pt x="104" y="7"/>
                    <a:pt x="106" y="19"/>
                  </a:cubicBezTo>
                  <a:cubicBezTo>
                    <a:pt x="107" y="31"/>
                    <a:pt x="84" y="43"/>
                    <a:pt x="56" y="46"/>
                  </a:cubicBez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79" name="Freeform 478">
              <a:extLst>
                <a:ext uri="{FF2B5EF4-FFF2-40B4-BE49-F238E27FC236}">
                  <a16:creationId xmlns:a16="http://schemas.microsoft.com/office/drawing/2014/main" id="{01DCDEEF-C824-41F8-AF5A-BD5ACD909433}"/>
                </a:ext>
              </a:extLst>
            </p:cNvPr>
            <p:cNvSpPr>
              <a:spLocks/>
            </p:cNvSpPr>
            <p:nvPr/>
          </p:nvSpPr>
          <p:spPr bwMode="auto">
            <a:xfrm>
              <a:off x="3590925" y="6115050"/>
              <a:ext cx="80963" cy="100013"/>
            </a:xfrm>
            <a:custGeom>
              <a:avLst/>
              <a:gdLst>
                <a:gd name="T0" fmla="*/ 119 w 119"/>
                <a:gd name="T1" fmla="*/ 138 h 149"/>
                <a:gd name="T2" fmla="*/ 65 w 119"/>
                <a:gd name="T3" fmla="*/ 129 h 149"/>
                <a:gd name="T4" fmla="*/ 15 w 119"/>
                <a:gd name="T5" fmla="*/ 149 h 149"/>
                <a:gd name="T6" fmla="*/ 1 w 119"/>
                <a:gd name="T7" fmla="*/ 30 h 149"/>
                <a:gd name="T8" fmla="*/ 1 w 119"/>
                <a:gd name="T9" fmla="*/ 30 h 149"/>
                <a:gd name="T10" fmla="*/ 51 w 119"/>
                <a:gd name="T11" fmla="*/ 3 h 149"/>
                <a:gd name="T12" fmla="*/ 106 w 119"/>
                <a:gd name="T13" fmla="*/ 19 h 149"/>
                <a:gd name="T14" fmla="*/ 106 w 119"/>
                <a:gd name="T15" fmla="*/ 19 h 149"/>
                <a:gd name="T16" fmla="*/ 119 w 119"/>
                <a:gd name="T17" fmla="*/ 13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49">
                  <a:moveTo>
                    <a:pt x="119" y="138"/>
                  </a:moveTo>
                  <a:cubicBezTo>
                    <a:pt x="108" y="129"/>
                    <a:pt x="86" y="127"/>
                    <a:pt x="65" y="129"/>
                  </a:cubicBezTo>
                  <a:cubicBezTo>
                    <a:pt x="44" y="131"/>
                    <a:pt x="24" y="138"/>
                    <a:pt x="15" y="149"/>
                  </a:cubicBezTo>
                  <a:cubicBezTo>
                    <a:pt x="11" y="120"/>
                    <a:pt x="3" y="44"/>
                    <a:pt x="1" y="30"/>
                  </a:cubicBezTo>
                  <a:cubicBezTo>
                    <a:pt x="1" y="30"/>
                    <a:pt x="1" y="30"/>
                    <a:pt x="1" y="30"/>
                  </a:cubicBezTo>
                  <a:cubicBezTo>
                    <a:pt x="0" y="18"/>
                    <a:pt x="23" y="6"/>
                    <a:pt x="51" y="3"/>
                  </a:cubicBezTo>
                  <a:cubicBezTo>
                    <a:pt x="80" y="0"/>
                    <a:pt x="105" y="7"/>
                    <a:pt x="106" y="19"/>
                  </a:cubicBezTo>
                  <a:cubicBezTo>
                    <a:pt x="106" y="19"/>
                    <a:pt x="106" y="19"/>
                    <a:pt x="106" y="19"/>
                  </a:cubicBezTo>
                  <a:cubicBezTo>
                    <a:pt x="107" y="32"/>
                    <a:pt x="116" y="108"/>
                    <a:pt x="119" y="138"/>
                  </a:cubicBez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80" name="Freeform 479">
              <a:extLst>
                <a:ext uri="{FF2B5EF4-FFF2-40B4-BE49-F238E27FC236}">
                  <a16:creationId xmlns:a16="http://schemas.microsoft.com/office/drawing/2014/main" id="{6E52D973-A16F-4235-9CA1-335164885E15}"/>
                </a:ext>
              </a:extLst>
            </p:cNvPr>
            <p:cNvSpPr>
              <a:spLocks/>
            </p:cNvSpPr>
            <p:nvPr/>
          </p:nvSpPr>
          <p:spPr bwMode="auto">
            <a:xfrm>
              <a:off x="2606675" y="6108700"/>
              <a:ext cx="819150" cy="241300"/>
            </a:xfrm>
            <a:custGeom>
              <a:avLst/>
              <a:gdLst>
                <a:gd name="T0" fmla="*/ 18 w 1220"/>
                <a:gd name="T1" fmla="*/ 3 h 358"/>
                <a:gd name="T2" fmla="*/ 25 w 1220"/>
                <a:gd name="T3" fmla="*/ 1 h 358"/>
                <a:gd name="T4" fmla="*/ 1214 w 1220"/>
                <a:gd name="T5" fmla="*/ 282 h 358"/>
                <a:gd name="T6" fmla="*/ 1220 w 1220"/>
                <a:gd name="T7" fmla="*/ 287 h 358"/>
                <a:gd name="T8" fmla="*/ 1204 w 1220"/>
                <a:gd name="T9" fmla="*/ 355 h 358"/>
                <a:gd name="T10" fmla="*/ 1197 w 1220"/>
                <a:gd name="T11" fmla="*/ 357 h 358"/>
                <a:gd name="T12" fmla="*/ 6 w 1220"/>
                <a:gd name="T13" fmla="*/ 76 h 358"/>
                <a:gd name="T14" fmla="*/ 1 w 1220"/>
                <a:gd name="T15" fmla="*/ 70 h 358"/>
                <a:gd name="T16" fmla="*/ 18 w 1220"/>
                <a:gd name="T17" fmla="*/ 3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0" h="358">
                  <a:moveTo>
                    <a:pt x="18" y="3"/>
                  </a:moveTo>
                  <a:cubicBezTo>
                    <a:pt x="18" y="1"/>
                    <a:pt x="21" y="0"/>
                    <a:pt x="25" y="1"/>
                  </a:cubicBezTo>
                  <a:cubicBezTo>
                    <a:pt x="419" y="99"/>
                    <a:pt x="815" y="193"/>
                    <a:pt x="1214" y="282"/>
                  </a:cubicBezTo>
                  <a:cubicBezTo>
                    <a:pt x="1218" y="283"/>
                    <a:pt x="1220" y="285"/>
                    <a:pt x="1220" y="287"/>
                  </a:cubicBezTo>
                  <a:cubicBezTo>
                    <a:pt x="1215" y="309"/>
                    <a:pt x="1209" y="332"/>
                    <a:pt x="1204" y="355"/>
                  </a:cubicBezTo>
                  <a:cubicBezTo>
                    <a:pt x="1204" y="357"/>
                    <a:pt x="1200" y="358"/>
                    <a:pt x="1197" y="357"/>
                  </a:cubicBezTo>
                  <a:cubicBezTo>
                    <a:pt x="798" y="268"/>
                    <a:pt x="401" y="174"/>
                    <a:pt x="6" y="76"/>
                  </a:cubicBezTo>
                  <a:cubicBezTo>
                    <a:pt x="3" y="75"/>
                    <a:pt x="0" y="72"/>
                    <a:pt x="1" y="70"/>
                  </a:cubicBezTo>
                  <a:cubicBezTo>
                    <a:pt x="6" y="48"/>
                    <a:pt x="12" y="25"/>
                    <a:pt x="18" y="3"/>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81" name="Freeform 480">
              <a:extLst>
                <a:ext uri="{FF2B5EF4-FFF2-40B4-BE49-F238E27FC236}">
                  <a16:creationId xmlns:a16="http://schemas.microsoft.com/office/drawing/2014/main" id="{EF793820-E655-4713-ADA3-52AE558C302E}"/>
                </a:ext>
              </a:extLst>
            </p:cNvPr>
            <p:cNvSpPr>
              <a:spLocks/>
            </p:cNvSpPr>
            <p:nvPr/>
          </p:nvSpPr>
          <p:spPr bwMode="auto">
            <a:xfrm>
              <a:off x="2373313" y="6110288"/>
              <a:ext cx="136525" cy="119063"/>
            </a:xfrm>
            <a:custGeom>
              <a:avLst/>
              <a:gdLst>
                <a:gd name="T0" fmla="*/ 135 w 203"/>
                <a:gd name="T1" fmla="*/ 173 h 177"/>
                <a:gd name="T2" fmla="*/ 97 w 203"/>
                <a:gd name="T3" fmla="*/ 163 h 177"/>
                <a:gd name="T4" fmla="*/ 78 w 203"/>
                <a:gd name="T5" fmla="*/ 148 h 177"/>
                <a:gd name="T6" fmla="*/ 44 w 203"/>
                <a:gd name="T7" fmla="*/ 90 h 177"/>
                <a:gd name="T8" fmla="*/ 12 w 203"/>
                <a:gd name="T9" fmla="*/ 82 h 177"/>
                <a:gd name="T10" fmla="*/ 1 w 203"/>
                <a:gd name="T11" fmla="*/ 64 h 177"/>
                <a:gd name="T12" fmla="*/ 19 w 203"/>
                <a:gd name="T13" fmla="*/ 54 h 177"/>
                <a:gd name="T14" fmla="*/ 54 w 203"/>
                <a:gd name="T15" fmla="*/ 64 h 177"/>
                <a:gd name="T16" fmla="*/ 66 w 203"/>
                <a:gd name="T17" fmla="*/ 72 h 177"/>
                <a:gd name="T18" fmla="*/ 84 w 203"/>
                <a:gd name="T19" fmla="*/ 102 h 177"/>
                <a:gd name="T20" fmla="*/ 111 w 203"/>
                <a:gd name="T21" fmla="*/ 0 h 177"/>
                <a:gd name="T22" fmla="*/ 203 w 203"/>
                <a:gd name="T23" fmla="*/ 23 h 177"/>
                <a:gd name="T24" fmla="*/ 170 w 203"/>
                <a:gd name="T25" fmla="*/ 153 h 177"/>
                <a:gd name="T26" fmla="*/ 135 w 203"/>
                <a:gd name="T27" fmla="*/ 17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3" h="177">
                  <a:moveTo>
                    <a:pt x="135" y="173"/>
                  </a:moveTo>
                  <a:cubicBezTo>
                    <a:pt x="123" y="170"/>
                    <a:pt x="110" y="166"/>
                    <a:pt x="97" y="163"/>
                  </a:cubicBezTo>
                  <a:cubicBezTo>
                    <a:pt x="89" y="161"/>
                    <a:pt x="83" y="155"/>
                    <a:pt x="78" y="148"/>
                  </a:cubicBezTo>
                  <a:cubicBezTo>
                    <a:pt x="66" y="128"/>
                    <a:pt x="44" y="90"/>
                    <a:pt x="44" y="90"/>
                  </a:cubicBezTo>
                  <a:cubicBezTo>
                    <a:pt x="33" y="87"/>
                    <a:pt x="22" y="84"/>
                    <a:pt x="12" y="82"/>
                  </a:cubicBezTo>
                  <a:cubicBezTo>
                    <a:pt x="4" y="80"/>
                    <a:pt x="0" y="72"/>
                    <a:pt x="1" y="64"/>
                  </a:cubicBezTo>
                  <a:cubicBezTo>
                    <a:pt x="4" y="57"/>
                    <a:pt x="11" y="52"/>
                    <a:pt x="19" y="54"/>
                  </a:cubicBezTo>
                  <a:cubicBezTo>
                    <a:pt x="19" y="54"/>
                    <a:pt x="45" y="61"/>
                    <a:pt x="54" y="64"/>
                  </a:cubicBezTo>
                  <a:cubicBezTo>
                    <a:pt x="61" y="65"/>
                    <a:pt x="64" y="68"/>
                    <a:pt x="66" y="72"/>
                  </a:cubicBezTo>
                  <a:cubicBezTo>
                    <a:pt x="72" y="82"/>
                    <a:pt x="78" y="92"/>
                    <a:pt x="84" y="102"/>
                  </a:cubicBezTo>
                  <a:cubicBezTo>
                    <a:pt x="93" y="68"/>
                    <a:pt x="102" y="34"/>
                    <a:pt x="111" y="0"/>
                  </a:cubicBezTo>
                  <a:cubicBezTo>
                    <a:pt x="141" y="8"/>
                    <a:pt x="172" y="16"/>
                    <a:pt x="203" y="23"/>
                  </a:cubicBezTo>
                  <a:cubicBezTo>
                    <a:pt x="192" y="67"/>
                    <a:pt x="181" y="110"/>
                    <a:pt x="170" y="153"/>
                  </a:cubicBezTo>
                  <a:cubicBezTo>
                    <a:pt x="166" y="168"/>
                    <a:pt x="150" y="177"/>
                    <a:pt x="135" y="173"/>
                  </a:cubicBez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82" name="Freeform 481">
              <a:extLst>
                <a:ext uri="{FF2B5EF4-FFF2-40B4-BE49-F238E27FC236}">
                  <a16:creationId xmlns:a16="http://schemas.microsoft.com/office/drawing/2014/main" id="{C1143BCB-F0AA-47BF-B1A9-62E9E9AABD4E}"/>
                </a:ext>
              </a:extLst>
            </p:cNvPr>
            <p:cNvSpPr>
              <a:spLocks/>
            </p:cNvSpPr>
            <p:nvPr/>
          </p:nvSpPr>
          <p:spPr bwMode="auto">
            <a:xfrm>
              <a:off x="2414588" y="6223000"/>
              <a:ext cx="57150" cy="57150"/>
            </a:xfrm>
            <a:custGeom>
              <a:avLst/>
              <a:gdLst>
                <a:gd name="T0" fmla="*/ 6 w 86"/>
                <a:gd name="T1" fmla="*/ 33 h 85"/>
                <a:gd name="T2" fmla="*/ 53 w 86"/>
                <a:gd name="T3" fmla="*/ 5 h 85"/>
                <a:gd name="T4" fmla="*/ 80 w 86"/>
                <a:gd name="T5" fmla="*/ 52 h 85"/>
                <a:gd name="T6" fmla="*/ 33 w 86"/>
                <a:gd name="T7" fmla="*/ 80 h 85"/>
                <a:gd name="T8" fmla="*/ 6 w 86"/>
                <a:gd name="T9" fmla="*/ 33 h 85"/>
              </a:gdLst>
              <a:ahLst/>
              <a:cxnLst>
                <a:cxn ang="0">
                  <a:pos x="T0" y="T1"/>
                </a:cxn>
                <a:cxn ang="0">
                  <a:pos x="T2" y="T3"/>
                </a:cxn>
                <a:cxn ang="0">
                  <a:pos x="T4" y="T5"/>
                </a:cxn>
                <a:cxn ang="0">
                  <a:pos x="T6" y="T7"/>
                </a:cxn>
                <a:cxn ang="0">
                  <a:pos x="T8" y="T9"/>
                </a:cxn>
              </a:cxnLst>
              <a:rect l="0" t="0" r="r" b="b"/>
              <a:pathLst>
                <a:path w="86" h="85">
                  <a:moveTo>
                    <a:pt x="6" y="33"/>
                  </a:moveTo>
                  <a:cubicBezTo>
                    <a:pt x="11" y="12"/>
                    <a:pt x="32" y="0"/>
                    <a:pt x="53" y="5"/>
                  </a:cubicBezTo>
                  <a:cubicBezTo>
                    <a:pt x="73" y="11"/>
                    <a:pt x="86" y="32"/>
                    <a:pt x="80" y="52"/>
                  </a:cubicBezTo>
                  <a:cubicBezTo>
                    <a:pt x="75" y="72"/>
                    <a:pt x="54" y="85"/>
                    <a:pt x="33" y="80"/>
                  </a:cubicBezTo>
                  <a:cubicBezTo>
                    <a:pt x="13" y="74"/>
                    <a:pt x="0" y="53"/>
                    <a:pt x="6" y="33"/>
                  </a:cubicBezTo>
                </a:path>
              </a:pathLst>
            </a:custGeom>
            <a:solidFill>
              <a:srgbClr val="385A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83" name="Freeform 482">
              <a:extLst>
                <a:ext uri="{FF2B5EF4-FFF2-40B4-BE49-F238E27FC236}">
                  <a16:creationId xmlns:a16="http://schemas.microsoft.com/office/drawing/2014/main" id="{F1081062-3F3B-481E-8B34-FB6A14B405AD}"/>
                </a:ext>
              </a:extLst>
            </p:cNvPr>
            <p:cNvSpPr>
              <a:spLocks noEditPoints="1"/>
            </p:cNvSpPr>
            <p:nvPr/>
          </p:nvSpPr>
          <p:spPr bwMode="auto">
            <a:xfrm>
              <a:off x="2306638" y="5981700"/>
              <a:ext cx="312738" cy="373063"/>
            </a:xfrm>
            <a:custGeom>
              <a:avLst/>
              <a:gdLst>
                <a:gd name="T0" fmla="*/ 355 w 466"/>
                <a:gd name="T1" fmla="*/ 546 h 555"/>
                <a:gd name="T2" fmla="*/ 465 w 466"/>
                <a:gd name="T3" fmla="*/ 118 h 555"/>
                <a:gd name="T4" fmla="*/ 458 w 466"/>
                <a:gd name="T5" fmla="*/ 106 h 555"/>
                <a:gd name="T6" fmla="*/ 403 w 466"/>
                <a:gd name="T7" fmla="*/ 92 h 555"/>
                <a:gd name="T8" fmla="*/ 240 w 466"/>
                <a:gd name="T9" fmla="*/ 187 h 555"/>
                <a:gd name="T10" fmla="*/ 143 w 466"/>
                <a:gd name="T11" fmla="*/ 26 h 555"/>
                <a:gd name="T12" fmla="*/ 47 w 466"/>
                <a:gd name="T13" fmla="*/ 1 h 555"/>
                <a:gd name="T14" fmla="*/ 35 w 466"/>
                <a:gd name="T15" fmla="*/ 8 h 555"/>
                <a:gd name="T16" fmla="*/ 5 w 466"/>
                <a:gd name="T17" fmla="*/ 119 h 555"/>
                <a:gd name="T18" fmla="*/ 54 w 466"/>
                <a:gd name="T19" fmla="*/ 217 h 555"/>
                <a:gd name="T20" fmla="*/ 23 w 466"/>
                <a:gd name="T21" fmla="*/ 334 h 555"/>
                <a:gd name="T22" fmla="*/ 24 w 466"/>
                <a:gd name="T23" fmla="*/ 353 h 555"/>
                <a:gd name="T24" fmla="*/ 73 w 466"/>
                <a:gd name="T25" fmla="*/ 476 h 555"/>
                <a:gd name="T26" fmla="*/ 86 w 466"/>
                <a:gd name="T27" fmla="*/ 488 h 555"/>
                <a:gd name="T28" fmla="*/ 343 w 466"/>
                <a:gd name="T29" fmla="*/ 553 h 555"/>
                <a:gd name="T30" fmla="*/ 355 w 466"/>
                <a:gd name="T31" fmla="*/ 546 h 555"/>
                <a:gd name="T32" fmla="*/ 247 w 466"/>
                <a:gd name="T33" fmla="*/ 463 h 555"/>
                <a:gd name="T34" fmla="*/ 235 w 466"/>
                <a:gd name="T35" fmla="*/ 470 h 555"/>
                <a:gd name="T36" fmla="*/ 124 w 466"/>
                <a:gd name="T37" fmla="*/ 442 h 555"/>
                <a:gd name="T38" fmla="*/ 111 w 466"/>
                <a:gd name="T39" fmla="*/ 430 h 555"/>
                <a:gd name="T40" fmla="*/ 77 w 466"/>
                <a:gd name="T41" fmla="*/ 340 h 555"/>
                <a:gd name="T42" fmla="*/ 76 w 466"/>
                <a:gd name="T43" fmla="*/ 321 h 555"/>
                <a:gd name="T44" fmla="*/ 97 w 466"/>
                <a:gd name="T45" fmla="*/ 244 h 555"/>
                <a:gd name="T46" fmla="*/ 109 w 466"/>
                <a:gd name="T47" fmla="*/ 237 h 555"/>
                <a:gd name="T48" fmla="*/ 284 w 466"/>
                <a:gd name="T49" fmla="*/ 282 h 555"/>
                <a:gd name="T50" fmla="*/ 291 w 466"/>
                <a:gd name="T51" fmla="*/ 294 h 555"/>
                <a:gd name="T52" fmla="*/ 247 w 466"/>
                <a:gd name="T53" fmla="*/ 463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6" h="555">
                  <a:moveTo>
                    <a:pt x="355" y="546"/>
                  </a:moveTo>
                  <a:cubicBezTo>
                    <a:pt x="392" y="404"/>
                    <a:pt x="429" y="261"/>
                    <a:pt x="465" y="118"/>
                  </a:cubicBezTo>
                  <a:cubicBezTo>
                    <a:pt x="466" y="113"/>
                    <a:pt x="463" y="108"/>
                    <a:pt x="458" y="106"/>
                  </a:cubicBezTo>
                  <a:cubicBezTo>
                    <a:pt x="440" y="102"/>
                    <a:pt x="421" y="97"/>
                    <a:pt x="403" y="92"/>
                  </a:cubicBezTo>
                  <a:cubicBezTo>
                    <a:pt x="384" y="163"/>
                    <a:pt x="311" y="205"/>
                    <a:pt x="240" y="187"/>
                  </a:cubicBezTo>
                  <a:cubicBezTo>
                    <a:pt x="169" y="169"/>
                    <a:pt x="126" y="97"/>
                    <a:pt x="143" y="26"/>
                  </a:cubicBezTo>
                  <a:cubicBezTo>
                    <a:pt x="143" y="26"/>
                    <a:pt x="68" y="6"/>
                    <a:pt x="47" y="1"/>
                  </a:cubicBezTo>
                  <a:cubicBezTo>
                    <a:pt x="41" y="0"/>
                    <a:pt x="36" y="3"/>
                    <a:pt x="35" y="8"/>
                  </a:cubicBezTo>
                  <a:cubicBezTo>
                    <a:pt x="28" y="33"/>
                    <a:pt x="5" y="119"/>
                    <a:pt x="5" y="119"/>
                  </a:cubicBezTo>
                  <a:cubicBezTo>
                    <a:pt x="0" y="142"/>
                    <a:pt x="58" y="203"/>
                    <a:pt x="54" y="217"/>
                  </a:cubicBezTo>
                  <a:cubicBezTo>
                    <a:pt x="44" y="256"/>
                    <a:pt x="33" y="295"/>
                    <a:pt x="23" y="334"/>
                  </a:cubicBezTo>
                  <a:cubicBezTo>
                    <a:pt x="22" y="340"/>
                    <a:pt x="22" y="348"/>
                    <a:pt x="24" y="353"/>
                  </a:cubicBezTo>
                  <a:cubicBezTo>
                    <a:pt x="24" y="353"/>
                    <a:pt x="61" y="445"/>
                    <a:pt x="73" y="476"/>
                  </a:cubicBezTo>
                  <a:cubicBezTo>
                    <a:pt x="75" y="481"/>
                    <a:pt x="81" y="486"/>
                    <a:pt x="86" y="488"/>
                  </a:cubicBezTo>
                  <a:cubicBezTo>
                    <a:pt x="150" y="504"/>
                    <a:pt x="343" y="553"/>
                    <a:pt x="343" y="553"/>
                  </a:cubicBezTo>
                  <a:cubicBezTo>
                    <a:pt x="349" y="555"/>
                    <a:pt x="354" y="551"/>
                    <a:pt x="355" y="546"/>
                  </a:cubicBezTo>
                  <a:close/>
                  <a:moveTo>
                    <a:pt x="247" y="463"/>
                  </a:moveTo>
                  <a:cubicBezTo>
                    <a:pt x="246" y="468"/>
                    <a:pt x="241" y="472"/>
                    <a:pt x="235" y="470"/>
                  </a:cubicBezTo>
                  <a:cubicBezTo>
                    <a:pt x="198" y="461"/>
                    <a:pt x="161" y="451"/>
                    <a:pt x="124" y="442"/>
                  </a:cubicBezTo>
                  <a:cubicBezTo>
                    <a:pt x="119" y="440"/>
                    <a:pt x="113" y="435"/>
                    <a:pt x="111" y="430"/>
                  </a:cubicBezTo>
                  <a:cubicBezTo>
                    <a:pt x="100" y="400"/>
                    <a:pt x="88" y="370"/>
                    <a:pt x="77" y="340"/>
                  </a:cubicBezTo>
                  <a:cubicBezTo>
                    <a:pt x="75" y="335"/>
                    <a:pt x="75" y="327"/>
                    <a:pt x="76" y="321"/>
                  </a:cubicBezTo>
                  <a:cubicBezTo>
                    <a:pt x="83" y="296"/>
                    <a:pt x="90" y="270"/>
                    <a:pt x="97" y="244"/>
                  </a:cubicBezTo>
                  <a:cubicBezTo>
                    <a:pt x="98" y="239"/>
                    <a:pt x="103" y="236"/>
                    <a:pt x="109" y="237"/>
                  </a:cubicBezTo>
                  <a:cubicBezTo>
                    <a:pt x="167" y="252"/>
                    <a:pt x="226" y="267"/>
                    <a:pt x="284" y="282"/>
                  </a:cubicBezTo>
                  <a:cubicBezTo>
                    <a:pt x="289" y="284"/>
                    <a:pt x="292" y="289"/>
                    <a:pt x="291" y="294"/>
                  </a:cubicBezTo>
                  <a:cubicBezTo>
                    <a:pt x="277" y="351"/>
                    <a:pt x="262" y="407"/>
                    <a:pt x="247" y="463"/>
                  </a:cubicBezTo>
                </a:path>
              </a:pathLst>
            </a:custGeom>
            <a:solidFill>
              <a:srgbClr val="5A90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84" name="Freeform 483">
              <a:extLst>
                <a:ext uri="{FF2B5EF4-FFF2-40B4-BE49-F238E27FC236}">
                  <a16:creationId xmlns:a16="http://schemas.microsoft.com/office/drawing/2014/main" id="{8CBB54BC-0D7C-4818-AA83-11D7D738CF8B}"/>
                </a:ext>
              </a:extLst>
            </p:cNvPr>
            <p:cNvSpPr>
              <a:spLocks/>
            </p:cNvSpPr>
            <p:nvPr/>
          </p:nvSpPr>
          <p:spPr bwMode="auto">
            <a:xfrm>
              <a:off x="2408238" y="5934075"/>
              <a:ext cx="168275" cy="169863"/>
            </a:xfrm>
            <a:custGeom>
              <a:avLst/>
              <a:gdLst>
                <a:gd name="T0" fmla="*/ 154 w 251"/>
                <a:gd name="T1" fmla="*/ 16 h 251"/>
                <a:gd name="T2" fmla="*/ 16 w 251"/>
                <a:gd name="T3" fmla="*/ 97 h 251"/>
                <a:gd name="T4" fmla="*/ 97 w 251"/>
                <a:gd name="T5" fmla="*/ 235 h 251"/>
                <a:gd name="T6" fmla="*/ 235 w 251"/>
                <a:gd name="T7" fmla="*/ 154 h 251"/>
                <a:gd name="T8" fmla="*/ 154 w 251"/>
                <a:gd name="T9" fmla="*/ 16 h 251"/>
              </a:gdLst>
              <a:ahLst/>
              <a:cxnLst>
                <a:cxn ang="0">
                  <a:pos x="T0" y="T1"/>
                </a:cxn>
                <a:cxn ang="0">
                  <a:pos x="T2" y="T3"/>
                </a:cxn>
                <a:cxn ang="0">
                  <a:pos x="T4" y="T5"/>
                </a:cxn>
                <a:cxn ang="0">
                  <a:pos x="T6" y="T7"/>
                </a:cxn>
                <a:cxn ang="0">
                  <a:pos x="T8" y="T9"/>
                </a:cxn>
              </a:cxnLst>
              <a:rect l="0" t="0" r="r" b="b"/>
              <a:pathLst>
                <a:path w="251" h="251">
                  <a:moveTo>
                    <a:pt x="154" y="16"/>
                  </a:moveTo>
                  <a:cubicBezTo>
                    <a:pt x="93" y="0"/>
                    <a:pt x="31" y="37"/>
                    <a:pt x="16" y="97"/>
                  </a:cubicBezTo>
                  <a:cubicBezTo>
                    <a:pt x="0" y="158"/>
                    <a:pt x="36" y="220"/>
                    <a:pt x="97" y="235"/>
                  </a:cubicBezTo>
                  <a:cubicBezTo>
                    <a:pt x="158" y="251"/>
                    <a:pt x="220" y="214"/>
                    <a:pt x="235" y="154"/>
                  </a:cubicBezTo>
                  <a:cubicBezTo>
                    <a:pt x="251" y="93"/>
                    <a:pt x="214" y="31"/>
                    <a:pt x="154" y="16"/>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85" name="Freeform 484">
              <a:extLst>
                <a:ext uri="{FF2B5EF4-FFF2-40B4-BE49-F238E27FC236}">
                  <a16:creationId xmlns:a16="http://schemas.microsoft.com/office/drawing/2014/main" id="{B63F9313-94E7-46B9-BDC3-3BE5A5049E9A}"/>
                </a:ext>
              </a:extLst>
            </p:cNvPr>
            <p:cNvSpPr>
              <a:spLocks/>
            </p:cNvSpPr>
            <p:nvPr/>
          </p:nvSpPr>
          <p:spPr bwMode="auto">
            <a:xfrm>
              <a:off x="2452688" y="5980113"/>
              <a:ext cx="77788" cy="77788"/>
            </a:xfrm>
            <a:custGeom>
              <a:avLst/>
              <a:gdLst>
                <a:gd name="T0" fmla="*/ 45 w 117"/>
                <a:gd name="T1" fmla="*/ 110 h 117"/>
                <a:gd name="T2" fmla="*/ 7 w 117"/>
                <a:gd name="T3" fmla="*/ 45 h 117"/>
                <a:gd name="T4" fmla="*/ 72 w 117"/>
                <a:gd name="T5" fmla="*/ 7 h 117"/>
                <a:gd name="T6" fmla="*/ 110 w 117"/>
                <a:gd name="T7" fmla="*/ 72 h 117"/>
                <a:gd name="T8" fmla="*/ 45 w 117"/>
                <a:gd name="T9" fmla="*/ 110 h 117"/>
              </a:gdLst>
              <a:ahLst/>
              <a:cxnLst>
                <a:cxn ang="0">
                  <a:pos x="T0" y="T1"/>
                </a:cxn>
                <a:cxn ang="0">
                  <a:pos x="T2" y="T3"/>
                </a:cxn>
                <a:cxn ang="0">
                  <a:pos x="T4" y="T5"/>
                </a:cxn>
                <a:cxn ang="0">
                  <a:pos x="T6" y="T7"/>
                </a:cxn>
                <a:cxn ang="0">
                  <a:pos x="T8" y="T9"/>
                </a:cxn>
              </a:cxnLst>
              <a:rect l="0" t="0" r="r" b="b"/>
              <a:pathLst>
                <a:path w="117" h="117">
                  <a:moveTo>
                    <a:pt x="45" y="110"/>
                  </a:moveTo>
                  <a:cubicBezTo>
                    <a:pt x="17" y="103"/>
                    <a:pt x="0" y="74"/>
                    <a:pt x="7" y="45"/>
                  </a:cubicBezTo>
                  <a:cubicBezTo>
                    <a:pt x="14" y="17"/>
                    <a:pt x="43" y="0"/>
                    <a:pt x="72" y="7"/>
                  </a:cubicBezTo>
                  <a:cubicBezTo>
                    <a:pt x="100" y="15"/>
                    <a:pt x="117" y="43"/>
                    <a:pt x="110" y="72"/>
                  </a:cubicBezTo>
                  <a:cubicBezTo>
                    <a:pt x="103" y="100"/>
                    <a:pt x="74" y="117"/>
                    <a:pt x="45" y="110"/>
                  </a:cubicBez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86" name="Freeform 485">
              <a:extLst>
                <a:ext uri="{FF2B5EF4-FFF2-40B4-BE49-F238E27FC236}">
                  <a16:creationId xmlns:a16="http://schemas.microsoft.com/office/drawing/2014/main" id="{9B166BE6-8C26-405D-9E88-B14B90C287DC}"/>
                </a:ext>
              </a:extLst>
            </p:cNvPr>
            <p:cNvSpPr>
              <a:spLocks/>
            </p:cNvSpPr>
            <p:nvPr/>
          </p:nvSpPr>
          <p:spPr bwMode="auto">
            <a:xfrm>
              <a:off x="2473325" y="6000750"/>
              <a:ext cx="36513" cy="36513"/>
            </a:xfrm>
            <a:custGeom>
              <a:avLst/>
              <a:gdLst>
                <a:gd name="T0" fmla="*/ 51 w 54"/>
                <a:gd name="T1" fmla="*/ 33 h 54"/>
                <a:gd name="T2" fmla="*/ 21 w 54"/>
                <a:gd name="T3" fmla="*/ 50 h 54"/>
                <a:gd name="T4" fmla="*/ 4 w 54"/>
                <a:gd name="T5" fmla="*/ 21 h 54"/>
                <a:gd name="T6" fmla="*/ 34 w 54"/>
                <a:gd name="T7" fmla="*/ 3 h 54"/>
                <a:gd name="T8" fmla="*/ 51 w 54"/>
                <a:gd name="T9" fmla="*/ 33 h 54"/>
              </a:gdLst>
              <a:ahLst/>
              <a:cxnLst>
                <a:cxn ang="0">
                  <a:pos x="T0" y="T1"/>
                </a:cxn>
                <a:cxn ang="0">
                  <a:pos x="T2" y="T3"/>
                </a:cxn>
                <a:cxn ang="0">
                  <a:pos x="T4" y="T5"/>
                </a:cxn>
                <a:cxn ang="0">
                  <a:pos x="T6" y="T7"/>
                </a:cxn>
                <a:cxn ang="0">
                  <a:pos x="T8" y="T9"/>
                </a:cxn>
              </a:cxnLst>
              <a:rect l="0" t="0" r="r" b="b"/>
              <a:pathLst>
                <a:path w="54" h="54">
                  <a:moveTo>
                    <a:pt x="51" y="33"/>
                  </a:moveTo>
                  <a:cubicBezTo>
                    <a:pt x="48" y="46"/>
                    <a:pt x="34" y="54"/>
                    <a:pt x="21" y="50"/>
                  </a:cubicBezTo>
                  <a:cubicBezTo>
                    <a:pt x="8" y="47"/>
                    <a:pt x="0" y="34"/>
                    <a:pt x="4" y="21"/>
                  </a:cubicBezTo>
                  <a:cubicBezTo>
                    <a:pt x="7" y="8"/>
                    <a:pt x="20" y="0"/>
                    <a:pt x="34" y="3"/>
                  </a:cubicBezTo>
                  <a:cubicBezTo>
                    <a:pt x="47" y="6"/>
                    <a:pt x="54" y="20"/>
                    <a:pt x="51" y="33"/>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87" name="Freeform 486">
              <a:extLst>
                <a:ext uri="{FF2B5EF4-FFF2-40B4-BE49-F238E27FC236}">
                  <a16:creationId xmlns:a16="http://schemas.microsoft.com/office/drawing/2014/main" id="{D7FFC7EB-AEA2-4B1E-A78F-C70113D6ED0B}"/>
                </a:ext>
              </a:extLst>
            </p:cNvPr>
            <p:cNvSpPr>
              <a:spLocks/>
            </p:cNvSpPr>
            <p:nvPr/>
          </p:nvSpPr>
          <p:spPr bwMode="auto">
            <a:xfrm>
              <a:off x="2643188" y="5999163"/>
              <a:ext cx="168275" cy="168275"/>
            </a:xfrm>
            <a:custGeom>
              <a:avLst/>
              <a:gdLst>
                <a:gd name="T0" fmla="*/ 153 w 251"/>
                <a:gd name="T1" fmla="*/ 15 h 250"/>
                <a:gd name="T2" fmla="*/ 15 w 251"/>
                <a:gd name="T3" fmla="*/ 98 h 250"/>
                <a:gd name="T4" fmla="*/ 98 w 251"/>
                <a:gd name="T5" fmla="*/ 235 h 250"/>
                <a:gd name="T6" fmla="*/ 236 w 251"/>
                <a:gd name="T7" fmla="*/ 153 h 250"/>
                <a:gd name="T8" fmla="*/ 153 w 251"/>
                <a:gd name="T9" fmla="*/ 15 h 250"/>
              </a:gdLst>
              <a:ahLst/>
              <a:cxnLst>
                <a:cxn ang="0">
                  <a:pos x="T0" y="T1"/>
                </a:cxn>
                <a:cxn ang="0">
                  <a:pos x="T2" y="T3"/>
                </a:cxn>
                <a:cxn ang="0">
                  <a:pos x="T4" y="T5"/>
                </a:cxn>
                <a:cxn ang="0">
                  <a:pos x="T6" y="T7"/>
                </a:cxn>
                <a:cxn ang="0">
                  <a:pos x="T8" y="T9"/>
                </a:cxn>
              </a:cxnLst>
              <a:rect l="0" t="0" r="r" b="b"/>
              <a:pathLst>
                <a:path w="251" h="250">
                  <a:moveTo>
                    <a:pt x="153" y="15"/>
                  </a:moveTo>
                  <a:cubicBezTo>
                    <a:pt x="92" y="0"/>
                    <a:pt x="31" y="37"/>
                    <a:pt x="15" y="98"/>
                  </a:cubicBezTo>
                  <a:cubicBezTo>
                    <a:pt x="0" y="159"/>
                    <a:pt x="37" y="220"/>
                    <a:pt x="98" y="235"/>
                  </a:cubicBezTo>
                  <a:cubicBezTo>
                    <a:pt x="159" y="250"/>
                    <a:pt x="221" y="213"/>
                    <a:pt x="236" y="153"/>
                  </a:cubicBezTo>
                  <a:cubicBezTo>
                    <a:pt x="251" y="92"/>
                    <a:pt x="214" y="31"/>
                    <a:pt x="153" y="15"/>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88" name="Freeform 487">
              <a:extLst>
                <a:ext uri="{FF2B5EF4-FFF2-40B4-BE49-F238E27FC236}">
                  <a16:creationId xmlns:a16="http://schemas.microsoft.com/office/drawing/2014/main" id="{732D325D-E757-445D-BC26-D3BF8936282C}"/>
                </a:ext>
              </a:extLst>
            </p:cNvPr>
            <p:cNvSpPr>
              <a:spLocks/>
            </p:cNvSpPr>
            <p:nvPr/>
          </p:nvSpPr>
          <p:spPr bwMode="auto">
            <a:xfrm>
              <a:off x="2687638" y="6043613"/>
              <a:ext cx="79375" cy="79375"/>
            </a:xfrm>
            <a:custGeom>
              <a:avLst/>
              <a:gdLst>
                <a:gd name="T0" fmla="*/ 46 w 117"/>
                <a:gd name="T1" fmla="*/ 110 h 117"/>
                <a:gd name="T2" fmla="*/ 7 w 117"/>
                <a:gd name="T3" fmla="*/ 46 h 117"/>
                <a:gd name="T4" fmla="*/ 72 w 117"/>
                <a:gd name="T5" fmla="*/ 7 h 117"/>
                <a:gd name="T6" fmla="*/ 110 w 117"/>
                <a:gd name="T7" fmla="*/ 71 h 117"/>
                <a:gd name="T8" fmla="*/ 46 w 117"/>
                <a:gd name="T9" fmla="*/ 110 h 117"/>
              </a:gdLst>
              <a:ahLst/>
              <a:cxnLst>
                <a:cxn ang="0">
                  <a:pos x="T0" y="T1"/>
                </a:cxn>
                <a:cxn ang="0">
                  <a:pos x="T2" y="T3"/>
                </a:cxn>
                <a:cxn ang="0">
                  <a:pos x="T4" y="T5"/>
                </a:cxn>
                <a:cxn ang="0">
                  <a:pos x="T6" y="T7"/>
                </a:cxn>
                <a:cxn ang="0">
                  <a:pos x="T8" y="T9"/>
                </a:cxn>
              </a:cxnLst>
              <a:rect l="0" t="0" r="r" b="b"/>
              <a:pathLst>
                <a:path w="117" h="117">
                  <a:moveTo>
                    <a:pt x="46" y="110"/>
                  </a:moveTo>
                  <a:cubicBezTo>
                    <a:pt x="17" y="103"/>
                    <a:pt x="0" y="74"/>
                    <a:pt x="7" y="46"/>
                  </a:cubicBezTo>
                  <a:cubicBezTo>
                    <a:pt x="14" y="17"/>
                    <a:pt x="43" y="0"/>
                    <a:pt x="72" y="7"/>
                  </a:cubicBezTo>
                  <a:cubicBezTo>
                    <a:pt x="100" y="14"/>
                    <a:pt x="117" y="43"/>
                    <a:pt x="110" y="71"/>
                  </a:cubicBezTo>
                  <a:cubicBezTo>
                    <a:pt x="103" y="99"/>
                    <a:pt x="74" y="117"/>
                    <a:pt x="46" y="110"/>
                  </a:cubicBez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89" name="Freeform 488">
              <a:extLst>
                <a:ext uri="{FF2B5EF4-FFF2-40B4-BE49-F238E27FC236}">
                  <a16:creationId xmlns:a16="http://schemas.microsoft.com/office/drawing/2014/main" id="{AA28267D-A34E-4D15-A1B0-43E84919663F}"/>
                </a:ext>
              </a:extLst>
            </p:cNvPr>
            <p:cNvSpPr>
              <a:spLocks/>
            </p:cNvSpPr>
            <p:nvPr/>
          </p:nvSpPr>
          <p:spPr bwMode="auto">
            <a:xfrm>
              <a:off x="2709863" y="6065838"/>
              <a:ext cx="36513" cy="34925"/>
            </a:xfrm>
            <a:custGeom>
              <a:avLst/>
              <a:gdLst>
                <a:gd name="T0" fmla="*/ 51 w 54"/>
                <a:gd name="T1" fmla="*/ 33 h 54"/>
                <a:gd name="T2" fmla="*/ 21 w 54"/>
                <a:gd name="T3" fmla="*/ 51 h 54"/>
                <a:gd name="T4" fmla="*/ 3 w 54"/>
                <a:gd name="T5" fmla="*/ 21 h 54"/>
                <a:gd name="T6" fmla="*/ 33 w 54"/>
                <a:gd name="T7" fmla="*/ 4 h 54"/>
                <a:gd name="T8" fmla="*/ 51 w 54"/>
                <a:gd name="T9" fmla="*/ 33 h 54"/>
              </a:gdLst>
              <a:ahLst/>
              <a:cxnLst>
                <a:cxn ang="0">
                  <a:pos x="T0" y="T1"/>
                </a:cxn>
                <a:cxn ang="0">
                  <a:pos x="T2" y="T3"/>
                </a:cxn>
                <a:cxn ang="0">
                  <a:pos x="T4" y="T5"/>
                </a:cxn>
                <a:cxn ang="0">
                  <a:pos x="T6" y="T7"/>
                </a:cxn>
                <a:cxn ang="0">
                  <a:pos x="T8" y="T9"/>
                </a:cxn>
              </a:cxnLst>
              <a:rect l="0" t="0" r="r" b="b"/>
              <a:pathLst>
                <a:path w="54" h="54">
                  <a:moveTo>
                    <a:pt x="51" y="33"/>
                  </a:moveTo>
                  <a:cubicBezTo>
                    <a:pt x="47" y="46"/>
                    <a:pt x="34" y="54"/>
                    <a:pt x="21" y="51"/>
                  </a:cubicBezTo>
                  <a:cubicBezTo>
                    <a:pt x="8" y="48"/>
                    <a:pt x="0" y="35"/>
                    <a:pt x="3" y="21"/>
                  </a:cubicBezTo>
                  <a:cubicBezTo>
                    <a:pt x="6" y="8"/>
                    <a:pt x="20" y="0"/>
                    <a:pt x="33" y="4"/>
                  </a:cubicBezTo>
                  <a:cubicBezTo>
                    <a:pt x="46" y="7"/>
                    <a:pt x="54" y="20"/>
                    <a:pt x="51" y="33"/>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90" name="Freeform 489">
              <a:extLst>
                <a:ext uri="{FF2B5EF4-FFF2-40B4-BE49-F238E27FC236}">
                  <a16:creationId xmlns:a16="http://schemas.microsoft.com/office/drawing/2014/main" id="{E6823EB3-1BDC-49B3-9C35-A80738ABDE2F}"/>
                </a:ext>
              </a:extLst>
            </p:cNvPr>
            <p:cNvSpPr>
              <a:spLocks/>
            </p:cNvSpPr>
            <p:nvPr/>
          </p:nvSpPr>
          <p:spPr bwMode="auto">
            <a:xfrm>
              <a:off x="2813050" y="6048375"/>
              <a:ext cx="168275" cy="166688"/>
            </a:xfrm>
            <a:custGeom>
              <a:avLst/>
              <a:gdLst>
                <a:gd name="T0" fmla="*/ 153 w 251"/>
                <a:gd name="T1" fmla="*/ 15 h 249"/>
                <a:gd name="T2" fmla="*/ 15 w 251"/>
                <a:gd name="T3" fmla="*/ 98 h 249"/>
                <a:gd name="T4" fmla="*/ 98 w 251"/>
                <a:gd name="T5" fmla="*/ 235 h 249"/>
                <a:gd name="T6" fmla="*/ 236 w 251"/>
                <a:gd name="T7" fmla="*/ 151 h 249"/>
                <a:gd name="T8" fmla="*/ 153 w 251"/>
                <a:gd name="T9" fmla="*/ 15 h 249"/>
              </a:gdLst>
              <a:ahLst/>
              <a:cxnLst>
                <a:cxn ang="0">
                  <a:pos x="T0" y="T1"/>
                </a:cxn>
                <a:cxn ang="0">
                  <a:pos x="T2" y="T3"/>
                </a:cxn>
                <a:cxn ang="0">
                  <a:pos x="T4" y="T5"/>
                </a:cxn>
                <a:cxn ang="0">
                  <a:pos x="T6" y="T7"/>
                </a:cxn>
                <a:cxn ang="0">
                  <a:pos x="T8" y="T9"/>
                </a:cxn>
              </a:cxnLst>
              <a:rect l="0" t="0" r="r" b="b"/>
              <a:pathLst>
                <a:path w="251" h="249">
                  <a:moveTo>
                    <a:pt x="153" y="15"/>
                  </a:moveTo>
                  <a:cubicBezTo>
                    <a:pt x="92" y="0"/>
                    <a:pt x="30" y="37"/>
                    <a:pt x="15" y="98"/>
                  </a:cubicBezTo>
                  <a:cubicBezTo>
                    <a:pt x="0" y="158"/>
                    <a:pt x="37" y="220"/>
                    <a:pt x="98" y="235"/>
                  </a:cubicBezTo>
                  <a:cubicBezTo>
                    <a:pt x="160" y="249"/>
                    <a:pt x="221" y="212"/>
                    <a:pt x="236" y="151"/>
                  </a:cubicBezTo>
                  <a:cubicBezTo>
                    <a:pt x="251" y="90"/>
                    <a:pt x="213" y="29"/>
                    <a:pt x="153" y="15"/>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91" name="Freeform 490">
              <a:extLst>
                <a:ext uri="{FF2B5EF4-FFF2-40B4-BE49-F238E27FC236}">
                  <a16:creationId xmlns:a16="http://schemas.microsoft.com/office/drawing/2014/main" id="{46475EA1-9C65-4C5D-83D4-63A0F83CE4F8}"/>
                </a:ext>
              </a:extLst>
            </p:cNvPr>
            <p:cNvSpPr>
              <a:spLocks/>
            </p:cNvSpPr>
            <p:nvPr/>
          </p:nvSpPr>
          <p:spPr bwMode="auto">
            <a:xfrm>
              <a:off x="2857500" y="6091238"/>
              <a:ext cx="79375" cy="79375"/>
            </a:xfrm>
            <a:custGeom>
              <a:avLst/>
              <a:gdLst>
                <a:gd name="T0" fmla="*/ 46 w 117"/>
                <a:gd name="T1" fmla="*/ 110 h 117"/>
                <a:gd name="T2" fmla="*/ 7 w 117"/>
                <a:gd name="T3" fmla="*/ 46 h 117"/>
                <a:gd name="T4" fmla="*/ 71 w 117"/>
                <a:gd name="T5" fmla="*/ 7 h 117"/>
                <a:gd name="T6" fmla="*/ 110 w 117"/>
                <a:gd name="T7" fmla="*/ 71 h 117"/>
                <a:gd name="T8" fmla="*/ 46 w 117"/>
                <a:gd name="T9" fmla="*/ 110 h 117"/>
              </a:gdLst>
              <a:ahLst/>
              <a:cxnLst>
                <a:cxn ang="0">
                  <a:pos x="T0" y="T1"/>
                </a:cxn>
                <a:cxn ang="0">
                  <a:pos x="T2" y="T3"/>
                </a:cxn>
                <a:cxn ang="0">
                  <a:pos x="T4" y="T5"/>
                </a:cxn>
                <a:cxn ang="0">
                  <a:pos x="T6" y="T7"/>
                </a:cxn>
                <a:cxn ang="0">
                  <a:pos x="T8" y="T9"/>
                </a:cxn>
              </a:cxnLst>
              <a:rect l="0" t="0" r="r" b="b"/>
              <a:pathLst>
                <a:path w="117" h="117">
                  <a:moveTo>
                    <a:pt x="46" y="110"/>
                  </a:moveTo>
                  <a:cubicBezTo>
                    <a:pt x="17" y="103"/>
                    <a:pt x="0" y="74"/>
                    <a:pt x="7" y="46"/>
                  </a:cubicBezTo>
                  <a:cubicBezTo>
                    <a:pt x="14" y="18"/>
                    <a:pt x="43" y="0"/>
                    <a:pt x="71" y="7"/>
                  </a:cubicBezTo>
                  <a:cubicBezTo>
                    <a:pt x="100" y="14"/>
                    <a:pt x="117" y="43"/>
                    <a:pt x="110" y="71"/>
                  </a:cubicBezTo>
                  <a:cubicBezTo>
                    <a:pt x="103" y="99"/>
                    <a:pt x="74" y="117"/>
                    <a:pt x="46" y="110"/>
                  </a:cubicBez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92" name="Freeform 491">
              <a:extLst>
                <a:ext uri="{FF2B5EF4-FFF2-40B4-BE49-F238E27FC236}">
                  <a16:creationId xmlns:a16="http://schemas.microsoft.com/office/drawing/2014/main" id="{C7C9AC3D-8A0B-4289-96EB-3610DDFD4F20}"/>
                </a:ext>
              </a:extLst>
            </p:cNvPr>
            <p:cNvSpPr>
              <a:spLocks/>
            </p:cNvSpPr>
            <p:nvPr/>
          </p:nvSpPr>
          <p:spPr bwMode="auto">
            <a:xfrm>
              <a:off x="2878138" y="6113463"/>
              <a:ext cx="36513" cy="34925"/>
            </a:xfrm>
            <a:custGeom>
              <a:avLst/>
              <a:gdLst>
                <a:gd name="T0" fmla="*/ 51 w 55"/>
                <a:gd name="T1" fmla="*/ 32 h 53"/>
                <a:gd name="T2" fmla="*/ 22 w 55"/>
                <a:gd name="T3" fmla="*/ 50 h 53"/>
                <a:gd name="T4" fmla="*/ 4 w 55"/>
                <a:gd name="T5" fmla="*/ 21 h 53"/>
                <a:gd name="T6" fmla="*/ 33 w 55"/>
                <a:gd name="T7" fmla="*/ 3 h 53"/>
                <a:gd name="T8" fmla="*/ 51 w 55"/>
                <a:gd name="T9" fmla="*/ 32 h 53"/>
              </a:gdLst>
              <a:ahLst/>
              <a:cxnLst>
                <a:cxn ang="0">
                  <a:pos x="T0" y="T1"/>
                </a:cxn>
                <a:cxn ang="0">
                  <a:pos x="T2" y="T3"/>
                </a:cxn>
                <a:cxn ang="0">
                  <a:pos x="T4" y="T5"/>
                </a:cxn>
                <a:cxn ang="0">
                  <a:pos x="T6" y="T7"/>
                </a:cxn>
                <a:cxn ang="0">
                  <a:pos x="T8" y="T9"/>
                </a:cxn>
              </a:cxnLst>
              <a:rect l="0" t="0" r="r" b="b"/>
              <a:pathLst>
                <a:path w="55" h="53">
                  <a:moveTo>
                    <a:pt x="51" y="32"/>
                  </a:moveTo>
                  <a:cubicBezTo>
                    <a:pt x="48" y="45"/>
                    <a:pt x="35" y="53"/>
                    <a:pt x="22" y="50"/>
                  </a:cubicBezTo>
                  <a:cubicBezTo>
                    <a:pt x="9" y="47"/>
                    <a:pt x="0" y="34"/>
                    <a:pt x="4" y="21"/>
                  </a:cubicBezTo>
                  <a:cubicBezTo>
                    <a:pt x="7" y="8"/>
                    <a:pt x="20" y="0"/>
                    <a:pt x="33" y="3"/>
                  </a:cubicBezTo>
                  <a:cubicBezTo>
                    <a:pt x="47" y="6"/>
                    <a:pt x="55" y="19"/>
                    <a:pt x="51" y="32"/>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93" name="Freeform 492">
              <a:extLst>
                <a:ext uri="{FF2B5EF4-FFF2-40B4-BE49-F238E27FC236}">
                  <a16:creationId xmlns:a16="http://schemas.microsoft.com/office/drawing/2014/main" id="{E0D3DBB3-F1F2-48E0-8144-580A8DA66C9A}"/>
                </a:ext>
              </a:extLst>
            </p:cNvPr>
            <p:cNvSpPr>
              <a:spLocks/>
            </p:cNvSpPr>
            <p:nvPr/>
          </p:nvSpPr>
          <p:spPr bwMode="auto">
            <a:xfrm>
              <a:off x="3084513" y="6116638"/>
              <a:ext cx="168275" cy="166688"/>
            </a:xfrm>
            <a:custGeom>
              <a:avLst/>
              <a:gdLst>
                <a:gd name="T0" fmla="*/ 152 w 252"/>
                <a:gd name="T1" fmla="*/ 14 h 249"/>
                <a:gd name="T2" fmla="*/ 15 w 252"/>
                <a:gd name="T3" fmla="*/ 99 h 249"/>
                <a:gd name="T4" fmla="*/ 100 w 252"/>
                <a:gd name="T5" fmla="*/ 235 h 249"/>
                <a:gd name="T6" fmla="*/ 237 w 252"/>
                <a:gd name="T7" fmla="*/ 151 h 249"/>
                <a:gd name="T8" fmla="*/ 152 w 252"/>
                <a:gd name="T9" fmla="*/ 14 h 249"/>
              </a:gdLst>
              <a:ahLst/>
              <a:cxnLst>
                <a:cxn ang="0">
                  <a:pos x="T0" y="T1"/>
                </a:cxn>
                <a:cxn ang="0">
                  <a:pos x="T2" y="T3"/>
                </a:cxn>
                <a:cxn ang="0">
                  <a:pos x="T4" y="T5"/>
                </a:cxn>
                <a:cxn ang="0">
                  <a:pos x="T6" y="T7"/>
                </a:cxn>
                <a:cxn ang="0">
                  <a:pos x="T8" y="T9"/>
                </a:cxn>
              </a:cxnLst>
              <a:rect l="0" t="0" r="r" b="b"/>
              <a:pathLst>
                <a:path w="252" h="249">
                  <a:moveTo>
                    <a:pt x="152" y="14"/>
                  </a:moveTo>
                  <a:cubicBezTo>
                    <a:pt x="91" y="0"/>
                    <a:pt x="30" y="38"/>
                    <a:pt x="15" y="99"/>
                  </a:cubicBezTo>
                  <a:cubicBezTo>
                    <a:pt x="0" y="159"/>
                    <a:pt x="38" y="221"/>
                    <a:pt x="100" y="235"/>
                  </a:cubicBezTo>
                  <a:cubicBezTo>
                    <a:pt x="161" y="249"/>
                    <a:pt x="223" y="211"/>
                    <a:pt x="237" y="151"/>
                  </a:cubicBezTo>
                  <a:cubicBezTo>
                    <a:pt x="252" y="90"/>
                    <a:pt x="213" y="29"/>
                    <a:pt x="152" y="14"/>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94" name="Freeform 493">
              <a:extLst>
                <a:ext uri="{FF2B5EF4-FFF2-40B4-BE49-F238E27FC236}">
                  <a16:creationId xmlns:a16="http://schemas.microsoft.com/office/drawing/2014/main" id="{D8A2C98C-8F3E-4C75-8C29-6FA33356BD91}"/>
                </a:ext>
              </a:extLst>
            </p:cNvPr>
            <p:cNvSpPr>
              <a:spLocks/>
            </p:cNvSpPr>
            <p:nvPr/>
          </p:nvSpPr>
          <p:spPr bwMode="auto">
            <a:xfrm>
              <a:off x="3128963" y="6161088"/>
              <a:ext cx="79375" cy="77788"/>
            </a:xfrm>
            <a:custGeom>
              <a:avLst/>
              <a:gdLst>
                <a:gd name="T0" fmla="*/ 47 w 118"/>
                <a:gd name="T1" fmla="*/ 110 h 117"/>
                <a:gd name="T2" fmla="*/ 7 w 118"/>
                <a:gd name="T3" fmla="*/ 47 h 117"/>
                <a:gd name="T4" fmla="*/ 71 w 118"/>
                <a:gd name="T5" fmla="*/ 7 h 117"/>
                <a:gd name="T6" fmla="*/ 111 w 118"/>
                <a:gd name="T7" fmla="*/ 71 h 117"/>
                <a:gd name="T8" fmla="*/ 47 w 118"/>
                <a:gd name="T9" fmla="*/ 110 h 117"/>
              </a:gdLst>
              <a:ahLst/>
              <a:cxnLst>
                <a:cxn ang="0">
                  <a:pos x="T0" y="T1"/>
                </a:cxn>
                <a:cxn ang="0">
                  <a:pos x="T2" y="T3"/>
                </a:cxn>
                <a:cxn ang="0">
                  <a:pos x="T4" y="T5"/>
                </a:cxn>
                <a:cxn ang="0">
                  <a:pos x="T6" y="T7"/>
                </a:cxn>
                <a:cxn ang="0">
                  <a:pos x="T8" y="T9"/>
                </a:cxn>
              </a:cxnLst>
              <a:rect l="0" t="0" r="r" b="b"/>
              <a:pathLst>
                <a:path w="118" h="117">
                  <a:moveTo>
                    <a:pt x="47" y="110"/>
                  </a:moveTo>
                  <a:cubicBezTo>
                    <a:pt x="18" y="103"/>
                    <a:pt x="0" y="75"/>
                    <a:pt x="7" y="47"/>
                  </a:cubicBezTo>
                  <a:cubicBezTo>
                    <a:pt x="14" y="18"/>
                    <a:pt x="43" y="0"/>
                    <a:pt x="71" y="7"/>
                  </a:cubicBezTo>
                  <a:cubicBezTo>
                    <a:pt x="100" y="14"/>
                    <a:pt x="118" y="42"/>
                    <a:pt x="111" y="71"/>
                  </a:cubicBezTo>
                  <a:cubicBezTo>
                    <a:pt x="104" y="99"/>
                    <a:pt x="75" y="117"/>
                    <a:pt x="47" y="110"/>
                  </a:cubicBez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95" name="Freeform 494">
              <a:extLst>
                <a:ext uri="{FF2B5EF4-FFF2-40B4-BE49-F238E27FC236}">
                  <a16:creationId xmlns:a16="http://schemas.microsoft.com/office/drawing/2014/main" id="{CC6F52D8-A196-49E0-8F0B-AE3B73764B93}"/>
                </a:ext>
              </a:extLst>
            </p:cNvPr>
            <p:cNvSpPr>
              <a:spLocks/>
            </p:cNvSpPr>
            <p:nvPr/>
          </p:nvSpPr>
          <p:spPr bwMode="auto">
            <a:xfrm>
              <a:off x="3151188" y="6181725"/>
              <a:ext cx="34925" cy="36513"/>
            </a:xfrm>
            <a:custGeom>
              <a:avLst/>
              <a:gdLst>
                <a:gd name="T0" fmla="*/ 51 w 54"/>
                <a:gd name="T1" fmla="*/ 32 h 54"/>
                <a:gd name="T2" fmla="*/ 21 w 54"/>
                <a:gd name="T3" fmla="*/ 50 h 54"/>
                <a:gd name="T4" fmla="*/ 3 w 54"/>
                <a:gd name="T5" fmla="*/ 21 h 54"/>
                <a:gd name="T6" fmla="*/ 33 w 54"/>
                <a:gd name="T7" fmla="*/ 3 h 54"/>
                <a:gd name="T8" fmla="*/ 51 w 54"/>
                <a:gd name="T9" fmla="*/ 32 h 54"/>
              </a:gdLst>
              <a:ahLst/>
              <a:cxnLst>
                <a:cxn ang="0">
                  <a:pos x="T0" y="T1"/>
                </a:cxn>
                <a:cxn ang="0">
                  <a:pos x="T2" y="T3"/>
                </a:cxn>
                <a:cxn ang="0">
                  <a:pos x="T4" y="T5"/>
                </a:cxn>
                <a:cxn ang="0">
                  <a:pos x="T6" y="T7"/>
                </a:cxn>
                <a:cxn ang="0">
                  <a:pos x="T8" y="T9"/>
                </a:cxn>
              </a:cxnLst>
              <a:rect l="0" t="0" r="r" b="b"/>
              <a:pathLst>
                <a:path w="54" h="54">
                  <a:moveTo>
                    <a:pt x="51" y="32"/>
                  </a:moveTo>
                  <a:cubicBezTo>
                    <a:pt x="48" y="45"/>
                    <a:pt x="35" y="54"/>
                    <a:pt x="21" y="50"/>
                  </a:cubicBezTo>
                  <a:cubicBezTo>
                    <a:pt x="8" y="47"/>
                    <a:pt x="0" y="34"/>
                    <a:pt x="3" y="21"/>
                  </a:cubicBezTo>
                  <a:cubicBezTo>
                    <a:pt x="6" y="8"/>
                    <a:pt x="19" y="0"/>
                    <a:pt x="33" y="3"/>
                  </a:cubicBezTo>
                  <a:cubicBezTo>
                    <a:pt x="46" y="6"/>
                    <a:pt x="54" y="19"/>
                    <a:pt x="51" y="32"/>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96" name="Freeform 495">
              <a:extLst>
                <a:ext uri="{FF2B5EF4-FFF2-40B4-BE49-F238E27FC236}">
                  <a16:creationId xmlns:a16="http://schemas.microsoft.com/office/drawing/2014/main" id="{2B451DD9-3093-4D03-9B7C-F8AC48D44A32}"/>
                </a:ext>
              </a:extLst>
            </p:cNvPr>
            <p:cNvSpPr>
              <a:spLocks/>
            </p:cNvSpPr>
            <p:nvPr/>
          </p:nvSpPr>
          <p:spPr bwMode="auto">
            <a:xfrm>
              <a:off x="3255963" y="6145213"/>
              <a:ext cx="168275" cy="168275"/>
            </a:xfrm>
            <a:custGeom>
              <a:avLst/>
              <a:gdLst>
                <a:gd name="T0" fmla="*/ 151 w 251"/>
                <a:gd name="T1" fmla="*/ 14 h 249"/>
                <a:gd name="T2" fmla="*/ 14 w 251"/>
                <a:gd name="T3" fmla="*/ 99 h 249"/>
                <a:gd name="T4" fmla="*/ 99 w 251"/>
                <a:gd name="T5" fmla="*/ 235 h 249"/>
                <a:gd name="T6" fmla="*/ 237 w 251"/>
                <a:gd name="T7" fmla="*/ 150 h 249"/>
                <a:gd name="T8" fmla="*/ 151 w 251"/>
                <a:gd name="T9" fmla="*/ 14 h 249"/>
              </a:gdLst>
              <a:ahLst/>
              <a:cxnLst>
                <a:cxn ang="0">
                  <a:pos x="T0" y="T1"/>
                </a:cxn>
                <a:cxn ang="0">
                  <a:pos x="T2" y="T3"/>
                </a:cxn>
                <a:cxn ang="0">
                  <a:pos x="T4" y="T5"/>
                </a:cxn>
                <a:cxn ang="0">
                  <a:pos x="T6" y="T7"/>
                </a:cxn>
                <a:cxn ang="0">
                  <a:pos x="T8" y="T9"/>
                </a:cxn>
              </a:cxnLst>
              <a:rect l="0" t="0" r="r" b="b"/>
              <a:pathLst>
                <a:path w="251" h="249">
                  <a:moveTo>
                    <a:pt x="151" y="14"/>
                  </a:moveTo>
                  <a:cubicBezTo>
                    <a:pt x="90" y="0"/>
                    <a:pt x="29" y="38"/>
                    <a:pt x="14" y="99"/>
                  </a:cubicBezTo>
                  <a:cubicBezTo>
                    <a:pt x="0" y="160"/>
                    <a:pt x="38" y="221"/>
                    <a:pt x="99" y="235"/>
                  </a:cubicBezTo>
                  <a:cubicBezTo>
                    <a:pt x="161" y="249"/>
                    <a:pt x="223" y="211"/>
                    <a:pt x="237" y="150"/>
                  </a:cubicBezTo>
                  <a:cubicBezTo>
                    <a:pt x="251" y="89"/>
                    <a:pt x="213" y="28"/>
                    <a:pt x="151" y="14"/>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97" name="Freeform 496">
              <a:extLst>
                <a:ext uri="{FF2B5EF4-FFF2-40B4-BE49-F238E27FC236}">
                  <a16:creationId xmlns:a16="http://schemas.microsoft.com/office/drawing/2014/main" id="{3948A7DE-6AD8-48C3-A511-E2DDBA91E23A}"/>
                </a:ext>
              </a:extLst>
            </p:cNvPr>
            <p:cNvSpPr>
              <a:spLocks/>
            </p:cNvSpPr>
            <p:nvPr/>
          </p:nvSpPr>
          <p:spPr bwMode="auto">
            <a:xfrm>
              <a:off x="3300413" y="6191250"/>
              <a:ext cx="77788" cy="77788"/>
            </a:xfrm>
            <a:custGeom>
              <a:avLst/>
              <a:gdLst>
                <a:gd name="T0" fmla="*/ 46 w 117"/>
                <a:gd name="T1" fmla="*/ 109 h 116"/>
                <a:gd name="T2" fmla="*/ 6 w 117"/>
                <a:gd name="T3" fmla="*/ 46 h 116"/>
                <a:gd name="T4" fmla="*/ 70 w 117"/>
                <a:gd name="T5" fmla="*/ 6 h 116"/>
                <a:gd name="T6" fmla="*/ 110 w 117"/>
                <a:gd name="T7" fmla="*/ 70 h 116"/>
                <a:gd name="T8" fmla="*/ 46 w 117"/>
                <a:gd name="T9" fmla="*/ 109 h 116"/>
              </a:gdLst>
              <a:ahLst/>
              <a:cxnLst>
                <a:cxn ang="0">
                  <a:pos x="T0" y="T1"/>
                </a:cxn>
                <a:cxn ang="0">
                  <a:pos x="T2" y="T3"/>
                </a:cxn>
                <a:cxn ang="0">
                  <a:pos x="T4" y="T5"/>
                </a:cxn>
                <a:cxn ang="0">
                  <a:pos x="T6" y="T7"/>
                </a:cxn>
                <a:cxn ang="0">
                  <a:pos x="T8" y="T9"/>
                </a:cxn>
              </a:cxnLst>
              <a:rect l="0" t="0" r="r" b="b"/>
              <a:pathLst>
                <a:path w="117" h="116">
                  <a:moveTo>
                    <a:pt x="46" y="109"/>
                  </a:moveTo>
                  <a:cubicBezTo>
                    <a:pt x="18" y="103"/>
                    <a:pt x="0" y="74"/>
                    <a:pt x="6" y="46"/>
                  </a:cubicBezTo>
                  <a:cubicBezTo>
                    <a:pt x="13" y="17"/>
                    <a:pt x="42" y="0"/>
                    <a:pt x="70" y="6"/>
                  </a:cubicBezTo>
                  <a:cubicBezTo>
                    <a:pt x="99" y="13"/>
                    <a:pt x="117" y="41"/>
                    <a:pt x="110" y="70"/>
                  </a:cubicBezTo>
                  <a:cubicBezTo>
                    <a:pt x="104" y="98"/>
                    <a:pt x="75" y="116"/>
                    <a:pt x="46" y="109"/>
                  </a:cubicBezTo>
                </a:path>
              </a:pathLst>
            </a:custGeom>
            <a:solidFill>
              <a:srgbClr val="4C7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98" name="Freeform 497">
              <a:extLst>
                <a:ext uri="{FF2B5EF4-FFF2-40B4-BE49-F238E27FC236}">
                  <a16:creationId xmlns:a16="http://schemas.microsoft.com/office/drawing/2014/main" id="{796CA3CB-7708-42E5-94C5-85DD4D680402}"/>
                </a:ext>
              </a:extLst>
            </p:cNvPr>
            <p:cNvSpPr>
              <a:spLocks/>
            </p:cNvSpPr>
            <p:nvPr/>
          </p:nvSpPr>
          <p:spPr bwMode="auto">
            <a:xfrm>
              <a:off x="3321050" y="6211888"/>
              <a:ext cx="36513" cy="36513"/>
            </a:xfrm>
            <a:custGeom>
              <a:avLst/>
              <a:gdLst>
                <a:gd name="T0" fmla="*/ 51 w 55"/>
                <a:gd name="T1" fmla="*/ 32 h 54"/>
                <a:gd name="T2" fmla="*/ 22 w 55"/>
                <a:gd name="T3" fmla="*/ 50 h 54"/>
                <a:gd name="T4" fmla="*/ 3 w 55"/>
                <a:gd name="T5" fmla="*/ 21 h 54"/>
                <a:gd name="T6" fmla="*/ 33 w 55"/>
                <a:gd name="T7" fmla="*/ 3 h 54"/>
                <a:gd name="T8" fmla="*/ 51 w 55"/>
                <a:gd name="T9" fmla="*/ 32 h 54"/>
              </a:gdLst>
              <a:ahLst/>
              <a:cxnLst>
                <a:cxn ang="0">
                  <a:pos x="T0" y="T1"/>
                </a:cxn>
                <a:cxn ang="0">
                  <a:pos x="T2" y="T3"/>
                </a:cxn>
                <a:cxn ang="0">
                  <a:pos x="T4" y="T5"/>
                </a:cxn>
                <a:cxn ang="0">
                  <a:pos x="T6" y="T7"/>
                </a:cxn>
                <a:cxn ang="0">
                  <a:pos x="T8" y="T9"/>
                </a:cxn>
              </a:cxnLst>
              <a:rect l="0" t="0" r="r" b="b"/>
              <a:pathLst>
                <a:path w="55" h="54">
                  <a:moveTo>
                    <a:pt x="51" y="32"/>
                  </a:moveTo>
                  <a:cubicBezTo>
                    <a:pt x="48" y="45"/>
                    <a:pt x="35" y="54"/>
                    <a:pt x="22" y="50"/>
                  </a:cubicBezTo>
                  <a:cubicBezTo>
                    <a:pt x="9" y="47"/>
                    <a:pt x="0" y="34"/>
                    <a:pt x="3" y="21"/>
                  </a:cubicBezTo>
                  <a:cubicBezTo>
                    <a:pt x="7" y="8"/>
                    <a:pt x="20" y="0"/>
                    <a:pt x="33" y="3"/>
                  </a:cubicBezTo>
                  <a:cubicBezTo>
                    <a:pt x="46" y="6"/>
                    <a:pt x="55" y="19"/>
                    <a:pt x="51" y="32"/>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99" name="Freeform 498">
              <a:extLst>
                <a:ext uri="{FF2B5EF4-FFF2-40B4-BE49-F238E27FC236}">
                  <a16:creationId xmlns:a16="http://schemas.microsoft.com/office/drawing/2014/main" id="{7E37188D-BE85-4AEE-86B2-4BD4131C26A8}"/>
                </a:ext>
              </a:extLst>
            </p:cNvPr>
            <p:cNvSpPr>
              <a:spLocks/>
            </p:cNvSpPr>
            <p:nvPr/>
          </p:nvSpPr>
          <p:spPr bwMode="auto">
            <a:xfrm>
              <a:off x="3376613" y="6356350"/>
              <a:ext cx="33338" cy="63500"/>
            </a:xfrm>
            <a:custGeom>
              <a:avLst/>
              <a:gdLst>
                <a:gd name="T0" fmla="*/ 44 w 50"/>
                <a:gd name="T1" fmla="*/ 52 h 96"/>
                <a:gd name="T2" fmla="*/ 36 w 50"/>
                <a:gd name="T3" fmla="*/ 2 h 96"/>
                <a:gd name="T4" fmla="*/ 6 w 50"/>
                <a:gd name="T5" fmla="*/ 44 h 96"/>
                <a:gd name="T6" fmla="*/ 14 w 50"/>
                <a:gd name="T7" fmla="*/ 94 h 96"/>
                <a:gd name="T8" fmla="*/ 44 w 50"/>
                <a:gd name="T9" fmla="*/ 52 h 96"/>
              </a:gdLst>
              <a:ahLst/>
              <a:cxnLst>
                <a:cxn ang="0">
                  <a:pos x="T0" y="T1"/>
                </a:cxn>
                <a:cxn ang="0">
                  <a:pos x="T2" y="T3"/>
                </a:cxn>
                <a:cxn ang="0">
                  <a:pos x="T4" y="T5"/>
                </a:cxn>
                <a:cxn ang="0">
                  <a:pos x="T6" y="T7"/>
                </a:cxn>
                <a:cxn ang="0">
                  <a:pos x="T8" y="T9"/>
                </a:cxn>
              </a:cxnLst>
              <a:rect l="0" t="0" r="r" b="b"/>
              <a:pathLst>
                <a:path w="50" h="96">
                  <a:moveTo>
                    <a:pt x="44" y="52"/>
                  </a:moveTo>
                  <a:cubicBezTo>
                    <a:pt x="50" y="27"/>
                    <a:pt x="47" y="4"/>
                    <a:pt x="36" y="2"/>
                  </a:cubicBezTo>
                  <a:cubicBezTo>
                    <a:pt x="26" y="0"/>
                    <a:pt x="12" y="18"/>
                    <a:pt x="6" y="44"/>
                  </a:cubicBezTo>
                  <a:cubicBezTo>
                    <a:pt x="0" y="69"/>
                    <a:pt x="4" y="91"/>
                    <a:pt x="14" y="94"/>
                  </a:cubicBezTo>
                  <a:cubicBezTo>
                    <a:pt x="25" y="96"/>
                    <a:pt x="38" y="78"/>
                    <a:pt x="44" y="52"/>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00" name="Freeform 499">
              <a:extLst>
                <a:ext uri="{FF2B5EF4-FFF2-40B4-BE49-F238E27FC236}">
                  <a16:creationId xmlns:a16="http://schemas.microsoft.com/office/drawing/2014/main" id="{F4A19D55-4FD5-4532-9CF1-61FFF4012388}"/>
                </a:ext>
              </a:extLst>
            </p:cNvPr>
            <p:cNvSpPr>
              <a:spLocks/>
            </p:cNvSpPr>
            <p:nvPr/>
          </p:nvSpPr>
          <p:spPr bwMode="auto">
            <a:xfrm>
              <a:off x="2982913" y="6264275"/>
              <a:ext cx="407988" cy="152400"/>
            </a:xfrm>
            <a:custGeom>
              <a:avLst/>
              <a:gdLst>
                <a:gd name="T0" fmla="*/ 586 w 608"/>
                <a:gd name="T1" fmla="*/ 227 h 227"/>
                <a:gd name="T2" fmla="*/ 584 w 608"/>
                <a:gd name="T3" fmla="*/ 178 h 227"/>
                <a:gd name="T4" fmla="*/ 608 w 608"/>
                <a:gd name="T5" fmla="*/ 135 h 227"/>
                <a:gd name="T6" fmla="*/ 37 w 608"/>
                <a:gd name="T7" fmla="*/ 3 h 227"/>
                <a:gd name="T8" fmla="*/ 37 w 608"/>
                <a:gd name="T9" fmla="*/ 3 h 227"/>
                <a:gd name="T10" fmla="*/ 7 w 608"/>
                <a:gd name="T11" fmla="*/ 44 h 227"/>
                <a:gd name="T12" fmla="*/ 14 w 608"/>
                <a:gd name="T13" fmla="*/ 94 h 227"/>
                <a:gd name="T14" fmla="*/ 14 w 608"/>
                <a:gd name="T15" fmla="*/ 94 h 227"/>
                <a:gd name="T16" fmla="*/ 586 w 608"/>
                <a:gd name="T17"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8" h="227">
                  <a:moveTo>
                    <a:pt x="586" y="227"/>
                  </a:moveTo>
                  <a:cubicBezTo>
                    <a:pt x="579" y="216"/>
                    <a:pt x="579" y="196"/>
                    <a:pt x="584" y="178"/>
                  </a:cubicBezTo>
                  <a:cubicBezTo>
                    <a:pt x="588" y="159"/>
                    <a:pt x="597" y="142"/>
                    <a:pt x="608" y="135"/>
                  </a:cubicBezTo>
                  <a:cubicBezTo>
                    <a:pt x="582" y="130"/>
                    <a:pt x="49" y="7"/>
                    <a:pt x="37" y="3"/>
                  </a:cubicBezTo>
                  <a:cubicBezTo>
                    <a:pt x="37" y="3"/>
                    <a:pt x="37" y="3"/>
                    <a:pt x="37" y="3"/>
                  </a:cubicBezTo>
                  <a:cubicBezTo>
                    <a:pt x="26" y="0"/>
                    <a:pt x="13" y="19"/>
                    <a:pt x="7" y="44"/>
                  </a:cubicBezTo>
                  <a:cubicBezTo>
                    <a:pt x="0" y="69"/>
                    <a:pt x="4" y="91"/>
                    <a:pt x="14" y="94"/>
                  </a:cubicBezTo>
                  <a:cubicBezTo>
                    <a:pt x="14" y="94"/>
                    <a:pt x="14" y="94"/>
                    <a:pt x="14" y="94"/>
                  </a:cubicBezTo>
                  <a:cubicBezTo>
                    <a:pt x="26" y="98"/>
                    <a:pt x="559" y="221"/>
                    <a:pt x="586" y="227"/>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01" name="Freeform 500">
              <a:extLst>
                <a:ext uri="{FF2B5EF4-FFF2-40B4-BE49-F238E27FC236}">
                  <a16:creationId xmlns:a16="http://schemas.microsoft.com/office/drawing/2014/main" id="{CA943FF0-3BBC-41D5-94E5-702667744322}"/>
                </a:ext>
              </a:extLst>
            </p:cNvPr>
            <p:cNvSpPr>
              <a:spLocks/>
            </p:cNvSpPr>
            <p:nvPr/>
          </p:nvSpPr>
          <p:spPr bwMode="auto">
            <a:xfrm>
              <a:off x="3360738" y="6424613"/>
              <a:ext cx="33338" cy="65088"/>
            </a:xfrm>
            <a:custGeom>
              <a:avLst/>
              <a:gdLst>
                <a:gd name="T0" fmla="*/ 44 w 51"/>
                <a:gd name="T1" fmla="*/ 53 h 97"/>
                <a:gd name="T2" fmla="*/ 36 w 51"/>
                <a:gd name="T3" fmla="*/ 2 h 97"/>
                <a:gd name="T4" fmla="*/ 6 w 51"/>
                <a:gd name="T5" fmla="*/ 44 h 97"/>
                <a:gd name="T6" fmla="*/ 14 w 51"/>
                <a:gd name="T7" fmla="*/ 94 h 97"/>
                <a:gd name="T8" fmla="*/ 44 w 51"/>
                <a:gd name="T9" fmla="*/ 53 h 97"/>
              </a:gdLst>
              <a:ahLst/>
              <a:cxnLst>
                <a:cxn ang="0">
                  <a:pos x="T0" y="T1"/>
                </a:cxn>
                <a:cxn ang="0">
                  <a:pos x="T2" y="T3"/>
                </a:cxn>
                <a:cxn ang="0">
                  <a:pos x="T4" y="T5"/>
                </a:cxn>
                <a:cxn ang="0">
                  <a:pos x="T6" y="T7"/>
                </a:cxn>
                <a:cxn ang="0">
                  <a:pos x="T8" y="T9"/>
                </a:cxn>
              </a:cxnLst>
              <a:rect l="0" t="0" r="r" b="b"/>
              <a:pathLst>
                <a:path w="51" h="97">
                  <a:moveTo>
                    <a:pt x="44" y="53"/>
                  </a:moveTo>
                  <a:cubicBezTo>
                    <a:pt x="51" y="27"/>
                    <a:pt x="47" y="5"/>
                    <a:pt x="36" y="2"/>
                  </a:cubicBezTo>
                  <a:cubicBezTo>
                    <a:pt x="26" y="0"/>
                    <a:pt x="12" y="19"/>
                    <a:pt x="6" y="44"/>
                  </a:cubicBezTo>
                  <a:cubicBezTo>
                    <a:pt x="0" y="69"/>
                    <a:pt x="4" y="92"/>
                    <a:pt x="14" y="94"/>
                  </a:cubicBezTo>
                  <a:cubicBezTo>
                    <a:pt x="25" y="97"/>
                    <a:pt x="38" y="78"/>
                    <a:pt x="44" y="53"/>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02" name="Freeform 501">
              <a:extLst>
                <a:ext uri="{FF2B5EF4-FFF2-40B4-BE49-F238E27FC236}">
                  <a16:creationId xmlns:a16="http://schemas.microsoft.com/office/drawing/2014/main" id="{72C8D7C0-9844-46DF-97F6-CF6859196334}"/>
                </a:ext>
              </a:extLst>
            </p:cNvPr>
            <p:cNvSpPr>
              <a:spLocks/>
            </p:cNvSpPr>
            <p:nvPr/>
          </p:nvSpPr>
          <p:spPr bwMode="auto">
            <a:xfrm>
              <a:off x="2967038" y="6332538"/>
              <a:ext cx="407988" cy="153988"/>
            </a:xfrm>
            <a:custGeom>
              <a:avLst/>
              <a:gdLst>
                <a:gd name="T0" fmla="*/ 587 w 609"/>
                <a:gd name="T1" fmla="*/ 227 h 227"/>
                <a:gd name="T2" fmla="*/ 585 w 609"/>
                <a:gd name="T3" fmla="*/ 178 h 227"/>
                <a:gd name="T4" fmla="*/ 609 w 609"/>
                <a:gd name="T5" fmla="*/ 135 h 227"/>
                <a:gd name="T6" fmla="*/ 37 w 609"/>
                <a:gd name="T7" fmla="*/ 3 h 227"/>
                <a:gd name="T8" fmla="*/ 37 w 609"/>
                <a:gd name="T9" fmla="*/ 3 h 227"/>
                <a:gd name="T10" fmla="*/ 7 w 609"/>
                <a:gd name="T11" fmla="*/ 44 h 227"/>
                <a:gd name="T12" fmla="*/ 14 w 609"/>
                <a:gd name="T13" fmla="*/ 94 h 227"/>
                <a:gd name="T14" fmla="*/ 14 w 609"/>
                <a:gd name="T15" fmla="*/ 94 h 227"/>
                <a:gd name="T16" fmla="*/ 587 w 609"/>
                <a:gd name="T17"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9" h="227">
                  <a:moveTo>
                    <a:pt x="587" y="227"/>
                  </a:moveTo>
                  <a:cubicBezTo>
                    <a:pt x="580" y="216"/>
                    <a:pt x="580" y="197"/>
                    <a:pt x="585" y="178"/>
                  </a:cubicBezTo>
                  <a:cubicBezTo>
                    <a:pt x="589" y="160"/>
                    <a:pt x="598" y="142"/>
                    <a:pt x="609" y="135"/>
                  </a:cubicBezTo>
                  <a:cubicBezTo>
                    <a:pt x="583" y="130"/>
                    <a:pt x="50" y="7"/>
                    <a:pt x="37" y="3"/>
                  </a:cubicBezTo>
                  <a:cubicBezTo>
                    <a:pt x="37" y="3"/>
                    <a:pt x="37" y="3"/>
                    <a:pt x="37" y="3"/>
                  </a:cubicBezTo>
                  <a:cubicBezTo>
                    <a:pt x="27" y="0"/>
                    <a:pt x="13" y="19"/>
                    <a:pt x="7" y="44"/>
                  </a:cubicBezTo>
                  <a:cubicBezTo>
                    <a:pt x="0" y="69"/>
                    <a:pt x="4" y="92"/>
                    <a:pt x="14" y="94"/>
                  </a:cubicBezTo>
                  <a:cubicBezTo>
                    <a:pt x="14" y="94"/>
                    <a:pt x="14" y="94"/>
                    <a:pt x="14" y="94"/>
                  </a:cubicBezTo>
                  <a:cubicBezTo>
                    <a:pt x="26" y="98"/>
                    <a:pt x="560" y="222"/>
                    <a:pt x="587" y="227"/>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03" name="Freeform 502">
              <a:extLst>
                <a:ext uri="{FF2B5EF4-FFF2-40B4-BE49-F238E27FC236}">
                  <a16:creationId xmlns:a16="http://schemas.microsoft.com/office/drawing/2014/main" id="{02473258-D46F-4777-AA58-69180168858D}"/>
                </a:ext>
              </a:extLst>
            </p:cNvPr>
            <p:cNvSpPr>
              <a:spLocks/>
            </p:cNvSpPr>
            <p:nvPr/>
          </p:nvSpPr>
          <p:spPr bwMode="auto">
            <a:xfrm>
              <a:off x="3344863" y="6491288"/>
              <a:ext cx="33338" cy="65088"/>
            </a:xfrm>
            <a:custGeom>
              <a:avLst/>
              <a:gdLst>
                <a:gd name="T0" fmla="*/ 44 w 50"/>
                <a:gd name="T1" fmla="*/ 53 h 97"/>
                <a:gd name="T2" fmla="*/ 36 w 50"/>
                <a:gd name="T3" fmla="*/ 3 h 97"/>
                <a:gd name="T4" fmla="*/ 6 w 50"/>
                <a:gd name="T5" fmla="*/ 44 h 97"/>
                <a:gd name="T6" fmla="*/ 14 w 50"/>
                <a:gd name="T7" fmla="*/ 94 h 97"/>
                <a:gd name="T8" fmla="*/ 44 w 50"/>
                <a:gd name="T9" fmla="*/ 53 h 97"/>
              </a:gdLst>
              <a:ahLst/>
              <a:cxnLst>
                <a:cxn ang="0">
                  <a:pos x="T0" y="T1"/>
                </a:cxn>
                <a:cxn ang="0">
                  <a:pos x="T2" y="T3"/>
                </a:cxn>
                <a:cxn ang="0">
                  <a:pos x="T4" y="T5"/>
                </a:cxn>
                <a:cxn ang="0">
                  <a:pos x="T6" y="T7"/>
                </a:cxn>
                <a:cxn ang="0">
                  <a:pos x="T8" y="T9"/>
                </a:cxn>
              </a:cxnLst>
              <a:rect l="0" t="0" r="r" b="b"/>
              <a:pathLst>
                <a:path w="50" h="97">
                  <a:moveTo>
                    <a:pt x="44" y="53"/>
                  </a:moveTo>
                  <a:cubicBezTo>
                    <a:pt x="50" y="28"/>
                    <a:pt x="47" y="5"/>
                    <a:pt x="36" y="3"/>
                  </a:cubicBezTo>
                  <a:cubicBezTo>
                    <a:pt x="25" y="0"/>
                    <a:pt x="12" y="19"/>
                    <a:pt x="6" y="44"/>
                  </a:cubicBezTo>
                  <a:cubicBezTo>
                    <a:pt x="0" y="69"/>
                    <a:pt x="3" y="92"/>
                    <a:pt x="14" y="94"/>
                  </a:cubicBezTo>
                  <a:cubicBezTo>
                    <a:pt x="24" y="97"/>
                    <a:pt x="38" y="78"/>
                    <a:pt x="44" y="53"/>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04" name="Freeform 503">
              <a:extLst>
                <a:ext uri="{FF2B5EF4-FFF2-40B4-BE49-F238E27FC236}">
                  <a16:creationId xmlns:a16="http://schemas.microsoft.com/office/drawing/2014/main" id="{D525AD2D-1E7A-4B2E-96F0-2810CC130718}"/>
                </a:ext>
              </a:extLst>
            </p:cNvPr>
            <p:cNvSpPr>
              <a:spLocks/>
            </p:cNvSpPr>
            <p:nvPr/>
          </p:nvSpPr>
          <p:spPr bwMode="auto">
            <a:xfrm>
              <a:off x="2949575" y="6400800"/>
              <a:ext cx="411163" cy="152400"/>
            </a:xfrm>
            <a:custGeom>
              <a:avLst/>
              <a:gdLst>
                <a:gd name="T0" fmla="*/ 587 w 610"/>
                <a:gd name="T1" fmla="*/ 227 h 227"/>
                <a:gd name="T2" fmla="*/ 585 w 610"/>
                <a:gd name="T3" fmla="*/ 178 h 227"/>
                <a:gd name="T4" fmla="*/ 610 w 610"/>
                <a:gd name="T5" fmla="*/ 136 h 227"/>
                <a:gd name="T6" fmla="*/ 37 w 610"/>
                <a:gd name="T7" fmla="*/ 3 h 227"/>
                <a:gd name="T8" fmla="*/ 37 w 610"/>
                <a:gd name="T9" fmla="*/ 3 h 227"/>
                <a:gd name="T10" fmla="*/ 6 w 610"/>
                <a:gd name="T11" fmla="*/ 44 h 227"/>
                <a:gd name="T12" fmla="*/ 14 w 610"/>
                <a:gd name="T13" fmla="*/ 94 h 227"/>
                <a:gd name="T14" fmla="*/ 14 w 610"/>
                <a:gd name="T15" fmla="*/ 94 h 227"/>
                <a:gd name="T16" fmla="*/ 587 w 610"/>
                <a:gd name="T17"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0" h="227">
                  <a:moveTo>
                    <a:pt x="587" y="227"/>
                  </a:moveTo>
                  <a:cubicBezTo>
                    <a:pt x="581" y="216"/>
                    <a:pt x="581" y="197"/>
                    <a:pt x="585" y="178"/>
                  </a:cubicBezTo>
                  <a:cubicBezTo>
                    <a:pt x="590" y="160"/>
                    <a:pt x="599" y="143"/>
                    <a:pt x="610" y="136"/>
                  </a:cubicBezTo>
                  <a:cubicBezTo>
                    <a:pt x="584" y="131"/>
                    <a:pt x="49" y="7"/>
                    <a:pt x="37" y="3"/>
                  </a:cubicBezTo>
                  <a:cubicBezTo>
                    <a:pt x="37" y="3"/>
                    <a:pt x="37" y="3"/>
                    <a:pt x="37" y="3"/>
                  </a:cubicBezTo>
                  <a:cubicBezTo>
                    <a:pt x="26" y="0"/>
                    <a:pt x="13" y="19"/>
                    <a:pt x="6" y="44"/>
                  </a:cubicBezTo>
                  <a:cubicBezTo>
                    <a:pt x="0" y="69"/>
                    <a:pt x="3" y="92"/>
                    <a:pt x="14" y="94"/>
                  </a:cubicBezTo>
                  <a:cubicBezTo>
                    <a:pt x="14" y="94"/>
                    <a:pt x="14" y="94"/>
                    <a:pt x="14" y="94"/>
                  </a:cubicBezTo>
                  <a:cubicBezTo>
                    <a:pt x="25" y="98"/>
                    <a:pt x="560" y="222"/>
                    <a:pt x="587" y="227"/>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05" name="Freeform 504">
              <a:extLst>
                <a:ext uri="{FF2B5EF4-FFF2-40B4-BE49-F238E27FC236}">
                  <a16:creationId xmlns:a16="http://schemas.microsoft.com/office/drawing/2014/main" id="{4BC30B51-11DD-4567-99CB-5977D9CA02EF}"/>
                </a:ext>
              </a:extLst>
            </p:cNvPr>
            <p:cNvSpPr>
              <a:spLocks/>
            </p:cNvSpPr>
            <p:nvPr/>
          </p:nvSpPr>
          <p:spPr bwMode="auto">
            <a:xfrm>
              <a:off x="2589213" y="6169025"/>
              <a:ext cx="406400" cy="157163"/>
            </a:xfrm>
            <a:custGeom>
              <a:avLst/>
              <a:gdLst>
                <a:gd name="T0" fmla="*/ 582 w 605"/>
                <a:gd name="T1" fmla="*/ 233 h 233"/>
                <a:gd name="T2" fmla="*/ 580 w 605"/>
                <a:gd name="T3" fmla="*/ 184 h 233"/>
                <a:gd name="T4" fmla="*/ 605 w 605"/>
                <a:gd name="T5" fmla="*/ 141 h 233"/>
                <a:gd name="T6" fmla="*/ 37 w 605"/>
                <a:gd name="T7" fmla="*/ 2 h 233"/>
                <a:gd name="T8" fmla="*/ 37 w 605"/>
                <a:gd name="T9" fmla="*/ 2 h 233"/>
                <a:gd name="T10" fmla="*/ 6 w 605"/>
                <a:gd name="T11" fmla="*/ 43 h 233"/>
                <a:gd name="T12" fmla="*/ 13 w 605"/>
                <a:gd name="T13" fmla="*/ 93 h 233"/>
                <a:gd name="T14" fmla="*/ 13 w 605"/>
                <a:gd name="T15" fmla="*/ 94 h 233"/>
                <a:gd name="T16" fmla="*/ 582 w 605"/>
                <a:gd name="T17"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5" h="233">
                  <a:moveTo>
                    <a:pt x="582" y="233"/>
                  </a:moveTo>
                  <a:cubicBezTo>
                    <a:pt x="575" y="222"/>
                    <a:pt x="576" y="202"/>
                    <a:pt x="580" y="184"/>
                  </a:cubicBezTo>
                  <a:cubicBezTo>
                    <a:pt x="585" y="165"/>
                    <a:pt x="594" y="148"/>
                    <a:pt x="605" y="141"/>
                  </a:cubicBezTo>
                  <a:cubicBezTo>
                    <a:pt x="579" y="136"/>
                    <a:pt x="50" y="6"/>
                    <a:pt x="37" y="2"/>
                  </a:cubicBezTo>
                  <a:cubicBezTo>
                    <a:pt x="37" y="2"/>
                    <a:pt x="37" y="2"/>
                    <a:pt x="37" y="2"/>
                  </a:cubicBezTo>
                  <a:cubicBezTo>
                    <a:pt x="27" y="0"/>
                    <a:pt x="13" y="18"/>
                    <a:pt x="6" y="43"/>
                  </a:cubicBezTo>
                  <a:cubicBezTo>
                    <a:pt x="0" y="68"/>
                    <a:pt x="3" y="91"/>
                    <a:pt x="13" y="93"/>
                  </a:cubicBezTo>
                  <a:cubicBezTo>
                    <a:pt x="13" y="94"/>
                    <a:pt x="13" y="94"/>
                    <a:pt x="13" y="94"/>
                  </a:cubicBezTo>
                  <a:cubicBezTo>
                    <a:pt x="25" y="97"/>
                    <a:pt x="555" y="227"/>
                    <a:pt x="582" y="233"/>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06" name="Freeform 505">
              <a:extLst>
                <a:ext uri="{FF2B5EF4-FFF2-40B4-BE49-F238E27FC236}">
                  <a16:creationId xmlns:a16="http://schemas.microsoft.com/office/drawing/2014/main" id="{79C7911A-DDFC-49D1-8EA5-C7151F8346CC}"/>
                </a:ext>
              </a:extLst>
            </p:cNvPr>
            <p:cNvSpPr>
              <a:spLocks/>
            </p:cNvSpPr>
            <p:nvPr/>
          </p:nvSpPr>
          <p:spPr bwMode="auto">
            <a:xfrm>
              <a:off x="2571750" y="6237288"/>
              <a:ext cx="406400" cy="157163"/>
            </a:xfrm>
            <a:custGeom>
              <a:avLst/>
              <a:gdLst>
                <a:gd name="T0" fmla="*/ 583 w 606"/>
                <a:gd name="T1" fmla="*/ 233 h 233"/>
                <a:gd name="T2" fmla="*/ 581 w 606"/>
                <a:gd name="T3" fmla="*/ 184 h 233"/>
                <a:gd name="T4" fmla="*/ 606 w 606"/>
                <a:gd name="T5" fmla="*/ 141 h 233"/>
                <a:gd name="T6" fmla="*/ 37 w 606"/>
                <a:gd name="T7" fmla="*/ 2 h 233"/>
                <a:gd name="T8" fmla="*/ 37 w 606"/>
                <a:gd name="T9" fmla="*/ 2 h 233"/>
                <a:gd name="T10" fmla="*/ 7 w 606"/>
                <a:gd name="T11" fmla="*/ 43 h 233"/>
                <a:gd name="T12" fmla="*/ 13 w 606"/>
                <a:gd name="T13" fmla="*/ 93 h 233"/>
                <a:gd name="T14" fmla="*/ 13 w 606"/>
                <a:gd name="T15" fmla="*/ 93 h 233"/>
                <a:gd name="T16" fmla="*/ 583 w 606"/>
                <a:gd name="T17"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233">
                  <a:moveTo>
                    <a:pt x="583" y="233"/>
                  </a:moveTo>
                  <a:cubicBezTo>
                    <a:pt x="576" y="222"/>
                    <a:pt x="577" y="202"/>
                    <a:pt x="581" y="184"/>
                  </a:cubicBezTo>
                  <a:cubicBezTo>
                    <a:pt x="586" y="165"/>
                    <a:pt x="595" y="148"/>
                    <a:pt x="606" y="141"/>
                  </a:cubicBezTo>
                  <a:cubicBezTo>
                    <a:pt x="580" y="136"/>
                    <a:pt x="50" y="6"/>
                    <a:pt x="37" y="2"/>
                  </a:cubicBezTo>
                  <a:cubicBezTo>
                    <a:pt x="37" y="2"/>
                    <a:pt x="37" y="2"/>
                    <a:pt x="37" y="2"/>
                  </a:cubicBezTo>
                  <a:cubicBezTo>
                    <a:pt x="27" y="0"/>
                    <a:pt x="13" y="18"/>
                    <a:pt x="7" y="43"/>
                  </a:cubicBezTo>
                  <a:cubicBezTo>
                    <a:pt x="0" y="68"/>
                    <a:pt x="3" y="91"/>
                    <a:pt x="13" y="93"/>
                  </a:cubicBezTo>
                  <a:cubicBezTo>
                    <a:pt x="13" y="93"/>
                    <a:pt x="13" y="93"/>
                    <a:pt x="13" y="93"/>
                  </a:cubicBezTo>
                  <a:cubicBezTo>
                    <a:pt x="25" y="97"/>
                    <a:pt x="556" y="227"/>
                    <a:pt x="583" y="233"/>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07" name="Freeform 506">
              <a:extLst>
                <a:ext uri="{FF2B5EF4-FFF2-40B4-BE49-F238E27FC236}">
                  <a16:creationId xmlns:a16="http://schemas.microsoft.com/office/drawing/2014/main" id="{F08D3E3E-E661-460E-98E9-6657CC6AC73C}"/>
                </a:ext>
              </a:extLst>
            </p:cNvPr>
            <p:cNvSpPr>
              <a:spLocks/>
            </p:cNvSpPr>
            <p:nvPr/>
          </p:nvSpPr>
          <p:spPr bwMode="auto">
            <a:xfrm>
              <a:off x="2554288" y="6303963"/>
              <a:ext cx="407988" cy="157163"/>
            </a:xfrm>
            <a:custGeom>
              <a:avLst/>
              <a:gdLst>
                <a:gd name="T0" fmla="*/ 584 w 607"/>
                <a:gd name="T1" fmla="*/ 234 h 234"/>
                <a:gd name="T2" fmla="*/ 583 w 607"/>
                <a:gd name="T3" fmla="*/ 185 h 234"/>
                <a:gd name="T4" fmla="*/ 607 w 607"/>
                <a:gd name="T5" fmla="*/ 142 h 234"/>
                <a:gd name="T6" fmla="*/ 38 w 607"/>
                <a:gd name="T7" fmla="*/ 3 h 234"/>
                <a:gd name="T8" fmla="*/ 38 w 607"/>
                <a:gd name="T9" fmla="*/ 3 h 234"/>
                <a:gd name="T10" fmla="*/ 7 w 607"/>
                <a:gd name="T11" fmla="*/ 44 h 234"/>
                <a:gd name="T12" fmla="*/ 14 w 607"/>
                <a:gd name="T13" fmla="*/ 94 h 234"/>
                <a:gd name="T14" fmla="*/ 14 w 607"/>
                <a:gd name="T15" fmla="*/ 94 h 234"/>
                <a:gd name="T16" fmla="*/ 584 w 607"/>
                <a:gd name="T17"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7" h="234">
                  <a:moveTo>
                    <a:pt x="584" y="234"/>
                  </a:moveTo>
                  <a:cubicBezTo>
                    <a:pt x="578" y="223"/>
                    <a:pt x="578" y="203"/>
                    <a:pt x="583" y="185"/>
                  </a:cubicBezTo>
                  <a:cubicBezTo>
                    <a:pt x="587" y="166"/>
                    <a:pt x="597" y="149"/>
                    <a:pt x="607" y="142"/>
                  </a:cubicBezTo>
                  <a:cubicBezTo>
                    <a:pt x="581" y="137"/>
                    <a:pt x="50" y="7"/>
                    <a:pt x="38" y="3"/>
                  </a:cubicBezTo>
                  <a:cubicBezTo>
                    <a:pt x="38" y="3"/>
                    <a:pt x="38" y="3"/>
                    <a:pt x="38" y="3"/>
                  </a:cubicBezTo>
                  <a:cubicBezTo>
                    <a:pt x="27" y="0"/>
                    <a:pt x="14" y="18"/>
                    <a:pt x="7" y="44"/>
                  </a:cubicBezTo>
                  <a:cubicBezTo>
                    <a:pt x="0" y="69"/>
                    <a:pt x="4" y="91"/>
                    <a:pt x="14" y="94"/>
                  </a:cubicBezTo>
                  <a:cubicBezTo>
                    <a:pt x="14" y="94"/>
                    <a:pt x="14" y="94"/>
                    <a:pt x="14" y="94"/>
                  </a:cubicBezTo>
                  <a:cubicBezTo>
                    <a:pt x="26" y="98"/>
                    <a:pt x="557" y="228"/>
                    <a:pt x="584" y="234"/>
                  </a:cubicBezTo>
                </a:path>
              </a:pathLst>
            </a:custGeom>
            <a:solidFill>
              <a:srgbClr val="3155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224" dirty="0"/>
            </a:p>
          </p:txBody>
        </p:sp>
        <p:sp>
          <p:nvSpPr>
            <p:cNvPr id="108" name="Freeform 507">
              <a:extLst>
                <a:ext uri="{FF2B5EF4-FFF2-40B4-BE49-F238E27FC236}">
                  <a16:creationId xmlns:a16="http://schemas.microsoft.com/office/drawing/2014/main" id="{B075D0DC-2744-4D9C-90D3-F196B6FB6291}"/>
                </a:ext>
              </a:extLst>
            </p:cNvPr>
            <p:cNvSpPr>
              <a:spLocks/>
            </p:cNvSpPr>
            <p:nvPr/>
          </p:nvSpPr>
          <p:spPr bwMode="auto">
            <a:xfrm>
              <a:off x="4662488" y="796925"/>
              <a:ext cx="412750" cy="234950"/>
            </a:xfrm>
            <a:custGeom>
              <a:avLst/>
              <a:gdLst>
                <a:gd name="T0" fmla="*/ 114 w 615"/>
                <a:gd name="T1" fmla="*/ 40 h 350"/>
                <a:gd name="T2" fmla="*/ 135 w 615"/>
                <a:gd name="T3" fmla="*/ 52 h 350"/>
                <a:gd name="T4" fmla="*/ 231 w 615"/>
                <a:gd name="T5" fmla="*/ 13 h 350"/>
                <a:gd name="T6" fmla="*/ 270 w 615"/>
                <a:gd name="T7" fmla="*/ 42 h 350"/>
                <a:gd name="T8" fmla="*/ 383 w 615"/>
                <a:gd name="T9" fmla="*/ 19 h 350"/>
                <a:gd name="T10" fmla="*/ 459 w 615"/>
                <a:gd name="T11" fmla="*/ 111 h 350"/>
                <a:gd name="T12" fmla="*/ 524 w 615"/>
                <a:gd name="T13" fmla="*/ 114 h 350"/>
                <a:gd name="T14" fmla="*/ 594 w 615"/>
                <a:gd name="T15" fmla="*/ 259 h 350"/>
                <a:gd name="T16" fmla="*/ 449 w 615"/>
                <a:gd name="T17" fmla="*/ 329 h 350"/>
                <a:gd name="T18" fmla="*/ 63 w 615"/>
                <a:gd name="T19" fmla="*/ 189 h 350"/>
                <a:gd name="T20" fmla="*/ 14 w 615"/>
                <a:gd name="T21" fmla="*/ 89 h 350"/>
                <a:gd name="T22" fmla="*/ 114 w 615"/>
                <a:gd name="T23" fmla="*/ 4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5" h="350">
                  <a:moveTo>
                    <a:pt x="114" y="40"/>
                  </a:moveTo>
                  <a:cubicBezTo>
                    <a:pt x="122" y="43"/>
                    <a:pt x="129" y="47"/>
                    <a:pt x="135" y="52"/>
                  </a:cubicBezTo>
                  <a:cubicBezTo>
                    <a:pt x="153" y="17"/>
                    <a:pt x="194" y="0"/>
                    <a:pt x="231" y="13"/>
                  </a:cubicBezTo>
                  <a:cubicBezTo>
                    <a:pt x="247" y="18"/>
                    <a:pt x="261" y="29"/>
                    <a:pt x="270" y="42"/>
                  </a:cubicBezTo>
                  <a:cubicBezTo>
                    <a:pt x="300" y="15"/>
                    <a:pt x="343" y="5"/>
                    <a:pt x="383" y="19"/>
                  </a:cubicBezTo>
                  <a:cubicBezTo>
                    <a:pt x="425" y="33"/>
                    <a:pt x="454" y="70"/>
                    <a:pt x="459" y="111"/>
                  </a:cubicBezTo>
                  <a:cubicBezTo>
                    <a:pt x="480" y="106"/>
                    <a:pt x="502" y="106"/>
                    <a:pt x="524" y="114"/>
                  </a:cubicBezTo>
                  <a:cubicBezTo>
                    <a:pt x="583" y="134"/>
                    <a:pt x="615" y="199"/>
                    <a:pt x="594" y="259"/>
                  </a:cubicBezTo>
                  <a:cubicBezTo>
                    <a:pt x="574" y="318"/>
                    <a:pt x="509" y="350"/>
                    <a:pt x="449" y="329"/>
                  </a:cubicBezTo>
                  <a:cubicBezTo>
                    <a:pt x="407" y="315"/>
                    <a:pt x="100" y="202"/>
                    <a:pt x="63" y="189"/>
                  </a:cubicBezTo>
                  <a:cubicBezTo>
                    <a:pt x="22" y="175"/>
                    <a:pt x="0" y="130"/>
                    <a:pt x="14" y="89"/>
                  </a:cubicBezTo>
                  <a:cubicBezTo>
                    <a:pt x="28" y="48"/>
                    <a:pt x="73" y="26"/>
                    <a:pt x="114" y="40"/>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109" name="Freeform 508">
              <a:extLst>
                <a:ext uri="{FF2B5EF4-FFF2-40B4-BE49-F238E27FC236}">
                  <a16:creationId xmlns:a16="http://schemas.microsoft.com/office/drawing/2014/main" id="{2F6E1D81-58AF-4A70-AB6E-48AE3B21576A}"/>
                </a:ext>
              </a:extLst>
            </p:cNvPr>
            <p:cNvSpPr>
              <a:spLocks/>
            </p:cNvSpPr>
            <p:nvPr/>
          </p:nvSpPr>
          <p:spPr bwMode="auto">
            <a:xfrm>
              <a:off x="6221413" y="1730375"/>
              <a:ext cx="311150" cy="369888"/>
            </a:xfrm>
            <a:custGeom>
              <a:avLst/>
              <a:gdLst>
                <a:gd name="T0" fmla="*/ 155 w 464"/>
                <a:gd name="T1" fmla="*/ 48 h 551"/>
                <a:gd name="T2" fmla="*/ 165 w 464"/>
                <a:gd name="T3" fmla="*/ 70 h 551"/>
                <a:gd name="T4" fmla="*/ 264 w 464"/>
                <a:gd name="T5" fmla="*/ 99 h 551"/>
                <a:gd name="T6" fmla="*/ 276 w 464"/>
                <a:gd name="T7" fmla="*/ 146 h 551"/>
                <a:gd name="T8" fmla="*/ 380 w 464"/>
                <a:gd name="T9" fmla="*/ 198 h 551"/>
                <a:gd name="T10" fmla="*/ 382 w 464"/>
                <a:gd name="T11" fmla="*/ 318 h 551"/>
                <a:gd name="T12" fmla="*/ 431 w 464"/>
                <a:gd name="T13" fmla="*/ 360 h 551"/>
                <a:gd name="T14" fmla="*/ 396 w 464"/>
                <a:gd name="T15" fmla="*/ 517 h 551"/>
                <a:gd name="T16" fmla="*/ 238 w 464"/>
                <a:gd name="T17" fmla="*/ 483 h 551"/>
                <a:gd name="T18" fmla="*/ 23 w 464"/>
                <a:gd name="T19" fmla="*/ 132 h 551"/>
                <a:gd name="T20" fmla="*/ 47 w 464"/>
                <a:gd name="T21" fmla="*/ 24 h 551"/>
                <a:gd name="T22" fmla="*/ 155 w 464"/>
                <a:gd name="T23" fmla="*/ 48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4" h="551">
                  <a:moveTo>
                    <a:pt x="155" y="48"/>
                  </a:moveTo>
                  <a:cubicBezTo>
                    <a:pt x="160" y="55"/>
                    <a:pt x="163" y="62"/>
                    <a:pt x="165" y="70"/>
                  </a:cubicBezTo>
                  <a:cubicBezTo>
                    <a:pt x="200" y="54"/>
                    <a:pt x="243" y="65"/>
                    <a:pt x="264" y="99"/>
                  </a:cubicBezTo>
                  <a:cubicBezTo>
                    <a:pt x="273" y="114"/>
                    <a:pt x="277" y="130"/>
                    <a:pt x="276" y="146"/>
                  </a:cubicBezTo>
                  <a:cubicBezTo>
                    <a:pt x="316" y="143"/>
                    <a:pt x="357" y="162"/>
                    <a:pt x="380" y="198"/>
                  </a:cubicBezTo>
                  <a:cubicBezTo>
                    <a:pt x="404" y="236"/>
                    <a:pt x="403" y="282"/>
                    <a:pt x="382" y="318"/>
                  </a:cubicBezTo>
                  <a:cubicBezTo>
                    <a:pt x="401" y="326"/>
                    <a:pt x="418" y="341"/>
                    <a:pt x="431" y="360"/>
                  </a:cubicBezTo>
                  <a:cubicBezTo>
                    <a:pt x="464" y="413"/>
                    <a:pt x="449" y="484"/>
                    <a:pt x="396" y="517"/>
                  </a:cubicBezTo>
                  <a:cubicBezTo>
                    <a:pt x="343" y="551"/>
                    <a:pt x="272" y="536"/>
                    <a:pt x="238" y="483"/>
                  </a:cubicBezTo>
                  <a:cubicBezTo>
                    <a:pt x="215" y="445"/>
                    <a:pt x="44" y="166"/>
                    <a:pt x="23" y="132"/>
                  </a:cubicBezTo>
                  <a:cubicBezTo>
                    <a:pt x="0" y="96"/>
                    <a:pt x="10" y="47"/>
                    <a:pt x="47" y="24"/>
                  </a:cubicBezTo>
                  <a:cubicBezTo>
                    <a:pt x="83" y="0"/>
                    <a:pt x="132" y="11"/>
                    <a:pt x="155" y="48"/>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111" name="Freeform 510">
              <a:extLst>
                <a:ext uri="{FF2B5EF4-FFF2-40B4-BE49-F238E27FC236}">
                  <a16:creationId xmlns:a16="http://schemas.microsoft.com/office/drawing/2014/main" id="{9D328336-8F69-4DA2-826C-88E906B9A7EC}"/>
                </a:ext>
              </a:extLst>
            </p:cNvPr>
            <p:cNvSpPr>
              <a:spLocks/>
            </p:cNvSpPr>
            <p:nvPr/>
          </p:nvSpPr>
          <p:spPr bwMode="auto">
            <a:xfrm>
              <a:off x="4997450" y="6496050"/>
              <a:ext cx="398463" cy="347663"/>
            </a:xfrm>
            <a:custGeom>
              <a:avLst/>
              <a:gdLst>
                <a:gd name="T0" fmla="*/ 544 w 593"/>
                <a:gd name="T1" fmla="*/ 168 h 518"/>
                <a:gd name="T2" fmla="*/ 520 w 593"/>
                <a:gd name="T3" fmla="*/ 180 h 518"/>
                <a:gd name="T4" fmla="*/ 491 w 593"/>
                <a:gd name="T5" fmla="*/ 289 h 518"/>
                <a:gd name="T6" fmla="*/ 441 w 593"/>
                <a:gd name="T7" fmla="*/ 304 h 518"/>
                <a:gd name="T8" fmla="*/ 387 w 593"/>
                <a:gd name="T9" fmla="*/ 419 h 518"/>
                <a:gd name="T10" fmla="*/ 257 w 593"/>
                <a:gd name="T11" fmla="*/ 425 h 518"/>
                <a:gd name="T12" fmla="*/ 212 w 593"/>
                <a:gd name="T13" fmla="*/ 479 h 518"/>
                <a:gd name="T14" fmla="*/ 39 w 593"/>
                <a:gd name="T15" fmla="*/ 447 h 518"/>
                <a:gd name="T16" fmla="*/ 72 w 593"/>
                <a:gd name="T17" fmla="*/ 274 h 518"/>
                <a:gd name="T18" fmla="*/ 447 w 593"/>
                <a:gd name="T19" fmla="*/ 27 h 518"/>
                <a:gd name="T20" fmla="*/ 566 w 593"/>
                <a:gd name="T21" fmla="*/ 49 h 518"/>
                <a:gd name="T22" fmla="*/ 544 w 593"/>
                <a:gd name="T23" fmla="*/ 168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3" h="518">
                  <a:moveTo>
                    <a:pt x="544" y="168"/>
                  </a:moveTo>
                  <a:cubicBezTo>
                    <a:pt x="536" y="173"/>
                    <a:pt x="528" y="177"/>
                    <a:pt x="520" y="180"/>
                  </a:cubicBezTo>
                  <a:cubicBezTo>
                    <a:pt x="539" y="217"/>
                    <a:pt x="527" y="264"/>
                    <a:pt x="491" y="289"/>
                  </a:cubicBezTo>
                  <a:cubicBezTo>
                    <a:pt x="476" y="299"/>
                    <a:pt x="458" y="304"/>
                    <a:pt x="441" y="304"/>
                  </a:cubicBezTo>
                  <a:cubicBezTo>
                    <a:pt x="445" y="347"/>
                    <a:pt x="426" y="392"/>
                    <a:pt x="387" y="419"/>
                  </a:cubicBezTo>
                  <a:cubicBezTo>
                    <a:pt x="347" y="446"/>
                    <a:pt x="296" y="447"/>
                    <a:pt x="257" y="425"/>
                  </a:cubicBezTo>
                  <a:cubicBezTo>
                    <a:pt x="248" y="446"/>
                    <a:pt x="233" y="465"/>
                    <a:pt x="212" y="479"/>
                  </a:cubicBezTo>
                  <a:cubicBezTo>
                    <a:pt x="155" y="518"/>
                    <a:pt x="78" y="504"/>
                    <a:pt x="39" y="447"/>
                  </a:cubicBezTo>
                  <a:cubicBezTo>
                    <a:pt x="0" y="390"/>
                    <a:pt x="15" y="313"/>
                    <a:pt x="72" y="274"/>
                  </a:cubicBezTo>
                  <a:cubicBezTo>
                    <a:pt x="112" y="246"/>
                    <a:pt x="411" y="51"/>
                    <a:pt x="447" y="27"/>
                  </a:cubicBezTo>
                  <a:cubicBezTo>
                    <a:pt x="486" y="0"/>
                    <a:pt x="540" y="10"/>
                    <a:pt x="566" y="49"/>
                  </a:cubicBezTo>
                  <a:cubicBezTo>
                    <a:pt x="593" y="88"/>
                    <a:pt x="583" y="142"/>
                    <a:pt x="544" y="168"/>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112" name="Freeform 511">
              <a:extLst>
                <a:ext uri="{FF2B5EF4-FFF2-40B4-BE49-F238E27FC236}">
                  <a16:creationId xmlns:a16="http://schemas.microsoft.com/office/drawing/2014/main" id="{7F468EFA-9643-4C73-BFFB-F84D58B22C8A}"/>
                </a:ext>
              </a:extLst>
            </p:cNvPr>
            <p:cNvSpPr>
              <a:spLocks/>
            </p:cNvSpPr>
            <p:nvPr/>
          </p:nvSpPr>
          <p:spPr bwMode="auto">
            <a:xfrm>
              <a:off x="6122988" y="1014413"/>
              <a:ext cx="312738" cy="368300"/>
            </a:xfrm>
            <a:custGeom>
              <a:avLst/>
              <a:gdLst>
                <a:gd name="T0" fmla="*/ 156 w 465"/>
                <a:gd name="T1" fmla="*/ 47 h 550"/>
                <a:gd name="T2" fmla="*/ 166 w 465"/>
                <a:gd name="T3" fmla="*/ 69 h 550"/>
                <a:gd name="T4" fmla="*/ 265 w 465"/>
                <a:gd name="T5" fmla="*/ 98 h 550"/>
                <a:gd name="T6" fmla="*/ 277 w 465"/>
                <a:gd name="T7" fmla="*/ 145 h 550"/>
                <a:gd name="T8" fmla="*/ 380 w 465"/>
                <a:gd name="T9" fmla="*/ 198 h 550"/>
                <a:gd name="T10" fmla="*/ 382 w 465"/>
                <a:gd name="T11" fmla="*/ 317 h 550"/>
                <a:gd name="T12" fmla="*/ 431 w 465"/>
                <a:gd name="T13" fmla="*/ 359 h 550"/>
                <a:gd name="T14" fmla="*/ 396 w 465"/>
                <a:gd name="T15" fmla="*/ 517 h 550"/>
                <a:gd name="T16" fmla="*/ 239 w 465"/>
                <a:gd name="T17" fmla="*/ 482 h 550"/>
                <a:gd name="T18" fmla="*/ 23 w 465"/>
                <a:gd name="T19" fmla="*/ 132 h 550"/>
                <a:gd name="T20" fmla="*/ 47 w 465"/>
                <a:gd name="T21" fmla="*/ 23 h 550"/>
                <a:gd name="T22" fmla="*/ 156 w 465"/>
                <a:gd name="T23" fmla="*/ 47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5" h="550">
                  <a:moveTo>
                    <a:pt x="156" y="47"/>
                  </a:moveTo>
                  <a:cubicBezTo>
                    <a:pt x="160" y="54"/>
                    <a:pt x="163" y="62"/>
                    <a:pt x="166" y="69"/>
                  </a:cubicBezTo>
                  <a:cubicBezTo>
                    <a:pt x="201" y="53"/>
                    <a:pt x="243" y="65"/>
                    <a:pt x="265" y="98"/>
                  </a:cubicBezTo>
                  <a:cubicBezTo>
                    <a:pt x="274" y="113"/>
                    <a:pt x="278" y="129"/>
                    <a:pt x="277" y="145"/>
                  </a:cubicBezTo>
                  <a:cubicBezTo>
                    <a:pt x="317" y="143"/>
                    <a:pt x="357" y="161"/>
                    <a:pt x="380" y="198"/>
                  </a:cubicBezTo>
                  <a:cubicBezTo>
                    <a:pt x="404" y="235"/>
                    <a:pt x="404" y="281"/>
                    <a:pt x="382" y="317"/>
                  </a:cubicBezTo>
                  <a:cubicBezTo>
                    <a:pt x="402" y="326"/>
                    <a:pt x="419" y="340"/>
                    <a:pt x="431" y="359"/>
                  </a:cubicBezTo>
                  <a:cubicBezTo>
                    <a:pt x="465" y="412"/>
                    <a:pt x="449" y="483"/>
                    <a:pt x="396" y="517"/>
                  </a:cubicBezTo>
                  <a:cubicBezTo>
                    <a:pt x="343" y="550"/>
                    <a:pt x="273" y="535"/>
                    <a:pt x="239" y="482"/>
                  </a:cubicBezTo>
                  <a:cubicBezTo>
                    <a:pt x="215" y="444"/>
                    <a:pt x="45" y="165"/>
                    <a:pt x="23" y="132"/>
                  </a:cubicBezTo>
                  <a:cubicBezTo>
                    <a:pt x="0" y="95"/>
                    <a:pt x="11" y="46"/>
                    <a:pt x="47" y="23"/>
                  </a:cubicBezTo>
                  <a:cubicBezTo>
                    <a:pt x="84" y="0"/>
                    <a:pt x="132" y="10"/>
                    <a:pt x="156" y="47"/>
                  </a:cubicBezTo>
                  <a:close/>
                </a:path>
              </a:pathLst>
            </a:custGeom>
            <a:noFill/>
            <a:ln w="11113" cap="flat">
              <a:solidFill>
                <a:schemeClr val="bg2">
                  <a:lumMod val="40000"/>
                  <a:lumOff val="6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224" dirty="0"/>
            </a:p>
          </p:txBody>
        </p:sp>
        <p:sp>
          <p:nvSpPr>
            <p:cNvPr id="113" name="Freeform 512">
              <a:extLst>
                <a:ext uri="{FF2B5EF4-FFF2-40B4-BE49-F238E27FC236}">
                  <a16:creationId xmlns:a16="http://schemas.microsoft.com/office/drawing/2014/main" id="{2199AFFA-AFB6-42E6-BDAD-1FABE07CC402}"/>
                </a:ext>
              </a:extLst>
            </p:cNvPr>
            <p:cNvSpPr>
              <a:spLocks/>
            </p:cNvSpPr>
            <p:nvPr/>
          </p:nvSpPr>
          <p:spPr bwMode="auto">
            <a:xfrm>
              <a:off x="330200" y="5126038"/>
              <a:ext cx="277813" cy="390525"/>
            </a:xfrm>
            <a:custGeom>
              <a:avLst/>
              <a:gdLst>
                <a:gd name="T0" fmla="*/ 253 w 414"/>
                <a:gd name="T1" fmla="*/ 525 h 582"/>
                <a:gd name="T2" fmla="*/ 247 w 414"/>
                <a:gd name="T3" fmla="*/ 502 h 582"/>
                <a:gd name="T4" fmla="*/ 153 w 414"/>
                <a:gd name="T5" fmla="*/ 459 h 582"/>
                <a:gd name="T6" fmla="*/ 148 w 414"/>
                <a:gd name="T7" fmla="*/ 411 h 582"/>
                <a:gd name="T8" fmla="*/ 53 w 414"/>
                <a:gd name="T9" fmla="*/ 344 h 582"/>
                <a:gd name="T10" fmla="*/ 68 w 414"/>
                <a:gd name="T11" fmla="*/ 226 h 582"/>
                <a:gd name="T12" fmla="*/ 26 w 414"/>
                <a:gd name="T13" fmla="*/ 177 h 582"/>
                <a:gd name="T14" fmla="*/ 82 w 414"/>
                <a:gd name="T15" fmla="*/ 26 h 582"/>
                <a:gd name="T16" fmla="*/ 233 w 414"/>
                <a:gd name="T17" fmla="*/ 83 h 582"/>
                <a:gd name="T18" fmla="*/ 397 w 414"/>
                <a:gd name="T19" fmla="*/ 460 h 582"/>
                <a:gd name="T20" fmla="*/ 357 w 414"/>
                <a:gd name="T21" fmla="*/ 564 h 582"/>
                <a:gd name="T22" fmla="*/ 253 w 414"/>
                <a:gd name="T23" fmla="*/ 525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582">
                  <a:moveTo>
                    <a:pt x="253" y="525"/>
                  </a:moveTo>
                  <a:cubicBezTo>
                    <a:pt x="250" y="517"/>
                    <a:pt x="248" y="510"/>
                    <a:pt x="247" y="502"/>
                  </a:cubicBezTo>
                  <a:cubicBezTo>
                    <a:pt x="210" y="513"/>
                    <a:pt x="169" y="495"/>
                    <a:pt x="153" y="459"/>
                  </a:cubicBezTo>
                  <a:cubicBezTo>
                    <a:pt x="146" y="443"/>
                    <a:pt x="145" y="426"/>
                    <a:pt x="148" y="411"/>
                  </a:cubicBezTo>
                  <a:cubicBezTo>
                    <a:pt x="108" y="408"/>
                    <a:pt x="70" y="383"/>
                    <a:pt x="53" y="344"/>
                  </a:cubicBezTo>
                  <a:cubicBezTo>
                    <a:pt x="34" y="304"/>
                    <a:pt x="42" y="258"/>
                    <a:pt x="68" y="226"/>
                  </a:cubicBezTo>
                  <a:cubicBezTo>
                    <a:pt x="50" y="214"/>
                    <a:pt x="35" y="198"/>
                    <a:pt x="26" y="177"/>
                  </a:cubicBezTo>
                  <a:cubicBezTo>
                    <a:pt x="0" y="119"/>
                    <a:pt x="25" y="52"/>
                    <a:pt x="82" y="26"/>
                  </a:cubicBezTo>
                  <a:cubicBezTo>
                    <a:pt x="140" y="0"/>
                    <a:pt x="207" y="25"/>
                    <a:pt x="233" y="83"/>
                  </a:cubicBezTo>
                  <a:cubicBezTo>
                    <a:pt x="251" y="123"/>
                    <a:pt x="380" y="424"/>
                    <a:pt x="397" y="460"/>
                  </a:cubicBezTo>
                  <a:cubicBezTo>
                    <a:pt x="414" y="500"/>
                    <a:pt x="397" y="546"/>
                    <a:pt x="357" y="564"/>
                  </a:cubicBezTo>
                  <a:cubicBezTo>
                    <a:pt x="318" y="582"/>
                    <a:pt x="271" y="565"/>
                    <a:pt x="253" y="525"/>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114" name="Freeform 513">
              <a:extLst>
                <a:ext uri="{FF2B5EF4-FFF2-40B4-BE49-F238E27FC236}">
                  <a16:creationId xmlns:a16="http://schemas.microsoft.com/office/drawing/2014/main" id="{EFD5F1C8-389B-4A4F-A7F8-AEEABAD38616}"/>
                </a:ext>
              </a:extLst>
            </p:cNvPr>
            <p:cNvSpPr>
              <a:spLocks/>
            </p:cNvSpPr>
            <p:nvPr/>
          </p:nvSpPr>
          <p:spPr bwMode="auto">
            <a:xfrm>
              <a:off x="323850" y="5849938"/>
              <a:ext cx="279400" cy="390525"/>
            </a:xfrm>
            <a:custGeom>
              <a:avLst/>
              <a:gdLst>
                <a:gd name="T0" fmla="*/ 254 w 415"/>
                <a:gd name="T1" fmla="*/ 525 h 583"/>
                <a:gd name="T2" fmla="*/ 248 w 415"/>
                <a:gd name="T3" fmla="*/ 502 h 583"/>
                <a:gd name="T4" fmla="*/ 154 w 415"/>
                <a:gd name="T5" fmla="*/ 459 h 583"/>
                <a:gd name="T6" fmla="*/ 149 w 415"/>
                <a:gd name="T7" fmla="*/ 411 h 583"/>
                <a:gd name="T8" fmla="*/ 53 w 415"/>
                <a:gd name="T9" fmla="*/ 344 h 583"/>
                <a:gd name="T10" fmla="*/ 69 w 415"/>
                <a:gd name="T11" fmla="*/ 226 h 583"/>
                <a:gd name="T12" fmla="*/ 26 w 415"/>
                <a:gd name="T13" fmla="*/ 177 h 583"/>
                <a:gd name="T14" fmla="*/ 83 w 415"/>
                <a:gd name="T15" fmla="*/ 26 h 583"/>
                <a:gd name="T16" fmla="*/ 234 w 415"/>
                <a:gd name="T17" fmla="*/ 83 h 583"/>
                <a:gd name="T18" fmla="*/ 397 w 415"/>
                <a:gd name="T19" fmla="*/ 461 h 583"/>
                <a:gd name="T20" fmla="*/ 358 w 415"/>
                <a:gd name="T21" fmla="*/ 565 h 583"/>
                <a:gd name="T22" fmla="*/ 254 w 415"/>
                <a:gd name="T23" fmla="*/ 52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5" h="583">
                  <a:moveTo>
                    <a:pt x="254" y="525"/>
                  </a:moveTo>
                  <a:cubicBezTo>
                    <a:pt x="251" y="518"/>
                    <a:pt x="249" y="510"/>
                    <a:pt x="248" y="502"/>
                  </a:cubicBezTo>
                  <a:cubicBezTo>
                    <a:pt x="211" y="513"/>
                    <a:pt x="170" y="495"/>
                    <a:pt x="154" y="459"/>
                  </a:cubicBezTo>
                  <a:cubicBezTo>
                    <a:pt x="147" y="443"/>
                    <a:pt x="145" y="427"/>
                    <a:pt x="149" y="411"/>
                  </a:cubicBezTo>
                  <a:cubicBezTo>
                    <a:pt x="108" y="408"/>
                    <a:pt x="71" y="384"/>
                    <a:pt x="53" y="344"/>
                  </a:cubicBezTo>
                  <a:cubicBezTo>
                    <a:pt x="35" y="304"/>
                    <a:pt x="42" y="258"/>
                    <a:pt x="69" y="226"/>
                  </a:cubicBezTo>
                  <a:cubicBezTo>
                    <a:pt x="51" y="214"/>
                    <a:pt x="36" y="198"/>
                    <a:pt x="26" y="177"/>
                  </a:cubicBezTo>
                  <a:cubicBezTo>
                    <a:pt x="0" y="120"/>
                    <a:pt x="26" y="52"/>
                    <a:pt x="83" y="26"/>
                  </a:cubicBezTo>
                  <a:cubicBezTo>
                    <a:pt x="140" y="0"/>
                    <a:pt x="208" y="26"/>
                    <a:pt x="234" y="83"/>
                  </a:cubicBezTo>
                  <a:cubicBezTo>
                    <a:pt x="252" y="124"/>
                    <a:pt x="381" y="425"/>
                    <a:pt x="397" y="461"/>
                  </a:cubicBezTo>
                  <a:cubicBezTo>
                    <a:pt x="415" y="500"/>
                    <a:pt x="398" y="547"/>
                    <a:pt x="358" y="565"/>
                  </a:cubicBezTo>
                  <a:cubicBezTo>
                    <a:pt x="319" y="583"/>
                    <a:pt x="272" y="565"/>
                    <a:pt x="254" y="525"/>
                  </a:cubicBezTo>
                  <a:close/>
                </a:path>
              </a:pathLst>
            </a:custGeom>
            <a:noFill/>
            <a:ln w="11113" cap="flat">
              <a:solidFill>
                <a:schemeClr val="bg2">
                  <a:lumMod val="40000"/>
                  <a:lumOff val="6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224" dirty="0"/>
            </a:p>
          </p:txBody>
        </p:sp>
        <p:sp>
          <p:nvSpPr>
            <p:cNvPr id="115" name="Freeform 514">
              <a:extLst>
                <a:ext uri="{FF2B5EF4-FFF2-40B4-BE49-F238E27FC236}">
                  <a16:creationId xmlns:a16="http://schemas.microsoft.com/office/drawing/2014/main" id="{E584BE3A-24FE-42FD-8E84-B3B6CCC727E1}"/>
                </a:ext>
              </a:extLst>
            </p:cNvPr>
            <p:cNvSpPr>
              <a:spLocks/>
            </p:cNvSpPr>
            <p:nvPr/>
          </p:nvSpPr>
          <p:spPr bwMode="auto">
            <a:xfrm>
              <a:off x="3441700" y="801688"/>
              <a:ext cx="323850" cy="147638"/>
            </a:xfrm>
            <a:custGeom>
              <a:avLst/>
              <a:gdLst>
                <a:gd name="T0" fmla="*/ 64 w 484"/>
                <a:gd name="T1" fmla="*/ 85 h 219"/>
                <a:gd name="T2" fmla="*/ 83 w 484"/>
                <a:gd name="T3" fmla="*/ 88 h 219"/>
                <a:gd name="T4" fmla="*/ 146 w 484"/>
                <a:gd name="T5" fmla="*/ 34 h 219"/>
                <a:gd name="T6" fmla="*/ 183 w 484"/>
                <a:gd name="T7" fmla="*/ 47 h 219"/>
                <a:gd name="T8" fmla="*/ 263 w 484"/>
                <a:gd name="T9" fmla="*/ 0 h 219"/>
                <a:gd name="T10" fmla="*/ 344 w 484"/>
                <a:gd name="T11" fmla="*/ 51 h 219"/>
                <a:gd name="T12" fmla="*/ 393 w 484"/>
                <a:gd name="T13" fmla="*/ 37 h 219"/>
                <a:gd name="T14" fmla="*/ 484 w 484"/>
                <a:gd name="T15" fmla="*/ 129 h 219"/>
                <a:gd name="T16" fmla="*/ 392 w 484"/>
                <a:gd name="T17" fmla="*/ 219 h 219"/>
                <a:gd name="T18" fmla="*/ 63 w 484"/>
                <a:gd name="T19" fmla="*/ 210 h 219"/>
                <a:gd name="T20" fmla="*/ 1 w 484"/>
                <a:gd name="T21" fmla="*/ 147 h 219"/>
                <a:gd name="T22" fmla="*/ 64 w 484"/>
                <a:gd name="T23" fmla="*/ 8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4" h="219">
                  <a:moveTo>
                    <a:pt x="64" y="85"/>
                  </a:moveTo>
                  <a:cubicBezTo>
                    <a:pt x="71" y="85"/>
                    <a:pt x="77" y="86"/>
                    <a:pt x="83" y="88"/>
                  </a:cubicBezTo>
                  <a:cubicBezTo>
                    <a:pt x="88" y="58"/>
                    <a:pt x="114" y="34"/>
                    <a:pt x="146" y="34"/>
                  </a:cubicBezTo>
                  <a:cubicBezTo>
                    <a:pt x="160" y="35"/>
                    <a:pt x="172" y="39"/>
                    <a:pt x="183" y="47"/>
                  </a:cubicBezTo>
                  <a:cubicBezTo>
                    <a:pt x="198" y="19"/>
                    <a:pt x="229" y="0"/>
                    <a:pt x="263" y="0"/>
                  </a:cubicBezTo>
                  <a:cubicBezTo>
                    <a:pt x="298" y="1"/>
                    <a:pt x="329" y="21"/>
                    <a:pt x="344" y="51"/>
                  </a:cubicBezTo>
                  <a:cubicBezTo>
                    <a:pt x="358" y="42"/>
                    <a:pt x="375" y="37"/>
                    <a:pt x="393" y="37"/>
                  </a:cubicBezTo>
                  <a:cubicBezTo>
                    <a:pt x="444" y="37"/>
                    <a:pt x="484" y="79"/>
                    <a:pt x="484" y="129"/>
                  </a:cubicBezTo>
                  <a:cubicBezTo>
                    <a:pt x="483" y="179"/>
                    <a:pt x="442" y="219"/>
                    <a:pt x="392" y="219"/>
                  </a:cubicBezTo>
                  <a:cubicBezTo>
                    <a:pt x="356" y="219"/>
                    <a:pt x="95" y="211"/>
                    <a:pt x="63" y="210"/>
                  </a:cubicBezTo>
                  <a:cubicBezTo>
                    <a:pt x="28" y="210"/>
                    <a:pt x="0" y="182"/>
                    <a:pt x="1" y="147"/>
                  </a:cubicBezTo>
                  <a:cubicBezTo>
                    <a:pt x="1" y="112"/>
                    <a:pt x="29" y="85"/>
                    <a:pt x="64" y="85"/>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116" name="Freeform 515">
              <a:extLst>
                <a:ext uri="{FF2B5EF4-FFF2-40B4-BE49-F238E27FC236}">
                  <a16:creationId xmlns:a16="http://schemas.microsoft.com/office/drawing/2014/main" id="{591F6493-AF27-420C-AFB8-712867A90AA2}"/>
                </a:ext>
              </a:extLst>
            </p:cNvPr>
            <p:cNvSpPr>
              <a:spLocks/>
            </p:cNvSpPr>
            <p:nvPr/>
          </p:nvSpPr>
          <p:spPr bwMode="auto">
            <a:xfrm>
              <a:off x="1981200" y="711200"/>
              <a:ext cx="415925" cy="258763"/>
            </a:xfrm>
            <a:custGeom>
              <a:avLst/>
              <a:gdLst>
                <a:gd name="T0" fmla="*/ 65 w 619"/>
                <a:gd name="T1" fmla="*/ 217 h 385"/>
                <a:gd name="T2" fmla="*/ 90 w 619"/>
                <a:gd name="T3" fmla="*/ 213 h 385"/>
                <a:gd name="T4" fmla="*/ 145 w 619"/>
                <a:gd name="T5" fmla="*/ 121 h 385"/>
                <a:gd name="T6" fmla="*/ 195 w 619"/>
                <a:gd name="T7" fmla="*/ 121 h 385"/>
                <a:gd name="T8" fmla="*/ 274 w 619"/>
                <a:gd name="T9" fmla="*/ 30 h 385"/>
                <a:gd name="T10" fmla="*/ 395 w 619"/>
                <a:gd name="T11" fmla="*/ 59 h 385"/>
                <a:gd name="T12" fmla="*/ 450 w 619"/>
                <a:gd name="T13" fmla="*/ 21 h 385"/>
                <a:gd name="T14" fmla="*/ 598 w 619"/>
                <a:gd name="T15" fmla="*/ 96 h 385"/>
                <a:gd name="T16" fmla="*/ 523 w 619"/>
                <a:gd name="T17" fmla="*/ 245 h 385"/>
                <a:gd name="T18" fmla="*/ 116 w 619"/>
                <a:gd name="T19" fmla="*/ 371 h 385"/>
                <a:gd name="T20" fmla="*/ 14 w 619"/>
                <a:gd name="T21" fmla="*/ 319 h 385"/>
                <a:gd name="T22" fmla="*/ 65 w 619"/>
                <a:gd name="T23" fmla="*/ 21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9" h="385">
                  <a:moveTo>
                    <a:pt x="65" y="217"/>
                  </a:moveTo>
                  <a:cubicBezTo>
                    <a:pt x="74" y="214"/>
                    <a:pt x="82" y="213"/>
                    <a:pt x="90" y="213"/>
                  </a:cubicBezTo>
                  <a:cubicBezTo>
                    <a:pt x="83" y="173"/>
                    <a:pt x="106" y="134"/>
                    <a:pt x="145" y="121"/>
                  </a:cubicBezTo>
                  <a:cubicBezTo>
                    <a:pt x="162" y="115"/>
                    <a:pt x="179" y="116"/>
                    <a:pt x="195" y="121"/>
                  </a:cubicBezTo>
                  <a:cubicBezTo>
                    <a:pt x="203" y="80"/>
                    <a:pt x="232" y="44"/>
                    <a:pt x="274" y="30"/>
                  </a:cubicBezTo>
                  <a:cubicBezTo>
                    <a:pt x="318" y="16"/>
                    <a:pt x="364" y="28"/>
                    <a:pt x="395" y="59"/>
                  </a:cubicBezTo>
                  <a:cubicBezTo>
                    <a:pt x="408" y="42"/>
                    <a:pt x="427" y="28"/>
                    <a:pt x="450" y="21"/>
                  </a:cubicBezTo>
                  <a:cubicBezTo>
                    <a:pt x="511" y="0"/>
                    <a:pt x="578" y="34"/>
                    <a:pt x="598" y="96"/>
                  </a:cubicBezTo>
                  <a:cubicBezTo>
                    <a:pt x="619" y="158"/>
                    <a:pt x="585" y="225"/>
                    <a:pt x="523" y="245"/>
                  </a:cubicBezTo>
                  <a:cubicBezTo>
                    <a:pt x="479" y="259"/>
                    <a:pt x="155" y="358"/>
                    <a:pt x="116" y="371"/>
                  </a:cubicBezTo>
                  <a:cubicBezTo>
                    <a:pt x="73" y="385"/>
                    <a:pt x="28" y="362"/>
                    <a:pt x="14" y="319"/>
                  </a:cubicBezTo>
                  <a:cubicBezTo>
                    <a:pt x="0" y="277"/>
                    <a:pt x="23" y="231"/>
                    <a:pt x="65" y="217"/>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117" name="Freeform 516">
              <a:extLst>
                <a:ext uri="{FF2B5EF4-FFF2-40B4-BE49-F238E27FC236}">
                  <a16:creationId xmlns:a16="http://schemas.microsoft.com/office/drawing/2014/main" id="{344FB4F3-C6F3-4548-9910-A2E89190A6B0}"/>
                </a:ext>
              </a:extLst>
            </p:cNvPr>
            <p:cNvSpPr>
              <a:spLocks/>
            </p:cNvSpPr>
            <p:nvPr/>
          </p:nvSpPr>
          <p:spPr bwMode="auto">
            <a:xfrm>
              <a:off x="776288" y="709613"/>
              <a:ext cx="331788" cy="309563"/>
            </a:xfrm>
            <a:custGeom>
              <a:avLst/>
              <a:gdLst>
                <a:gd name="T0" fmla="*/ 39 w 494"/>
                <a:gd name="T1" fmla="*/ 321 h 462"/>
                <a:gd name="T2" fmla="*/ 59 w 494"/>
                <a:gd name="T3" fmla="*/ 310 h 462"/>
                <a:gd name="T4" fmla="*/ 78 w 494"/>
                <a:gd name="T5" fmla="*/ 214 h 462"/>
                <a:gd name="T6" fmla="*/ 120 w 494"/>
                <a:gd name="T7" fmla="*/ 199 h 462"/>
                <a:gd name="T8" fmla="*/ 161 w 494"/>
                <a:gd name="T9" fmla="*/ 98 h 462"/>
                <a:gd name="T10" fmla="*/ 272 w 494"/>
                <a:gd name="T11" fmla="*/ 86 h 462"/>
                <a:gd name="T12" fmla="*/ 308 w 494"/>
                <a:gd name="T13" fmla="*/ 36 h 462"/>
                <a:gd name="T14" fmla="*/ 458 w 494"/>
                <a:gd name="T15" fmla="*/ 56 h 462"/>
                <a:gd name="T16" fmla="*/ 439 w 494"/>
                <a:gd name="T17" fmla="*/ 206 h 462"/>
                <a:gd name="T18" fmla="*/ 129 w 494"/>
                <a:gd name="T19" fmla="*/ 437 h 462"/>
                <a:gd name="T20" fmla="*/ 25 w 494"/>
                <a:gd name="T21" fmla="*/ 424 h 462"/>
                <a:gd name="T22" fmla="*/ 39 w 494"/>
                <a:gd name="T23" fmla="*/ 32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4" h="462">
                  <a:moveTo>
                    <a:pt x="39" y="321"/>
                  </a:moveTo>
                  <a:cubicBezTo>
                    <a:pt x="45" y="316"/>
                    <a:pt x="52" y="312"/>
                    <a:pt x="59" y="310"/>
                  </a:cubicBezTo>
                  <a:cubicBezTo>
                    <a:pt x="41" y="278"/>
                    <a:pt x="48" y="237"/>
                    <a:pt x="78" y="214"/>
                  </a:cubicBezTo>
                  <a:cubicBezTo>
                    <a:pt x="90" y="204"/>
                    <a:pt x="105" y="199"/>
                    <a:pt x="120" y="199"/>
                  </a:cubicBezTo>
                  <a:cubicBezTo>
                    <a:pt x="115" y="162"/>
                    <a:pt x="129" y="122"/>
                    <a:pt x="161" y="98"/>
                  </a:cubicBezTo>
                  <a:cubicBezTo>
                    <a:pt x="194" y="72"/>
                    <a:pt x="237" y="69"/>
                    <a:pt x="272" y="86"/>
                  </a:cubicBezTo>
                  <a:cubicBezTo>
                    <a:pt x="279" y="67"/>
                    <a:pt x="291" y="49"/>
                    <a:pt x="308" y="36"/>
                  </a:cubicBezTo>
                  <a:cubicBezTo>
                    <a:pt x="355" y="0"/>
                    <a:pt x="422" y="9"/>
                    <a:pt x="458" y="56"/>
                  </a:cubicBezTo>
                  <a:cubicBezTo>
                    <a:pt x="494" y="102"/>
                    <a:pt x="486" y="170"/>
                    <a:pt x="439" y="206"/>
                  </a:cubicBezTo>
                  <a:cubicBezTo>
                    <a:pt x="406" y="231"/>
                    <a:pt x="159" y="415"/>
                    <a:pt x="129" y="437"/>
                  </a:cubicBezTo>
                  <a:cubicBezTo>
                    <a:pt x="97" y="462"/>
                    <a:pt x="50" y="456"/>
                    <a:pt x="25" y="424"/>
                  </a:cubicBezTo>
                  <a:cubicBezTo>
                    <a:pt x="0" y="392"/>
                    <a:pt x="6" y="346"/>
                    <a:pt x="39" y="321"/>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118" name="Freeform 517">
              <a:extLst>
                <a:ext uri="{FF2B5EF4-FFF2-40B4-BE49-F238E27FC236}">
                  <a16:creationId xmlns:a16="http://schemas.microsoft.com/office/drawing/2014/main" id="{6C9C5A58-DD2C-4280-855F-9E2A5EB81BB4}"/>
                </a:ext>
              </a:extLst>
            </p:cNvPr>
            <p:cNvSpPr>
              <a:spLocks/>
            </p:cNvSpPr>
            <p:nvPr/>
          </p:nvSpPr>
          <p:spPr bwMode="auto">
            <a:xfrm>
              <a:off x="357188" y="1295400"/>
              <a:ext cx="268288" cy="285750"/>
            </a:xfrm>
            <a:custGeom>
              <a:avLst/>
              <a:gdLst>
                <a:gd name="T0" fmla="*/ 26 w 401"/>
                <a:gd name="T1" fmla="*/ 307 h 425"/>
                <a:gd name="T2" fmla="*/ 43 w 401"/>
                <a:gd name="T3" fmla="*/ 296 h 425"/>
                <a:gd name="T4" fmla="*/ 50 w 401"/>
                <a:gd name="T5" fmla="*/ 212 h 425"/>
                <a:gd name="T6" fmla="*/ 86 w 401"/>
                <a:gd name="T7" fmla="*/ 195 h 425"/>
                <a:gd name="T8" fmla="*/ 111 w 401"/>
                <a:gd name="T9" fmla="*/ 103 h 425"/>
                <a:gd name="T10" fmla="*/ 207 w 401"/>
                <a:gd name="T11" fmla="*/ 82 h 425"/>
                <a:gd name="T12" fmla="*/ 233 w 401"/>
                <a:gd name="T13" fmla="*/ 36 h 425"/>
                <a:gd name="T14" fmla="*/ 365 w 401"/>
                <a:gd name="T15" fmla="*/ 39 h 425"/>
                <a:gd name="T16" fmla="*/ 362 w 401"/>
                <a:gd name="T17" fmla="*/ 171 h 425"/>
                <a:gd name="T18" fmla="*/ 115 w 401"/>
                <a:gd name="T19" fmla="*/ 400 h 425"/>
                <a:gd name="T20" fmla="*/ 24 w 401"/>
                <a:gd name="T21" fmla="*/ 398 h 425"/>
                <a:gd name="T22" fmla="*/ 26 w 401"/>
                <a:gd name="T23" fmla="*/ 307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1" h="425">
                  <a:moveTo>
                    <a:pt x="26" y="307"/>
                  </a:moveTo>
                  <a:cubicBezTo>
                    <a:pt x="31" y="303"/>
                    <a:pt x="37" y="299"/>
                    <a:pt x="43" y="296"/>
                  </a:cubicBezTo>
                  <a:cubicBezTo>
                    <a:pt x="24" y="271"/>
                    <a:pt x="27" y="234"/>
                    <a:pt x="50" y="212"/>
                  </a:cubicBezTo>
                  <a:cubicBezTo>
                    <a:pt x="60" y="202"/>
                    <a:pt x="73" y="196"/>
                    <a:pt x="86" y="195"/>
                  </a:cubicBezTo>
                  <a:cubicBezTo>
                    <a:pt x="77" y="163"/>
                    <a:pt x="86" y="127"/>
                    <a:pt x="111" y="103"/>
                  </a:cubicBezTo>
                  <a:cubicBezTo>
                    <a:pt x="137" y="78"/>
                    <a:pt x="175" y="71"/>
                    <a:pt x="207" y="82"/>
                  </a:cubicBezTo>
                  <a:cubicBezTo>
                    <a:pt x="211" y="65"/>
                    <a:pt x="220" y="49"/>
                    <a:pt x="233" y="36"/>
                  </a:cubicBezTo>
                  <a:cubicBezTo>
                    <a:pt x="270" y="0"/>
                    <a:pt x="329" y="2"/>
                    <a:pt x="365" y="39"/>
                  </a:cubicBezTo>
                  <a:cubicBezTo>
                    <a:pt x="401" y="76"/>
                    <a:pt x="400" y="135"/>
                    <a:pt x="362" y="171"/>
                  </a:cubicBezTo>
                  <a:cubicBezTo>
                    <a:pt x="336" y="196"/>
                    <a:pt x="139" y="378"/>
                    <a:pt x="115" y="400"/>
                  </a:cubicBezTo>
                  <a:cubicBezTo>
                    <a:pt x="90" y="425"/>
                    <a:pt x="49" y="424"/>
                    <a:pt x="24" y="398"/>
                  </a:cubicBezTo>
                  <a:cubicBezTo>
                    <a:pt x="0" y="373"/>
                    <a:pt x="1" y="332"/>
                    <a:pt x="26" y="307"/>
                  </a:cubicBezTo>
                  <a:close/>
                </a:path>
              </a:pathLst>
            </a:custGeom>
            <a:noFill/>
            <a:ln w="11113" cap="flat">
              <a:solidFill>
                <a:schemeClr val="bg2">
                  <a:lumMod val="40000"/>
                  <a:lumOff val="6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224" dirty="0"/>
            </a:p>
          </p:txBody>
        </p:sp>
        <p:sp>
          <p:nvSpPr>
            <p:cNvPr id="119" name="Freeform 518">
              <a:extLst>
                <a:ext uri="{FF2B5EF4-FFF2-40B4-BE49-F238E27FC236}">
                  <a16:creationId xmlns:a16="http://schemas.microsoft.com/office/drawing/2014/main" id="{943F58E1-DFA8-46CF-9F78-C007F8979314}"/>
                </a:ext>
              </a:extLst>
            </p:cNvPr>
            <p:cNvSpPr>
              <a:spLocks/>
            </p:cNvSpPr>
            <p:nvPr/>
          </p:nvSpPr>
          <p:spPr bwMode="auto">
            <a:xfrm>
              <a:off x="3703638" y="720725"/>
              <a:ext cx="381000" cy="173038"/>
            </a:xfrm>
            <a:custGeom>
              <a:avLst/>
              <a:gdLst>
                <a:gd name="T0" fmla="*/ 75 w 566"/>
                <a:gd name="T1" fmla="*/ 99 h 257"/>
                <a:gd name="T2" fmla="*/ 97 w 566"/>
                <a:gd name="T3" fmla="*/ 103 h 257"/>
                <a:gd name="T4" fmla="*/ 170 w 566"/>
                <a:gd name="T5" fmla="*/ 40 h 257"/>
                <a:gd name="T6" fmla="*/ 213 w 566"/>
                <a:gd name="T7" fmla="*/ 55 h 257"/>
                <a:gd name="T8" fmla="*/ 307 w 566"/>
                <a:gd name="T9" fmla="*/ 0 h 257"/>
                <a:gd name="T10" fmla="*/ 402 w 566"/>
                <a:gd name="T11" fmla="*/ 60 h 257"/>
                <a:gd name="T12" fmla="*/ 460 w 566"/>
                <a:gd name="T13" fmla="*/ 43 h 257"/>
                <a:gd name="T14" fmla="*/ 565 w 566"/>
                <a:gd name="T15" fmla="*/ 151 h 257"/>
                <a:gd name="T16" fmla="*/ 458 w 566"/>
                <a:gd name="T17" fmla="*/ 256 h 257"/>
                <a:gd name="T18" fmla="*/ 73 w 566"/>
                <a:gd name="T19" fmla="*/ 246 h 257"/>
                <a:gd name="T20" fmla="*/ 1 w 566"/>
                <a:gd name="T21" fmla="*/ 172 h 257"/>
                <a:gd name="T22" fmla="*/ 75 w 566"/>
                <a:gd name="T23" fmla="*/ 9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6" h="257">
                  <a:moveTo>
                    <a:pt x="75" y="99"/>
                  </a:moveTo>
                  <a:cubicBezTo>
                    <a:pt x="83" y="99"/>
                    <a:pt x="90" y="101"/>
                    <a:pt x="97" y="103"/>
                  </a:cubicBezTo>
                  <a:cubicBezTo>
                    <a:pt x="102" y="67"/>
                    <a:pt x="133" y="40"/>
                    <a:pt x="170" y="40"/>
                  </a:cubicBezTo>
                  <a:cubicBezTo>
                    <a:pt x="187" y="40"/>
                    <a:pt x="201" y="46"/>
                    <a:pt x="213" y="55"/>
                  </a:cubicBezTo>
                  <a:cubicBezTo>
                    <a:pt x="232" y="22"/>
                    <a:pt x="267" y="0"/>
                    <a:pt x="307" y="0"/>
                  </a:cubicBezTo>
                  <a:cubicBezTo>
                    <a:pt x="349" y="1"/>
                    <a:pt x="384" y="25"/>
                    <a:pt x="402" y="60"/>
                  </a:cubicBezTo>
                  <a:cubicBezTo>
                    <a:pt x="418" y="49"/>
                    <a:pt x="438" y="43"/>
                    <a:pt x="460" y="43"/>
                  </a:cubicBezTo>
                  <a:cubicBezTo>
                    <a:pt x="519" y="44"/>
                    <a:pt x="566" y="92"/>
                    <a:pt x="565" y="151"/>
                  </a:cubicBezTo>
                  <a:cubicBezTo>
                    <a:pt x="565" y="209"/>
                    <a:pt x="516" y="257"/>
                    <a:pt x="458" y="256"/>
                  </a:cubicBezTo>
                  <a:cubicBezTo>
                    <a:pt x="416" y="256"/>
                    <a:pt x="110" y="246"/>
                    <a:pt x="73" y="246"/>
                  </a:cubicBezTo>
                  <a:cubicBezTo>
                    <a:pt x="33" y="246"/>
                    <a:pt x="0" y="212"/>
                    <a:pt x="1" y="172"/>
                  </a:cubicBezTo>
                  <a:cubicBezTo>
                    <a:pt x="1" y="131"/>
                    <a:pt x="34" y="99"/>
                    <a:pt x="75" y="99"/>
                  </a:cubicBezTo>
                  <a:close/>
                </a:path>
              </a:pathLst>
            </a:custGeom>
            <a:noFill/>
            <a:ln w="11113" cap="flat">
              <a:solidFill>
                <a:schemeClr val="bg2">
                  <a:lumMod val="40000"/>
                  <a:lumOff val="6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224" dirty="0"/>
            </a:p>
          </p:txBody>
        </p:sp>
        <p:sp>
          <p:nvSpPr>
            <p:cNvPr id="120" name="Freeform 519">
              <a:extLst>
                <a:ext uri="{FF2B5EF4-FFF2-40B4-BE49-F238E27FC236}">
                  <a16:creationId xmlns:a16="http://schemas.microsoft.com/office/drawing/2014/main" id="{6DF44031-83A5-4D4F-8247-6C20609BF3E8}"/>
                </a:ext>
              </a:extLst>
            </p:cNvPr>
            <p:cNvSpPr>
              <a:spLocks/>
            </p:cNvSpPr>
            <p:nvPr/>
          </p:nvSpPr>
          <p:spPr bwMode="auto">
            <a:xfrm>
              <a:off x="2605088" y="6800850"/>
              <a:ext cx="393700" cy="179388"/>
            </a:xfrm>
            <a:custGeom>
              <a:avLst/>
              <a:gdLst>
                <a:gd name="T0" fmla="*/ 508 w 585"/>
                <a:gd name="T1" fmla="*/ 163 h 266"/>
                <a:gd name="T2" fmla="*/ 485 w 585"/>
                <a:gd name="T3" fmla="*/ 159 h 266"/>
                <a:gd name="T4" fmla="*/ 409 w 585"/>
                <a:gd name="T5" fmla="*/ 224 h 266"/>
                <a:gd name="T6" fmla="*/ 365 w 585"/>
                <a:gd name="T7" fmla="*/ 209 h 266"/>
                <a:gd name="T8" fmla="*/ 267 w 585"/>
                <a:gd name="T9" fmla="*/ 266 h 266"/>
                <a:gd name="T10" fmla="*/ 170 w 585"/>
                <a:gd name="T11" fmla="*/ 204 h 266"/>
                <a:gd name="T12" fmla="*/ 110 w 585"/>
                <a:gd name="T13" fmla="*/ 221 h 266"/>
                <a:gd name="T14" fmla="*/ 1 w 585"/>
                <a:gd name="T15" fmla="*/ 110 h 266"/>
                <a:gd name="T16" fmla="*/ 112 w 585"/>
                <a:gd name="T17" fmla="*/ 1 h 266"/>
                <a:gd name="T18" fmla="*/ 509 w 585"/>
                <a:gd name="T19" fmla="*/ 11 h 266"/>
                <a:gd name="T20" fmla="*/ 584 w 585"/>
                <a:gd name="T21" fmla="*/ 88 h 266"/>
                <a:gd name="T22" fmla="*/ 508 w 585"/>
                <a:gd name="T23" fmla="*/ 16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5" h="266">
                  <a:moveTo>
                    <a:pt x="508" y="163"/>
                  </a:moveTo>
                  <a:cubicBezTo>
                    <a:pt x="500" y="163"/>
                    <a:pt x="492" y="162"/>
                    <a:pt x="485" y="159"/>
                  </a:cubicBezTo>
                  <a:cubicBezTo>
                    <a:pt x="479" y="196"/>
                    <a:pt x="447" y="225"/>
                    <a:pt x="409" y="224"/>
                  </a:cubicBezTo>
                  <a:cubicBezTo>
                    <a:pt x="392" y="224"/>
                    <a:pt x="377" y="218"/>
                    <a:pt x="365" y="209"/>
                  </a:cubicBezTo>
                  <a:cubicBezTo>
                    <a:pt x="345" y="243"/>
                    <a:pt x="309" y="266"/>
                    <a:pt x="267" y="266"/>
                  </a:cubicBezTo>
                  <a:cubicBezTo>
                    <a:pt x="224" y="265"/>
                    <a:pt x="187" y="240"/>
                    <a:pt x="170" y="204"/>
                  </a:cubicBezTo>
                  <a:cubicBezTo>
                    <a:pt x="152" y="215"/>
                    <a:pt x="132" y="221"/>
                    <a:pt x="110" y="221"/>
                  </a:cubicBezTo>
                  <a:cubicBezTo>
                    <a:pt x="49" y="221"/>
                    <a:pt x="0" y="171"/>
                    <a:pt x="1" y="110"/>
                  </a:cubicBezTo>
                  <a:cubicBezTo>
                    <a:pt x="1" y="49"/>
                    <a:pt x="51" y="0"/>
                    <a:pt x="112" y="1"/>
                  </a:cubicBezTo>
                  <a:cubicBezTo>
                    <a:pt x="155" y="1"/>
                    <a:pt x="471" y="11"/>
                    <a:pt x="509" y="11"/>
                  </a:cubicBezTo>
                  <a:cubicBezTo>
                    <a:pt x="551" y="12"/>
                    <a:pt x="585" y="46"/>
                    <a:pt x="584" y="88"/>
                  </a:cubicBezTo>
                  <a:cubicBezTo>
                    <a:pt x="584" y="130"/>
                    <a:pt x="550" y="164"/>
                    <a:pt x="508" y="163"/>
                  </a:cubicBezTo>
                </a:path>
              </a:pathLst>
            </a:custGeom>
            <a:solidFill>
              <a:schemeClr val="bg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224" dirty="0"/>
            </a:p>
          </p:txBody>
        </p:sp>
        <p:sp>
          <p:nvSpPr>
            <p:cNvPr id="121" name="Freeform 520">
              <a:extLst>
                <a:ext uri="{FF2B5EF4-FFF2-40B4-BE49-F238E27FC236}">
                  <a16:creationId xmlns:a16="http://schemas.microsoft.com/office/drawing/2014/main" id="{035B8F99-A733-4CEF-815C-20259D47AA1D}"/>
                </a:ext>
              </a:extLst>
            </p:cNvPr>
            <p:cNvSpPr>
              <a:spLocks/>
            </p:cNvSpPr>
            <p:nvPr/>
          </p:nvSpPr>
          <p:spPr bwMode="auto">
            <a:xfrm>
              <a:off x="2220913" y="6869113"/>
              <a:ext cx="458788" cy="209550"/>
            </a:xfrm>
            <a:custGeom>
              <a:avLst/>
              <a:gdLst>
                <a:gd name="T0" fmla="*/ 594 w 684"/>
                <a:gd name="T1" fmla="*/ 190 h 310"/>
                <a:gd name="T2" fmla="*/ 567 w 684"/>
                <a:gd name="T3" fmla="*/ 186 h 310"/>
                <a:gd name="T4" fmla="*/ 478 w 684"/>
                <a:gd name="T5" fmla="*/ 261 h 310"/>
                <a:gd name="T6" fmla="*/ 427 w 684"/>
                <a:gd name="T7" fmla="*/ 244 h 310"/>
                <a:gd name="T8" fmla="*/ 313 w 684"/>
                <a:gd name="T9" fmla="*/ 310 h 310"/>
                <a:gd name="T10" fmla="*/ 199 w 684"/>
                <a:gd name="T11" fmla="*/ 238 h 310"/>
                <a:gd name="T12" fmla="*/ 129 w 684"/>
                <a:gd name="T13" fmla="*/ 258 h 310"/>
                <a:gd name="T14" fmla="*/ 1 w 684"/>
                <a:gd name="T15" fmla="*/ 128 h 310"/>
                <a:gd name="T16" fmla="*/ 131 w 684"/>
                <a:gd name="T17" fmla="*/ 1 h 310"/>
                <a:gd name="T18" fmla="*/ 596 w 684"/>
                <a:gd name="T19" fmla="*/ 13 h 310"/>
                <a:gd name="T20" fmla="*/ 684 w 684"/>
                <a:gd name="T21" fmla="*/ 102 h 310"/>
                <a:gd name="T22" fmla="*/ 594 w 684"/>
                <a:gd name="T23" fmla="*/ 19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4" h="310">
                  <a:moveTo>
                    <a:pt x="594" y="190"/>
                  </a:moveTo>
                  <a:cubicBezTo>
                    <a:pt x="585" y="190"/>
                    <a:pt x="576" y="188"/>
                    <a:pt x="567" y="186"/>
                  </a:cubicBezTo>
                  <a:cubicBezTo>
                    <a:pt x="561" y="229"/>
                    <a:pt x="523" y="262"/>
                    <a:pt x="478" y="261"/>
                  </a:cubicBezTo>
                  <a:cubicBezTo>
                    <a:pt x="459" y="261"/>
                    <a:pt x="441" y="255"/>
                    <a:pt x="427" y="244"/>
                  </a:cubicBezTo>
                  <a:cubicBezTo>
                    <a:pt x="404" y="284"/>
                    <a:pt x="362" y="310"/>
                    <a:pt x="313" y="310"/>
                  </a:cubicBezTo>
                  <a:cubicBezTo>
                    <a:pt x="263" y="309"/>
                    <a:pt x="220" y="280"/>
                    <a:pt x="199" y="238"/>
                  </a:cubicBezTo>
                  <a:cubicBezTo>
                    <a:pt x="178" y="251"/>
                    <a:pt x="154" y="258"/>
                    <a:pt x="129" y="258"/>
                  </a:cubicBezTo>
                  <a:cubicBezTo>
                    <a:pt x="57" y="257"/>
                    <a:pt x="0" y="199"/>
                    <a:pt x="1" y="128"/>
                  </a:cubicBezTo>
                  <a:cubicBezTo>
                    <a:pt x="2" y="57"/>
                    <a:pt x="60" y="0"/>
                    <a:pt x="131" y="1"/>
                  </a:cubicBezTo>
                  <a:cubicBezTo>
                    <a:pt x="181" y="1"/>
                    <a:pt x="551" y="12"/>
                    <a:pt x="596" y="13"/>
                  </a:cubicBezTo>
                  <a:cubicBezTo>
                    <a:pt x="645" y="13"/>
                    <a:pt x="684" y="53"/>
                    <a:pt x="684" y="102"/>
                  </a:cubicBezTo>
                  <a:cubicBezTo>
                    <a:pt x="683" y="151"/>
                    <a:pt x="643" y="191"/>
                    <a:pt x="594" y="190"/>
                  </a:cubicBezTo>
                  <a:close/>
                </a:path>
              </a:pathLst>
            </a:custGeom>
            <a:noFill/>
            <a:ln w="11113" cap="flat">
              <a:solidFill>
                <a:schemeClr val="bg2">
                  <a:lumMod val="40000"/>
                  <a:lumOff val="6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224" dirty="0"/>
            </a:p>
          </p:txBody>
        </p:sp>
      </p:grpSp>
      <p:sp>
        <p:nvSpPr>
          <p:cNvPr id="525" name="Title 4">
            <a:extLst>
              <a:ext uri="{FF2B5EF4-FFF2-40B4-BE49-F238E27FC236}">
                <a16:creationId xmlns:a16="http://schemas.microsoft.com/office/drawing/2014/main" id="{77126554-424A-4A89-AE95-E0052A49C4D1}"/>
              </a:ext>
            </a:extLst>
          </p:cNvPr>
          <p:cNvSpPr txBox="1">
            <a:spLocks/>
          </p:cNvSpPr>
          <p:nvPr/>
        </p:nvSpPr>
        <p:spPr bwMode="auto">
          <a:xfrm>
            <a:off x="4411939" y="2707333"/>
            <a:ext cx="4494995" cy="1443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noAutofit/>
          </a:bodyPr>
          <a:lstStyle>
            <a:lvl1pPr algn="l" defTabSz="895350" rtl="0" eaLnBrk="1" fontAlgn="base" hangingPunct="1">
              <a:spcBef>
                <a:spcPct val="0"/>
              </a:spcBef>
              <a:spcAft>
                <a:spcPct val="0"/>
              </a:spcAft>
              <a:tabLst>
                <a:tab pos="269875" algn="l"/>
              </a:tabLst>
              <a:defRPr lang="x-none" sz="2000" b="0" baseline="0">
                <a:solidFill>
                  <a:schemeClr val="accent4"/>
                </a:solidFill>
                <a:latin typeface="+mj-lt"/>
                <a:ea typeface="+mj-ea"/>
                <a:cs typeface="+mj-cs"/>
              </a:defRPr>
            </a:lvl1pPr>
            <a:lvl2pPr algn="l" defTabSz="895350" rtl="0" eaLnBrk="1" fontAlgn="base" hangingPunct="1">
              <a:spcBef>
                <a:spcPct val="0"/>
              </a:spcBef>
              <a:spcAft>
                <a:spcPct val="0"/>
              </a:spcAft>
              <a:defRPr lang="x-none" sz="1900" b="1">
                <a:solidFill>
                  <a:schemeClr val="tx2"/>
                </a:solidFill>
                <a:latin typeface="Arial" charset="0"/>
              </a:defRPr>
            </a:lvl2pPr>
            <a:lvl3pPr algn="l" defTabSz="895350" rtl="0" eaLnBrk="1" fontAlgn="base" hangingPunct="1">
              <a:spcBef>
                <a:spcPct val="0"/>
              </a:spcBef>
              <a:spcAft>
                <a:spcPct val="0"/>
              </a:spcAft>
              <a:defRPr lang="x-none" sz="1900" b="1">
                <a:solidFill>
                  <a:schemeClr val="tx2"/>
                </a:solidFill>
                <a:latin typeface="Arial" charset="0"/>
              </a:defRPr>
            </a:lvl3pPr>
            <a:lvl4pPr algn="l" defTabSz="895350" rtl="0" eaLnBrk="1" fontAlgn="base" hangingPunct="1">
              <a:spcBef>
                <a:spcPct val="0"/>
              </a:spcBef>
              <a:spcAft>
                <a:spcPct val="0"/>
              </a:spcAft>
              <a:defRPr lang="x-none" sz="1900" b="1">
                <a:solidFill>
                  <a:schemeClr val="tx2"/>
                </a:solidFill>
                <a:latin typeface="Arial" charset="0"/>
              </a:defRPr>
            </a:lvl4pPr>
            <a:lvl5pPr algn="l" defTabSz="895350" rtl="0" eaLnBrk="1" fontAlgn="base" hangingPunct="1">
              <a:spcBef>
                <a:spcPct val="0"/>
              </a:spcBef>
              <a:spcAft>
                <a:spcPct val="0"/>
              </a:spcAft>
              <a:defRPr lang="x-none" sz="1900" b="1">
                <a:solidFill>
                  <a:schemeClr val="tx2"/>
                </a:solidFill>
                <a:latin typeface="Arial" charset="0"/>
              </a:defRPr>
            </a:lvl5pPr>
            <a:lvl6pPr marL="457200" algn="l" defTabSz="895350" rtl="0" eaLnBrk="1" fontAlgn="base" hangingPunct="1">
              <a:spcBef>
                <a:spcPct val="0"/>
              </a:spcBef>
              <a:spcAft>
                <a:spcPct val="0"/>
              </a:spcAft>
              <a:defRPr lang="x-none" sz="1900" b="1">
                <a:solidFill>
                  <a:schemeClr val="tx2"/>
                </a:solidFill>
                <a:latin typeface="Arial" charset="0"/>
              </a:defRPr>
            </a:lvl6pPr>
            <a:lvl7pPr marL="914400" algn="l" defTabSz="895350" rtl="0" eaLnBrk="1" fontAlgn="base" hangingPunct="1">
              <a:spcBef>
                <a:spcPct val="0"/>
              </a:spcBef>
              <a:spcAft>
                <a:spcPct val="0"/>
              </a:spcAft>
              <a:defRPr lang="x-none" sz="1900" b="1">
                <a:solidFill>
                  <a:schemeClr val="tx2"/>
                </a:solidFill>
                <a:latin typeface="Arial" charset="0"/>
              </a:defRPr>
            </a:lvl7pPr>
            <a:lvl8pPr marL="1371600" algn="l" defTabSz="895350" rtl="0" eaLnBrk="1" fontAlgn="base" hangingPunct="1">
              <a:spcBef>
                <a:spcPct val="0"/>
              </a:spcBef>
              <a:spcAft>
                <a:spcPct val="0"/>
              </a:spcAft>
              <a:defRPr lang="x-none" sz="1900" b="1">
                <a:solidFill>
                  <a:schemeClr val="tx2"/>
                </a:solidFill>
                <a:latin typeface="Arial" charset="0"/>
              </a:defRPr>
            </a:lvl8pPr>
            <a:lvl9pPr marL="1828800" algn="l" defTabSz="895350" rtl="0" eaLnBrk="1" fontAlgn="base" hangingPunct="1">
              <a:spcBef>
                <a:spcPct val="0"/>
              </a:spcBef>
              <a:spcAft>
                <a:spcPct val="0"/>
              </a:spcAft>
              <a:defRPr lang="x-none" sz="1900" b="1">
                <a:solidFill>
                  <a:schemeClr val="tx2"/>
                </a:solidFill>
                <a:latin typeface="Arial" charset="0"/>
              </a:defRPr>
            </a:lvl9pPr>
          </a:lstStyle>
          <a:p>
            <a:r>
              <a:rPr lang="en-US" sz="2400" b="1" kern="0" dirty="0">
                <a:solidFill>
                  <a:schemeClr val="accent3"/>
                </a:solidFill>
              </a:rPr>
              <a:t>Ameren Long-Term Digital Customer Roadmap:</a:t>
            </a:r>
          </a:p>
          <a:p>
            <a:r>
              <a:rPr lang="en-US" sz="2400" b="1" kern="0" dirty="0">
                <a:solidFill>
                  <a:schemeClr val="accent3"/>
                </a:solidFill>
              </a:rPr>
              <a:t>Package, Technology &amp; Journey Views</a:t>
            </a:r>
          </a:p>
        </p:txBody>
      </p:sp>
      <p:sp>
        <p:nvSpPr>
          <p:cNvPr id="526" name="Subtitle 14">
            <a:extLst>
              <a:ext uri="{FF2B5EF4-FFF2-40B4-BE49-F238E27FC236}">
                <a16:creationId xmlns:a16="http://schemas.microsoft.com/office/drawing/2014/main" id="{53D0A05B-5F4C-46F1-9DF9-4BCD32476C27}"/>
              </a:ext>
            </a:extLst>
          </p:cNvPr>
          <p:cNvSpPr txBox="1">
            <a:spLocks/>
          </p:cNvSpPr>
          <p:nvPr/>
        </p:nvSpPr>
        <p:spPr bwMode="auto">
          <a:xfrm>
            <a:off x="4411937" y="4419473"/>
            <a:ext cx="4136647" cy="369332"/>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kern="0" dirty="0" smtClean="0">
                <a:solidFill>
                  <a:schemeClr val="accent4"/>
                </a:solidFill>
              </a:rPr>
              <a:t> </a:t>
            </a:r>
            <a:r>
              <a:rPr lang="en-US" kern="0" dirty="0">
                <a:solidFill>
                  <a:schemeClr val="accent4"/>
                </a:solidFill>
              </a:rPr>
              <a:t>November </a:t>
            </a:r>
            <a:r>
              <a:rPr lang="en-US" kern="0" dirty="0" smtClean="0">
                <a:solidFill>
                  <a:schemeClr val="accent4"/>
                </a:solidFill>
              </a:rPr>
              <a:t>26</a:t>
            </a:r>
            <a:r>
              <a:rPr lang="en-US" kern="0" dirty="0">
                <a:solidFill>
                  <a:schemeClr val="accent4"/>
                </a:solidFill>
              </a:rPr>
              <a:t>, 2018</a:t>
            </a:r>
          </a:p>
        </p:txBody>
      </p:sp>
      <p:pic>
        <p:nvPicPr>
          <p:cNvPr id="527" name="Picture 526">
            <a:extLst>
              <a:ext uri="{FF2B5EF4-FFF2-40B4-BE49-F238E27FC236}">
                <a16:creationId xmlns:a16="http://schemas.microsoft.com/office/drawing/2014/main" id="{24AC6556-7EF1-4EA8-8D97-60751A31E10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1936" t="29027" r="29802" b="31150"/>
          <a:stretch/>
        </p:blipFill>
        <p:spPr>
          <a:xfrm>
            <a:off x="7035800" y="4632724"/>
            <a:ext cx="1975140" cy="1259396"/>
          </a:xfrm>
          <a:prstGeom prst="rect">
            <a:avLst/>
          </a:prstGeom>
        </p:spPr>
      </p:pic>
    </p:spTree>
    <p:extLst>
      <p:ext uri="{BB962C8B-B14F-4D97-AF65-F5344CB8AC3E}">
        <p14:creationId xmlns:p14="http://schemas.microsoft.com/office/powerpoint/2010/main" val="2844625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13602198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03049" name="think-cell Slide" r:id="rId83" imgW="473" imgH="473" progId="TCLayout.ActiveDocument.1">
                  <p:embed/>
                </p:oleObj>
              </mc:Choice>
              <mc:Fallback>
                <p:oleObj name="think-cell Slide" r:id="rId83"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84"/>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Components of 5 packages should start immediately (in Q4 2018 or Q1 2019) due to future dependencies or ability to deliver short-term, necessary value</a:t>
            </a:r>
          </a:p>
        </p:txBody>
      </p:sp>
      <p:sp>
        <p:nvSpPr>
          <p:cNvPr id="86" name="Rectangle 5">
            <a:extLst>
              <a:ext uri="{FF2B5EF4-FFF2-40B4-BE49-F238E27FC236}">
                <a16:creationId xmlns:a16="http://schemas.microsoft.com/office/drawing/2014/main" id="{69126053-BE51-4444-A1C8-E74DF0001286}"/>
              </a:ext>
            </a:extLst>
          </p:cNvPr>
          <p:cNvSpPr txBox="1">
            <a:spLocks/>
          </p:cNvSpPr>
          <p:nvPr>
            <p:custDataLst>
              <p:tags r:id="rId4"/>
            </p:custDataLst>
          </p:nvPr>
        </p:nvSpPr>
        <p:spPr>
          <a:xfrm>
            <a:off x="7445057" y="4781550"/>
            <a:ext cx="1524000" cy="828675"/>
          </a:xfrm>
          <a:prstGeom prst="rect">
            <a:avLst/>
          </a:prstGeom>
          <a:solidFill>
            <a:schemeClr val="accent6">
              <a:lumMod val="20000"/>
              <a:lumOff val="80000"/>
            </a:schemeClr>
          </a:solidFill>
          <a:ln>
            <a:solidFill>
              <a:srgbClr val="FFFFFF"/>
            </a:solid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000" dirty="0"/>
              <a:t>RPA foundational investments already made; continues current RPA roll out</a:t>
            </a:r>
          </a:p>
        </p:txBody>
      </p:sp>
      <p:sp>
        <p:nvSpPr>
          <p:cNvPr id="97" name="Rectangle 5">
            <a:extLst>
              <a:ext uri="{FF2B5EF4-FFF2-40B4-BE49-F238E27FC236}">
                <a16:creationId xmlns:a16="http://schemas.microsoft.com/office/drawing/2014/main" id="{A9F85391-E963-42D6-A63F-421A43D3EE98}"/>
              </a:ext>
            </a:extLst>
          </p:cNvPr>
          <p:cNvSpPr txBox="1">
            <a:spLocks/>
          </p:cNvSpPr>
          <p:nvPr>
            <p:custDataLst>
              <p:tags r:id="rId5"/>
            </p:custDataLst>
          </p:nvPr>
        </p:nvSpPr>
        <p:spPr>
          <a:xfrm>
            <a:off x="7445057" y="1325562"/>
            <a:ext cx="1524000" cy="828675"/>
          </a:xfrm>
          <a:prstGeom prst="rect">
            <a:avLst/>
          </a:prstGeom>
          <a:solidFill>
            <a:schemeClr val="accent6">
              <a:lumMod val="20000"/>
              <a:lumOff val="80000"/>
            </a:schemeClr>
          </a:solidFill>
          <a:ln>
            <a:solidFill>
              <a:srgbClr val="FFFFFF"/>
            </a:solid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000" dirty="0"/>
              <a:t>Starts work on key technology enablers that are at low maturity levels</a:t>
            </a:r>
          </a:p>
        </p:txBody>
      </p:sp>
      <p:sp>
        <p:nvSpPr>
          <p:cNvPr id="164" name="Rectangle 5">
            <a:extLst>
              <a:ext uri="{FF2B5EF4-FFF2-40B4-BE49-F238E27FC236}">
                <a16:creationId xmlns:a16="http://schemas.microsoft.com/office/drawing/2014/main" id="{AEEF66D9-7C27-4B2F-8081-D6CF170BBD32}"/>
              </a:ext>
            </a:extLst>
          </p:cNvPr>
          <p:cNvSpPr txBox="1">
            <a:spLocks/>
          </p:cNvSpPr>
          <p:nvPr>
            <p:custDataLst>
              <p:tags r:id="rId6"/>
            </p:custDataLst>
          </p:nvPr>
        </p:nvSpPr>
        <p:spPr>
          <a:xfrm>
            <a:off x="7445057" y="2201207"/>
            <a:ext cx="1524000" cy="828675"/>
          </a:xfrm>
          <a:prstGeom prst="rect">
            <a:avLst/>
          </a:prstGeom>
          <a:solidFill>
            <a:schemeClr val="accent6">
              <a:lumMod val="20000"/>
              <a:lumOff val="80000"/>
            </a:schemeClr>
          </a:solidFill>
          <a:ln>
            <a:solidFill>
              <a:srgbClr val="FFFFFF"/>
            </a:solid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000" dirty="0"/>
              <a:t>Uses existing web and mobile teams (and more mature technologies) to improve self-service</a:t>
            </a:r>
          </a:p>
        </p:txBody>
      </p:sp>
      <p:sp>
        <p:nvSpPr>
          <p:cNvPr id="165" name="Rectangle 5">
            <a:extLst>
              <a:ext uri="{FF2B5EF4-FFF2-40B4-BE49-F238E27FC236}">
                <a16:creationId xmlns:a16="http://schemas.microsoft.com/office/drawing/2014/main" id="{93117784-0504-4C61-A989-4F86BE9C42F6}"/>
              </a:ext>
            </a:extLst>
          </p:cNvPr>
          <p:cNvSpPr txBox="1">
            <a:spLocks/>
          </p:cNvSpPr>
          <p:nvPr>
            <p:custDataLst>
              <p:tags r:id="rId7"/>
            </p:custDataLst>
          </p:nvPr>
        </p:nvSpPr>
        <p:spPr>
          <a:xfrm>
            <a:off x="7445057" y="3076852"/>
            <a:ext cx="1524000" cy="828675"/>
          </a:xfrm>
          <a:prstGeom prst="rect">
            <a:avLst/>
          </a:prstGeom>
          <a:solidFill>
            <a:schemeClr val="accent6">
              <a:lumMod val="20000"/>
              <a:lumOff val="80000"/>
            </a:schemeClr>
          </a:solidFill>
          <a:ln>
            <a:solidFill>
              <a:srgbClr val="FFFFFF"/>
            </a:solid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000" dirty="0"/>
              <a:t>Moves forward with current work around CRM rollout for agents</a:t>
            </a:r>
          </a:p>
        </p:txBody>
      </p:sp>
      <p:sp>
        <p:nvSpPr>
          <p:cNvPr id="103" name="Text Placeholder 2">
            <a:extLst>
              <a:ext uri="{FF2B5EF4-FFF2-40B4-BE49-F238E27FC236}">
                <a16:creationId xmlns:a16="http://schemas.microsoft.com/office/drawing/2014/main" id="{7486615A-678A-4990-8A6D-61C4A58CFE59}"/>
              </a:ext>
            </a:extLst>
          </p:cNvPr>
          <p:cNvSpPr>
            <a:spLocks noGrp="1"/>
          </p:cNvSpPr>
          <p:nvPr>
            <p:custDataLst>
              <p:tags r:id="rId8"/>
            </p:custDataLst>
          </p:nvPr>
        </p:nvSpPr>
        <p:spPr bwMode="auto">
          <a:xfrm>
            <a:off x="174625" y="9429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6F057AD-01E7-4E75-921E-B28583E7D33A}" type="datetime'''''''''''2''0''1''''''''''''''''''''''''''''''''''''8'''''">
              <a:rPr lang="en-US" altLang="en-US" sz="1000" b="1" smtClean="0">
                <a:solidFill>
                  <a:schemeClr val="accent3"/>
                </a:solidFill>
              </a:rPr>
              <a:pPr/>
              <a:t>2018</a:t>
            </a:fld>
            <a:endParaRPr lang="en-US" sz="1000" b="1" dirty="0">
              <a:solidFill>
                <a:schemeClr val="accent3"/>
              </a:solidFill>
              <a:sym typeface="+mn-lt"/>
            </a:endParaRPr>
          </a:p>
        </p:txBody>
      </p:sp>
      <p:sp>
        <p:nvSpPr>
          <p:cNvPr id="104" name="Text Placeholder 2">
            <a:extLst>
              <a:ext uri="{FF2B5EF4-FFF2-40B4-BE49-F238E27FC236}">
                <a16:creationId xmlns:a16="http://schemas.microsoft.com/office/drawing/2014/main" id="{C2F47515-7B18-46F0-8FE3-7CDA620D2389}"/>
              </a:ext>
            </a:extLst>
          </p:cNvPr>
          <p:cNvSpPr>
            <a:spLocks noGrp="1"/>
          </p:cNvSpPr>
          <p:nvPr>
            <p:custDataLst>
              <p:tags r:id="rId9"/>
            </p:custDataLst>
          </p:nvPr>
        </p:nvSpPr>
        <p:spPr bwMode="auto">
          <a:xfrm>
            <a:off x="519113" y="942975"/>
            <a:ext cx="13652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1729E96-4CFD-4326-8D89-2D3ABB203603}" type="datetime'''''2''''''''0''''''''''''''''''''''''''''''''''''''''1''9'">
              <a:rPr lang="en-US" altLang="en-US" sz="1000" b="1" smtClean="0">
                <a:solidFill>
                  <a:schemeClr val="accent3"/>
                </a:solidFill>
              </a:rPr>
              <a:pPr/>
              <a:t>2019</a:t>
            </a:fld>
            <a:endParaRPr lang="en-US" sz="1000" b="1" dirty="0">
              <a:solidFill>
                <a:schemeClr val="accent3"/>
              </a:solidFill>
              <a:sym typeface="+mn-lt"/>
            </a:endParaRPr>
          </a:p>
        </p:txBody>
      </p:sp>
      <p:sp>
        <p:nvSpPr>
          <p:cNvPr id="105" name="Text Placeholder 2">
            <a:extLst>
              <a:ext uri="{FF2B5EF4-FFF2-40B4-BE49-F238E27FC236}">
                <a16:creationId xmlns:a16="http://schemas.microsoft.com/office/drawing/2014/main" id="{67D6FFBB-F526-40A8-9929-263B894A105E}"/>
              </a:ext>
            </a:extLst>
          </p:cNvPr>
          <p:cNvSpPr>
            <a:spLocks noGrp="1"/>
          </p:cNvSpPr>
          <p:nvPr>
            <p:custDataLst>
              <p:tags r:id="rId10"/>
            </p:custDataLst>
          </p:nvPr>
        </p:nvSpPr>
        <p:spPr bwMode="auto">
          <a:xfrm>
            <a:off x="1884363" y="942975"/>
            <a:ext cx="13700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28A6A03-7492-40B0-9B45-A369AB7CAAEE}" type="datetime'''''''''2''''''''''0''''''2''''''''''''''''''0'''''">
              <a:rPr lang="en-US" altLang="en-US" sz="1000" b="1" smtClean="0">
                <a:solidFill>
                  <a:schemeClr val="accent3"/>
                </a:solidFill>
              </a:rPr>
              <a:pPr/>
              <a:t>2020</a:t>
            </a:fld>
            <a:endParaRPr lang="en-US" sz="1000" b="1" dirty="0">
              <a:solidFill>
                <a:schemeClr val="accent3"/>
              </a:solidFill>
              <a:sym typeface="+mn-lt"/>
            </a:endParaRPr>
          </a:p>
        </p:txBody>
      </p:sp>
      <p:sp>
        <p:nvSpPr>
          <p:cNvPr id="106" name="Text Placeholder 2">
            <a:extLst>
              <a:ext uri="{FF2B5EF4-FFF2-40B4-BE49-F238E27FC236}">
                <a16:creationId xmlns:a16="http://schemas.microsoft.com/office/drawing/2014/main" id="{243A82E2-0FFD-449B-9E1E-9251C24E9F63}"/>
              </a:ext>
            </a:extLst>
          </p:cNvPr>
          <p:cNvSpPr>
            <a:spLocks noGrp="1"/>
          </p:cNvSpPr>
          <p:nvPr>
            <p:custDataLst>
              <p:tags r:id="rId11"/>
            </p:custDataLst>
          </p:nvPr>
        </p:nvSpPr>
        <p:spPr bwMode="auto">
          <a:xfrm>
            <a:off x="3254375" y="942975"/>
            <a:ext cx="13668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019EBEE-7F48-4AC3-A6A3-79A9BA7F516A}" type="datetime'''''''''2''''''''''''0''2''''''''1'">
              <a:rPr lang="en-US" altLang="en-US" sz="1000" b="1" smtClean="0">
                <a:solidFill>
                  <a:schemeClr val="accent3"/>
                </a:solidFill>
              </a:rPr>
              <a:pPr/>
              <a:t>2021</a:t>
            </a:fld>
            <a:endParaRPr lang="en-US" sz="1000" b="1" dirty="0">
              <a:solidFill>
                <a:schemeClr val="accent3"/>
              </a:solidFill>
              <a:sym typeface="+mn-lt"/>
            </a:endParaRPr>
          </a:p>
        </p:txBody>
      </p:sp>
      <p:sp>
        <p:nvSpPr>
          <p:cNvPr id="107" name="Text Placeholder 2">
            <a:extLst>
              <a:ext uri="{FF2B5EF4-FFF2-40B4-BE49-F238E27FC236}">
                <a16:creationId xmlns:a16="http://schemas.microsoft.com/office/drawing/2014/main" id="{351D3D2A-6759-416E-9FB7-FD6004BFA0EA}"/>
              </a:ext>
            </a:extLst>
          </p:cNvPr>
          <p:cNvSpPr>
            <a:spLocks noGrp="1"/>
          </p:cNvSpPr>
          <p:nvPr>
            <p:custDataLst>
              <p:tags r:id="rId12"/>
            </p:custDataLst>
          </p:nvPr>
        </p:nvSpPr>
        <p:spPr bwMode="auto">
          <a:xfrm>
            <a:off x="4621213" y="942975"/>
            <a:ext cx="13652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E240900-1D57-4B14-A543-3A40065F097A}" type="datetime'''''2''''''''''''''0''''''2''''''''''''''2'">
              <a:rPr lang="en-US" altLang="en-US" sz="1000" b="1" smtClean="0">
                <a:solidFill>
                  <a:schemeClr val="accent3"/>
                </a:solidFill>
              </a:rPr>
              <a:pPr/>
              <a:t>2022</a:t>
            </a:fld>
            <a:endParaRPr lang="en-US" sz="1000" b="1" dirty="0">
              <a:solidFill>
                <a:schemeClr val="accent3"/>
              </a:solidFill>
              <a:sym typeface="+mn-lt"/>
            </a:endParaRPr>
          </a:p>
        </p:txBody>
      </p:sp>
      <p:sp>
        <p:nvSpPr>
          <p:cNvPr id="108" name="Text Placeholder 2">
            <a:extLst>
              <a:ext uri="{FF2B5EF4-FFF2-40B4-BE49-F238E27FC236}">
                <a16:creationId xmlns:a16="http://schemas.microsoft.com/office/drawing/2014/main" id="{8A409C70-371B-419E-9282-7B8C1016FD76}"/>
              </a:ext>
            </a:extLst>
          </p:cNvPr>
          <p:cNvSpPr>
            <a:spLocks noGrp="1"/>
          </p:cNvSpPr>
          <p:nvPr>
            <p:custDataLst>
              <p:tags r:id="rId13"/>
            </p:custDataLst>
          </p:nvPr>
        </p:nvSpPr>
        <p:spPr bwMode="auto">
          <a:xfrm>
            <a:off x="5986463" y="942975"/>
            <a:ext cx="13668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D43C8C5-5A43-4E3A-B75E-7EFAE5746C19}" type="datetime'''''''''''2''''''''0''2''''3'''''''''''''''''">
              <a:rPr lang="en-US" altLang="en-US" sz="1000" b="1" smtClean="0">
                <a:solidFill>
                  <a:schemeClr val="accent3"/>
                </a:solidFill>
              </a:rPr>
              <a:pPr/>
              <a:t>2023</a:t>
            </a:fld>
            <a:endParaRPr lang="en-US" sz="1000" b="1" dirty="0">
              <a:solidFill>
                <a:schemeClr val="accent3"/>
              </a:solidFill>
              <a:sym typeface="+mn-lt"/>
            </a:endParaRPr>
          </a:p>
        </p:txBody>
      </p:sp>
      <p:sp>
        <p:nvSpPr>
          <p:cNvPr id="109" name="Text Placeholder 2">
            <a:extLst>
              <a:ext uri="{FF2B5EF4-FFF2-40B4-BE49-F238E27FC236}">
                <a16:creationId xmlns:a16="http://schemas.microsoft.com/office/drawing/2014/main" id="{118C6C8B-26FD-4B47-8EF0-73F7E3658A07}"/>
              </a:ext>
            </a:extLst>
          </p:cNvPr>
          <p:cNvSpPr>
            <a:spLocks noGrp="1"/>
          </p:cNvSpPr>
          <p:nvPr>
            <p:custDataLst>
              <p:tags r:id="rId14"/>
            </p:custDataLst>
          </p:nvPr>
        </p:nvSpPr>
        <p:spPr bwMode="auto">
          <a:xfrm>
            <a:off x="17462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CBA5763-58FC-4246-8563-5F67DDC115CA}" type="datetime'''''''''''''''Q''''''''4'''''''''''''''''''''''''''''''''''''">
              <a:rPr lang="en-US" altLang="en-US" sz="1000" b="1" smtClean="0">
                <a:solidFill>
                  <a:schemeClr val="accent3"/>
                </a:solidFill>
              </a:rPr>
              <a:pPr/>
              <a:t>Q4</a:t>
            </a:fld>
            <a:endParaRPr lang="en-US" sz="1000" b="1" dirty="0">
              <a:solidFill>
                <a:schemeClr val="accent3"/>
              </a:solidFill>
              <a:sym typeface="+mn-lt"/>
            </a:endParaRPr>
          </a:p>
        </p:txBody>
      </p:sp>
      <p:sp>
        <p:nvSpPr>
          <p:cNvPr id="110" name="Text Placeholder 2">
            <a:extLst>
              <a:ext uri="{FF2B5EF4-FFF2-40B4-BE49-F238E27FC236}">
                <a16:creationId xmlns:a16="http://schemas.microsoft.com/office/drawing/2014/main" id="{9CECD174-73D3-493C-9725-B8B46F7A42F9}"/>
              </a:ext>
            </a:extLst>
          </p:cNvPr>
          <p:cNvSpPr>
            <a:spLocks noGrp="1"/>
          </p:cNvSpPr>
          <p:nvPr>
            <p:custDataLst>
              <p:tags r:id="rId15"/>
            </p:custDataLst>
          </p:nvPr>
        </p:nvSpPr>
        <p:spPr bwMode="auto">
          <a:xfrm>
            <a:off x="519113" y="1158875"/>
            <a:ext cx="3365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4230082-6CDC-42C8-BEEE-DAC3BFAE0B83}" type="datetime'''''''Q''''''''''''''''''''''''''''''''''''''''''1'''''''''''">
              <a:rPr lang="en-US" altLang="en-US" sz="1000" b="1" smtClean="0">
                <a:solidFill>
                  <a:schemeClr val="accent3"/>
                </a:solidFill>
              </a:rPr>
              <a:pPr/>
              <a:t>Q1</a:t>
            </a:fld>
            <a:endParaRPr lang="en-US" sz="1000" b="1" dirty="0">
              <a:solidFill>
                <a:schemeClr val="accent3"/>
              </a:solidFill>
              <a:sym typeface="+mn-lt"/>
            </a:endParaRPr>
          </a:p>
        </p:txBody>
      </p:sp>
      <p:sp>
        <p:nvSpPr>
          <p:cNvPr id="111" name="Text Placeholder 2">
            <a:extLst>
              <a:ext uri="{FF2B5EF4-FFF2-40B4-BE49-F238E27FC236}">
                <a16:creationId xmlns:a16="http://schemas.microsoft.com/office/drawing/2014/main" id="{241EAD09-6B2D-487B-996F-5093ED948A95}"/>
              </a:ext>
            </a:extLst>
          </p:cNvPr>
          <p:cNvSpPr>
            <a:spLocks noGrp="1"/>
          </p:cNvSpPr>
          <p:nvPr>
            <p:custDataLst>
              <p:tags r:id="rId16"/>
            </p:custDataLst>
          </p:nvPr>
        </p:nvSpPr>
        <p:spPr bwMode="auto">
          <a:xfrm>
            <a:off x="855663"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DC377C8-313A-4AD7-B08D-3A45B3562870}" type="datetime'Q''''''''''2'''''''''''''''''''''''''''''''''''''''''''''">
              <a:rPr lang="en-US" altLang="en-US" sz="1000" b="1" smtClean="0">
                <a:solidFill>
                  <a:schemeClr val="accent3"/>
                </a:solidFill>
              </a:rPr>
              <a:pPr/>
              <a:t>Q2</a:t>
            </a:fld>
            <a:endParaRPr lang="en-US" sz="1000" b="1" dirty="0">
              <a:solidFill>
                <a:schemeClr val="accent3"/>
              </a:solidFill>
              <a:sym typeface="+mn-lt"/>
            </a:endParaRPr>
          </a:p>
        </p:txBody>
      </p:sp>
      <p:sp>
        <p:nvSpPr>
          <p:cNvPr id="112" name="Text Placeholder 2">
            <a:extLst>
              <a:ext uri="{FF2B5EF4-FFF2-40B4-BE49-F238E27FC236}">
                <a16:creationId xmlns:a16="http://schemas.microsoft.com/office/drawing/2014/main" id="{66D811E3-F89B-4747-A821-73C9B74010FE}"/>
              </a:ext>
            </a:extLst>
          </p:cNvPr>
          <p:cNvSpPr>
            <a:spLocks noGrp="1"/>
          </p:cNvSpPr>
          <p:nvPr>
            <p:custDataLst>
              <p:tags r:id="rId17"/>
            </p:custDataLst>
          </p:nvPr>
        </p:nvSpPr>
        <p:spPr bwMode="auto">
          <a:xfrm>
            <a:off x="119697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15F0CE1-6418-441A-9DE8-ADA4EB900E08}" type="datetime'''''''Q''3'''''''''">
              <a:rPr lang="en-US" altLang="en-US" sz="1000" b="1" smtClean="0">
                <a:solidFill>
                  <a:schemeClr val="accent3"/>
                </a:solidFill>
              </a:rPr>
              <a:pPr/>
              <a:t>Q3</a:t>
            </a:fld>
            <a:endParaRPr lang="en-US" sz="1000" b="1" dirty="0">
              <a:solidFill>
                <a:schemeClr val="accent3"/>
              </a:solidFill>
              <a:sym typeface="+mn-lt"/>
            </a:endParaRPr>
          </a:p>
        </p:txBody>
      </p:sp>
      <p:sp>
        <p:nvSpPr>
          <p:cNvPr id="113" name="Text Placeholder 2">
            <a:extLst>
              <a:ext uri="{FF2B5EF4-FFF2-40B4-BE49-F238E27FC236}">
                <a16:creationId xmlns:a16="http://schemas.microsoft.com/office/drawing/2014/main" id="{00380D34-AFD5-42E8-B20C-7A0E693E0A96}"/>
              </a:ext>
            </a:extLst>
          </p:cNvPr>
          <p:cNvSpPr>
            <a:spLocks noGrp="1"/>
          </p:cNvSpPr>
          <p:nvPr>
            <p:custDataLst>
              <p:tags r:id="rId18"/>
            </p:custDataLst>
          </p:nvPr>
        </p:nvSpPr>
        <p:spPr bwMode="auto">
          <a:xfrm>
            <a:off x="1541463" y="1158875"/>
            <a:ext cx="3429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4EA5859-4C1B-4A6F-A172-A2AECD03898C}" type="datetime'''''''''''''''Q''''''''''''''''4'''">
              <a:rPr lang="en-US" altLang="en-US" sz="1000" b="1" smtClean="0">
                <a:solidFill>
                  <a:schemeClr val="accent3"/>
                </a:solidFill>
              </a:rPr>
              <a:pPr/>
              <a:t>Q4</a:t>
            </a:fld>
            <a:endParaRPr lang="en-US" sz="1000" b="1" dirty="0">
              <a:solidFill>
                <a:schemeClr val="accent3"/>
              </a:solidFill>
              <a:sym typeface="+mn-lt"/>
            </a:endParaRPr>
          </a:p>
        </p:txBody>
      </p:sp>
      <p:sp>
        <p:nvSpPr>
          <p:cNvPr id="114" name="Text Placeholder 2">
            <a:extLst>
              <a:ext uri="{FF2B5EF4-FFF2-40B4-BE49-F238E27FC236}">
                <a16:creationId xmlns:a16="http://schemas.microsoft.com/office/drawing/2014/main" id="{0181935D-022B-4BB5-B2D7-AE443CD25DB2}"/>
              </a:ext>
            </a:extLst>
          </p:cNvPr>
          <p:cNvSpPr>
            <a:spLocks noGrp="1"/>
          </p:cNvSpPr>
          <p:nvPr>
            <p:custDataLst>
              <p:tags r:id="rId19"/>
            </p:custDataLst>
          </p:nvPr>
        </p:nvSpPr>
        <p:spPr bwMode="auto">
          <a:xfrm>
            <a:off x="1884363"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E156AE8-69AF-4210-B14E-BD9D892061C5}" type="datetime'''''''''''''''''Q''''''''''''''''''''''1'''">
              <a:rPr lang="en-US" altLang="en-US" sz="1000" b="1" smtClean="0">
                <a:solidFill>
                  <a:schemeClr val="accent3"/>
                </a:solidFill>
              </a:rPr>
              <a:pPr/>
              <a:t>Q1</a:t>
            </a:fld>
            <a:endParaRPr lang="en-US" sz="1000" b="1" dirty="0">
              <a:solidFill>
                <a:schemeClr val="accent3"/>
              </a:solidFill>
              <a:sym typeface="+mn-lt"/>
            </a:endParaRPr>
          </a:p>
        </p:txBody>
      </p:sp>
      <p:sp>
        <p:nvSpPr>
          <p:cNvPr id="115" name="Text Placeholder 2">
            <a:extLst>
              <a:ext uri="{FF2B5EF4-FFF2-40B4-BE49-F238E27FC236}">
                <a16:creationId xmlns:a16="http://schemas.microsoft.com/office/drawing/2014/main" id="{74237B4D-1818-4D6E-95D7-3237DF719E58}"/>
              </a:ext>
            </a:extLst>
          </p:cNvPr>
          <p:cNvSpPr>
            <a:spLocks noGrp="1"/>
          </p:cNvSpPr>
          <p:nvPr>
            <p:custDataLst>
              <p:tags r:id="rId20"/>
            </p:custDataLst>
          </p:nvPr>
        </p:nvSpPr>
        <p:spPr bwMode="auto">
          <a:xfrm>
            <a:off x="2225675"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770C681-482A-47B4-A8A1-34FBDDFC905A}" type="datetime'''''''''Q''''''''''''''''''''''''''''''2'''''''''''''">
              <a:rPr lang="en-US" altLang="en-US" sz="1000" b="1" smtClean="0">
                <a:solidFill>
                  <a:schemeClr val="accent3"/>
                </a:solidFill>
              </a:rPr>
              <a:pPr/>
              <a:t>Q2</a:t>
            </a:fld>
            <a:endParaRPr lang="en-US" sz="1000" b="1" dirty="0">
              <a:solidFill>
                <a:schemeClr val="accent3"/>
              </a:solidFill>
              <a:sym typeface="+mn-lt"/>
            </a:endParaRPr>
          </a:p>
        </p:txBody>
      </p:sp>
      <p:sp>
        <p:nvSpPr>
          <p:cNvPr id="116" name="Text Placeholder 2">
            <a:extLst>
              <a:ext uri="{FF2B5EF4-FFF2-40B4-BE49-F238E27FC236}">
                <a16:creationId xmlns:a16="http://schemas.microsoft.com/office/drawing/2014/main" id="{4CC41D99-750D-42AA-B2E8-14D8CC9B1901}"/>
              </a:ext>
            </a:extLst>
          </p:cNvPr>
          <p:cNvSpPr>
            <a:spLocks noGrp="1"/>
          </p:cNvSpPr>
          <p:nvPr>
            <p:custDataLst>
              <p:tags r:id="rId21"/>
            </p:custDataLst>
          </p:nvPr>
        </p:nvSpPr>
        <p:spPr bwMode="auto">
          <a:xfrm>
            <a:off x="2566988" y="1158875"/>
            <a:ext cx="3429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DB88123-0711-431B-920F-98D2D22ACE96}" type="datetime'''''''''''Q''''''''''''''''''''''''''''''''3'''''''">
              <a:rPr lang="en-US" altLang="en-US" sz="1000" b="1" smtClean="0">
                <a:solidFill>
                  <a:schemeClr val="accent3"/>
                </a:solidFill>
              </a:rPr>
              <a:pPr/>
              <a:t>Q3</a:t>
            </a:fld>
            <a:endParaRPr lang="en-US" sz="1000" b="1" dirty="0">
              <a:solidFill>
                <a:schemeClr val="accent3"/>
              </a:solidFill>
              <a:sym typeface="+mn-lt"/>
            </a:endParaRPr>
          </a:p>
        </p:txBody>
      </p:sp>
      <p:sp>
        <p:nvSpPr>
          <p:cNvPr id="117" name="Text Placeholder 2">
            <a:extLst>
              <a:ext uri="{FF2B5EF4-FFF2-40B4-BE49-F238E27FC236}">
                <a16:creationId xmlns:a16="http://schemas.microsoft.com/office/drawing/2014/main" id="{7C972139-4E24-4FEE-B4FB-C9369BFCBC83}"/>
              </a:ext>
            </a:extLst>
          </p:cNvPr>
          <p:cNvSpPr>
            <a:spLocks noGrp="1"/>
          </p:cNvSpPr>
          <p:nvPr>
            <p:custDataLst>
              <p:tags r:id="rId22"/>
            </p:custDataLst>
          </p:nvPr>
        </p:nvSpPr>
        <p:spPr bwMode="auto">
          <a:xfrm>
            <a:off x="2909888"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F9D7684-A2A9-4699-AFA8-8060F38E41D3}" type="datetime'''''''''''''''''''''''''''''Q''''''''4'''''''''''''''''">
              <a:rPr lang="en-US" altLang="en-US" sz="1000" b="1" smtClean="0">
                <a:solidFill>
                  <a:schemeClr val="accent3"/>
                </a:solidFill>
              </a:rPr>
              <a:pPr/>
              <a:t>Q4</a:t>
            </a:fld>
            <a:endParaRPr lang="en-US" sz="1000" b="1" dirty="0">
              <a:solidFill>
                <a:schemeClr val="accent3"/>
              </a:solidFill>
              <a:sym typeface="+mn-lt"/>
            </a:endParaRPr>
          </a:p>
        </p:txBody>
      </p:sp>
      <p:sp>
        <p:nvSpPr>
          <p:cNvPr id="118" name="Text Placeholder 2">
            <a:extLst>
              <a:ext uri="{FF2B5EF4-FFF2-40B4-BE49-F238E27FC236}">
                <a16:creationId xmlns:a16="http://schemas.microsoft.com/office/drawing/2014/main" id="{9A4C4E6E-5FD3-4CED-BFB1-0D59C7DC085E}"/>
              </a:ext>
            </a:extLst>
          </p:cNvPr>
          <p:cNvSpPr>
            <a:spLocks noGrp="1"/>
          </p:cNvSpPr>
          <p:nvPr>
            <p:custDataLst>
              <p:tags r:id="rId23"/>
            </p:custDataLst>
          </p:nvPr>
        </p:nvSpPr>
        <p:spPr bwMode="auto">
          <a:xfrm>
            <a:off x="3254375" y="1158875"/>
            <a:ext cx="3381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EE26146-A4F2-499E-8A9C-5CED363495E2}" type="datetime'''Q''1'''''''''''''''''''''''''''''''''''''''''''">
              <a:rPr lang="en-US" altLang="en-US" sz="1000" b="1" smtClean="0">
                <a:solidFill>
                  <a:schemeClr val="accent3"/>
                </a:solidFill>
              </a:rPr>
              <a:pPr/>
              <a:t>Q1</a:t>
            </a:fld>
            <a:endParaRPr lang="en-US" sz="1000" b="1" dirty="0">
              <a:solidFill>
                <a:schemeClr val="accent3"/>
              </a:solidFill>
              <a:sym typeface="+mn-lt"/>
            </a:endParaRPr>
          </a:p>
        </p:txBody>
      </p:sp>
      <p:sp>
        <p:nvSpPr>
          <p:cNvPr id="119" name="Text Placeholder 2">
            <a:extLst>
              <a:ext uri="{FF2B5EF4-FFF2-40B4-BE49-F238E27FC236}">
                <a16:creationId xmlns:a16="http://schemas.microsoft.com/office/drawing/2014/main" id="{7703DC2F-0E74-43D9-B222-687B83642D1A}"/>
              </a:ext>
            </a:extLst>
          </p:cNvPr>
          <p:cNvSpPr>
            <a:spLocks noGrp="1"/>
          </p:cNvSpPr>
          <p:nvPr>
            <p:custDataLst>
              <p:tags r:id="rId24"/>
            </p:custDataLst>
          </p:nvPr>
        </p:nvSpPr>
        <p:spPr bwMode="auto">
          <a:xfrm>
            <a:off x="3592513" y="1158875"/>
            <a:ext cx="3397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C004AFC-74F6-438C-9F0F-FC63C98E04B5}" type="datetime'''''''Q''''''''''''''''''''2'''''''''''''''''''''''''">
              <a:rPr lang="en-US" altLang="en-US" sz="1000" b="1" smtClean="0">
                <a:solidFill>
                  <a:schemeClr val="accent3"/>
                </a:solidFill>
              </a:rPr>
              <a:pPr/>
              <a:t>Q2</a:t>
            </a:fld>
            <a:endParaRPr lang="en-US" sz="1000" b="1" dirty="0">
              <a:solidFill>
                <a:schemeClr val="accent3"/>
              </a:solidFill>
              <a:sym typeface="+mn-lt"/>
            </a:endParaRPr>
          </a:p>
        </p:txBody>
      </p:sp>
      <p:sp>
        <p:nvSpPr>
          <p:cNvPr id="120" name="Text Placeholder 2">
            <a:extLst>
              <a:ext uri="{FF2B5EF4-FFF2-40B4-BE49-F238E27FC236}">
                <a16:creationId xmlns:a16="http://schemas.microsoft.com/office/drawing/2014/main" id="{BA529CC1-000D-4FBC-8D4F-8FC8D16BA5DC}"/>
              </a:ext>
            </a:extLst>
          </p:cNvPr>
          <p:cNvSpPr>
            <a:spLocks noGrp="1"/>
          </p:cNvSpPr>
          <p:nvPr>
            <p:custDataLst>
              <p:tags r:id="rId25"/>
            </p:custDataLst>
          </p:nvPr>
        </p:nvSpPr>
        <p:spPr bwMode="auto">
          <a:xfrm>
            <a:off x="3932238"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156D8B6-E65A-435B-A252-92B3B18AB606}" type="datetime'''''''Q''''''''''''''''''''''''''''3'''">
              <a:rPr lang="en-US" altLang="en-US" sz="1000" b="1" smtClean="0">
                <a:solidFill>
                  <a:schemeClr val="accent3"/>
                </a:solidFill>
              </a:rPr>
              <a:pPr/>
              <a:t>Q3</a:t>
            </a:fld>
            <a:endParaRPr lang="en-US" sz="1000" b="1" dirty="0">
              <a:solidFill>
                <a:schemeClr val="accent3"/>
              </a:solidFill>
              <a:sym typeface="+mn-lt"/>
            </a:endParaRPr>
          </a:p>
        </p:txBody>
      </p:sp>
      <p:sp>
        <p:nvSpPr>
          <p:cNvPr id="121" name="Text Placeholder 2">
            <a:extLst>
              <a:ext uri="{FF2B5EF4-FFF2-40B4-BE49-F238E27FC236}">
                <a16:creationId xmlns:a16="http://schemas.microsoft.com/office/drawing/2014/main" id="{20463427-83C8-4290-B3DC-F131552F48BD}"/>
              </a:ext>
            </a:extLst>
          </p:cNvPr>
          <p:cNvSpPr>
            <a:spLocks noGrp="1"/>
          </p:cNvSpPr>
          <p:nvPr>
            <p:custDataLst>
              <p:tags r:id="rId26"/>
            </p:custDataLst>
          </p:nvPr>
        </p:nvSpPr>
        <p:spPr bwMode="auto">
          <a:xfrm>
            <a:off x="427672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3B86BFA-6C29-437C-840A-3450CF8F426E}" type="datetime'''''''''''''''''''''''''''''''''''''''''''Q''''''4'''''''">
              <a:rPr lang="en-US" altLang="en-US" sz="1000" b="1" smtClean="0">
                <a:solidFill>
                  <a:schemeClr val="accent3"/>
                </a:solidFill>
              </a:rPr>
              <a:pPr/>
              <a:t>Q4</a:t>
            </a:fld>
            <a:endParaRPr lang="en-US" sz="1000" b="1" dirty="0">
              <a:solidFill>
                <a:schemeClr val="accent3"/>
              </a:solidFill>
              <a:sym typeface="+mn-lt"/>
            </a:endParaRPr>
          </a:p>
        </p:txBody>
      </p:sp>
      <p:sp>
        <p:nvSpPr>
          <p:cNvPr id="122" name="Text Placeholder 2">
            <a:extLst>
              <a:ext uri="{FF2B5EF4-FFF2-40B4-BE49-F238E27FC236}">
                <a16:creationId xmlns:a16="http://schemas.microsoft.com/office/drawing/2014/main" id="{99235D3A-E812-486B-8873-BB58C54BF11E}"/>
              </a:ext>
            </a:extLst>
          </p:cNvPr>
          <p:cNvSpPr>
            <a:spLocks noGrp="1"/>
          </p:cNvSpPr>
          <p:nvPr>
            <p:custDataLst>
              <p:tags r:id="rId27"/>
            </p:custDataLst>
          </p:nvPr>
        </p:nvSpPr>
        <p:spPr bwMode="auto">
          <a:xfrm>
            <a:off x="4621213" y="1158875"/>
            <a:ext cx="3365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9B1415C-A614-4213-82F7-9FA52C68FE76}" type="datetime'Q''''''''''''''''''''''''''''''''''''''''1'''''''''''''''">
              <a:rPr lang="en-US" altLang="en-US" sz="1000" b="1" smtClean="0">
                <a:solidFill>
                  <a:schemeClr val="accent3"/>
                </a:solidFill>
              </a:rPr>
              <a:pPr/>
              <a:t>Q1</a:t>
            </a:fld>
            <a:endParaRPr lang="en-US" sz="1000" b="1" dirty="0">
              <a:solidFill>
                <a:schemeClr val="accent3"/>
              </a:solidFill>
              <a:sym typeface="+mn-lt"/>
            </a:endParaRPr>
          </a:p>
        </p:txBody>
      </p:sp>
      <p:sp>
        <p:nvSpPr>
          <p:cNvPr id="123" name="Text Placeholder 2">
            <a:extLst>
              <a:ext uri="{FF2B5EF4-FFF2-40B4-BE49-F238E27FC236}">
                <a16:creationId xmlns:a16="http://schemas.microsoft.com/office/drawing/2014/main" id="{5B85853A-EF56-44B9-A326-61C1AC8BBFAF}"/>
              </a:ext>
            </a:extLst>
          </p:cNvPr>
          <p:cNvSpPr>
            <a:spLocks noGrp="1"/>
          </p:cNvSpPr>
          <p:nvPr>
            <p:custDataLst>
              <p:tags r:id="rId28"/>
            </p:custDataLst>
          </p:nvPr>
        </p:nvSpPr>
        <p:spPr bwMode="auto">
          <a:xfrm>
            <a:off x="4957763"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5C6DD64-1888-42FE-A069-8892DB7A67E9}" type="datetime'Q2'''''''''''''''''''''''''''''''''''''''''''''''''''''''''">
              <a:rPr lang="en-US" altLang="en-US" sz="1000" b="1" smtClean="0">
                <a:solidFill>
                  <a:schemeClr val="accent3"/>
                </a:solidFill>
              </a:rPr>
              <a:pPr/>
              <a:t>Q2</a:t>
            </a:fld>
            <a:endParaRPr lang="en-US" sz="1000" b="1" dirty="0">
              <a:solidFill>
                <a:schemeClr val="accent3"/>
              </a:solidFill>
              <a:sym typeface="+mn-lt"/>
            </a:endParaRPr>
          </a:p>
        </p:txBody>
      </p:sp>
      <p:sp>
        <p:nvSpPr>
          <p:cNvPr id="124" name="Text Placeholder 2">
            <a:extLst>
              <a:ext uri="{FF2B5EF4-FFF2-40B4-BE49-F238E27FC236}">
                <a16:creationId xmlns:a16="http://schemas.microsoft.com/office/drawing/2014/main" id="{E70DC9D0-ED62-477E-A511-2AF1DE734DA9}"/>
              </a:ext>
            </a:extLst>
          </p:cNvPr>
          <p:cNvSpPr>
            <a:spLocks noGrp="1"/>
          </p:cNvSpPr>
          <p:nvPr>
            <p:custDataLst>
              <p:tags r:id="rId29"/>
            </p:custDataLst>
          </p:nvPr>
        </p:nvSpPr>
        <p:spPr bwMode="auto">
          <a:xfrm>
            <a:off x="529907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97BCFE1-0F70-4355-9C11-AC1F25CD9D2B}" type="datetime'''''''''''''''Q''''''''''''3'''''''''''">
              <a:rPr lang="en-US" altLang="en-US" sz="1000" b="1" smtClean="0">
                <a:solidFill>
                  <a:schemeClr val="accent3"/>
                </a:solidFill>
              </a:rPr>
              <a:pPr/>
              <a:t>Q3</a:t>
            </a:fld>
            <a:endParaRPr lang="en-US" sz="1000" b="1" dirty="0">
              <a:solidFill>
                <a:schemeClr val="accent3"/>
              </a:solidFill>
              <a:sym typeface="+mn-lt"/>
            </a:endParaRPr>
          </a:p>
        </p:txBody>
      </p:sp>
      <p:sp>
        <p:nvSpPr>
          <p:cNvPr id="125" name="Text Placeholder 2">
            <a:extLst>
              <a:ext uri="{FF2B5EF4-FFF2-40B4-BE49-F238E27FC236}">
                <a16:creationId xmlns:a16="http://schemas.microsoft.com/office/drawing/2014/main" id="{A02D7AD8-7747-41ED-A837-FA2880466B89}"/>
              </a:ext>
            </a:extLst>
          </p:cNvPr>
          <p:cNvSpPr>
            <a:spLocks noGrp="1"/>
          </p:cNvSpPr>
          <p:nvPr>
            <p:custDataLst>
              <p:tags r:id="rId30"/>
            </p:custDataLst>
          </p:nvPr>
        </p:nvSpPr>
        <p:spPr bwMode="auto">
          <a:xfrm>
            <a:off x="5643563" y="1158875"/>
            <a:ext cx="3429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44199A1-CC17-4EDE-B42A-35C717C20C62}" type="datetime'''''''''''''''Q''4'''''''''''''''''''''''''''''''''''''''''''">
              <a:rPr lang="en-US" altLang="en-US" sz="1000" b="1" smtClean="0">
                <a:solidFill>
                  <a:schemeClr val="accent3"/>
                </a:solidFill>
              </a:rPr>
              <a:pPr/>
              <a:t>Q4</a:t>
            </a:fld>
            <a:endParaRPr lang="en-US" sz="1000" b="1" dirty="0">
              <a:solidFill>
                <a:schemeClr val="accent3"/>
              </a:solidFill>
              <a:sym typeface="+mn-lt"/>
            </a:endParaRPr>
          </a:p>
        </p:txBody>
      </p:sp>
      <p:sp>
        <p:nvSpPr>
          <p:cNvPr id="126" name="Text Placeholder 2">
            <a:extLst>
              <a:ext uri="{FF2B5EF4-FFF2-40B4-BE49-F238E27FC236}">
                <a16:creationId xmlns:a16="http://schemas.microsoft.com/office/drawing/2014/main" id="{751B5A41-DF92-4CAF-845F-096187739FCC}"/>
              </a:ext>
            </a:extLst>
          </p:cNvPr>
          <p:cNvSpPr>
            <a:spLocks noGrp="1"/>
          </p:cNvSpPr>
          <p:nvPr>
            <p:custDataLst>
              <p:tags r:id="rId31"/>
            </p:custDataLst>
          </p:nvPr>
        </p:nvSpPr>
        <p:spPr bwMode="auto">
          <a:xfrm>
            <a:off x="5986463" y="1158875"/>
            <a:ext cx="3381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46F0D9E-6ADA-41AB-8AEE-AE0E5F24813F}" type="datetime'Q''''''''''''''''''''''''1'''''''''''''">
              <a:rPr lang="en-US" altLang="en-US" sz="1000" b="1" smtClean="0">
                <a:solidFill>
                  <a:schemeClr val="accent3"/>
                </a:solidFill>
              </a:rPr>
              <a:pPr/>
              <a:t>Q1</a:t>
            </a:fld>
            <a:endParaRPr lang="en-US" sz="1000" b="1" dirty="0">
              <a:solidFill>
                <a:schemeClr val="accent3"/>
              </a:solidFill>
              <a:sym typeface="+mn-lt"/>
            </a:endParaRPr>
          </a:p>
        </p:txBody>
      </p:sp>
      <p:sp>
        <p:nvSpPr>
          <p:cNvPr id="127" name="Text Placeholder 2">
            <a:extLst>
              <a:ext uri="{FF2B5EF4-FFF2-40B4-BE49-F238E27FC236}">
                <a16:creationId xmlns:a16="http://schemas.microsoft.com/office/drawing/2014/main" id="{F257AFDC-2344-4EF6-A9A9-C92EB1A2A4DF}"/>
              </a:ext>
            </a:extLst>
          </p:cNvPr>
          <p:cNvSpPr>
            <a:spLocks noGrp="1"/>
          </p:cNvSpPr>
          <p:nvPr>
            <p:custDataLst>
              <p:tags r:id="rId32"/>
            </p:custDataLst>
          </p:nvPr>
        </p:nvSpPr>
        <p:spPr bwMode="auto">
          <a:xfrm>
            <a:off x="6324600" y="1158875"/>
            <a:ext cx="3397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C27B7DA-9EEE-43C0-A42E-595C95B1B35D}" type="datetime'''''''''''''''''''Q''2'''''''''''">
              <a:rPr lang="en-US" altLang="en-US" sz="1000" b="1" smtClean="0">
                <a:solidFill>
                  <a:schemeClr val="accent3"/>
                </a:solidFill>
              </a:rPr>
              <a:pPr/>
              <a:t>Q2</a:t>
            </a:fld>
            <a:endParaRPr lang="en-US" sz="1000" b="1" dirty="0">
              <a:solidFill>
                <a:schemeClr val="accent3"/>
              </a:solidFill>
              <a:sym typeface="+mn-lt"/>
            </a:endParaRPr>
          </a:p>
        </p:txBody>
      </p:sp>
      <p:sp>
        <p:nvSpPr>
          <p:cNvPr id="128" name="Text Placeholder 2">
            <a:extLst>
              <a:ext uri="{FF2B5EF4-FFF2-40B4-BE49-F238E27FC236}">
                <a16:creationId xmlns:a16="http://schemas.microsoft.com/office/drawing/2014/main" id="{8E40446E-A525-4025-88D4-477A1CE9125E}"/>
              </a:ext>
            </a:extLst>
          </p:cNvPr>
          <p:cNvSpPr>
            <a:spLocks noGrp="1"/>
          </p:cNvSpPr>
          <p:nvPr>
            <p:custDataLst>
              <p:tags r:id="rId33"/>
            </p:custDataLst>
          </p:nvPr>
        </p:nvSpPr>
        <p:spPr bwMode="auto">
          <a:xfrm>
            <a:off x="666432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3D83C8F-DA1B-4A9E-A9E6-A1C7EEB8B971}" type="datetime'''''''''''''''''''''''''''''''''''''''''Q''3'''''''''''''''">
              <a:rPr lang="en-US" altLang="en-US" sz="1000" b="1" smtClean="0">
                <a:solidFill>
                  <a:schemeClr val="accent3"/>
                </a:solidFill>
              </a:rPr>
              <a:pPr/>
              <a:t>Q3</a:t>
            </a:fld>
            <a:endParaRPr lang="en-US" sz="1000" b="1" dirty="0">
              <a:solidFill>
                <a:schemeClr val="accent3"/>
              </a:solidFill>
              <a:sym typeface="+mn-lt"/>
            </a:endParaRPr>
          </a:p>
        </p:txBody>
      </p:sp>
      <p:sp>
        <p:nvSpPr>
          <p:cNvPr id="129" name="Text Placeholder 2">
            <a:extLst>
              <a:ext uri="{FF2B5EF4-FFF2-40B4-BE49-F238E27FC236}">
                <a16:creationId xmlns:a16="http://schemas.microsoft.com/office/drawing/2014/main" id="{B8876C83-77D2-4318-B7A2-16490B8F3BF2}"/>
              </a:ext>
            </a:extLst>
          </p:cNvPr>
          <p:cNvSpPr>
            <a:spLocks noGrp="1"/>
          </p:cNvSpPr>
          <p:nvPr>
            <p:custDataLst>
              <p:tags r:id="rId34"/>
            </p:custDataLst>
          </p:nvPr>
        </p:nvSpPr>
        <p:spPr bwMode="auto">
          <a:xfrm>
            <a:off x="7008813"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71FC2E2-C39E-467F-A58B-85AD58BBBE45}" type="datetime'''''Q''''''''''''4'''''''''''''''''''''''''">
              <a:rPr lang="en-US" altLang="en-US" sz="1000" b="1" smtClean="0">
                <a:solidFill>
                  <a:schemeClr val="accent3"/>
                </a:solidFill>
              </a:rPr>
              <a:pPr/>
              <a:t>Q4</a:t>
            </a:fld>
            <a:endParaRPr lang="en-US" sz="1000" b="1" dirty="0">
              <a:solidFill>
                <a:schemeClr val="accent3"/>
              </a:solidFill>
              <a:sym typeface="+mn-lt"/>
            </a:endParaRPr>
          </a:p>
        </p:txBody>
      </p:sp>
      <p:cxnSp>
        <p:nvCxnSpPr>
          <p:cNvPr id="130" name="Straight Connector 129">
            <a:extLst>
              <a:ext uri="{FF2B5EF4-FFF2-40B4-BE49-F238E27FC236}">
                <a16:creationId xmlns:a16="http://schemas.microsoft.com/office/drawing/2014/main" id="{79FBC776-8F58-4C12-BE61-CEC2C75F0F9E}"/>
              </a:ext>
            </a:extLst>
          </p:cNvPr>
          <p:cNvCxnSpPr/>
          <p:nvPr>
            <p:custDataLst>
              <p:tags r:id="rId35"/>
            </p:custDataLst>
          </p:nvPr>
        </p:nvCxnSpPr>
        <p:spPr bwMode="gray">
          <a:xfrm>
            <a:off x="174625" y="1158875"/>
            <a:ext cx="28892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59ECDE76-906D-4921-900D-8640B5C8FFF4}"/>
              </a:ext>
            </a:extLst>
          </p:cNvPr>
          <p:cNvCxnSpPr/>
          <p:nvPr>
            <p:custDataLst>
              <p:tags r:id="rId36"/>
            </p:custDataLst>
          </p:nvPr>
        </p:nvCxnSpPr>
        <p:spPr bwMode="gray">
          <a:xfrm>
            <a:off x="5986463" y="1158875"/>
            <a:ext cx="136683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9EA1C38D-E6C2-4D3D-B376-F30E9B8BCAC8}"/>
              </a:ext>
            </a:extLst>
          </p:cNvPr>
          <p:cNvCxnSpPr/>
          <p:nvPr>
            <p:custDataLst>
              <p:tags r:id="rId37"/>
            </p:custDataLst>
          </p:nvPr>
        </p:nvCxnSpPr>
        <p:spPr bwMode="gray">
          <a:xfrm>
            <a:off x="4621213" y="1158875"/>
            <a:ext cx="13096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52966D5F-72A2-4CB0-8FF9-6513B04615A1}"/>
              </a:ext>
            </a:extLst>
          </p:cNvPr>
          <p:cNvCxnSpPr/>
          <p:nvPr>
            <p:custDataLst>
              <p:tags r:id="rId38"/>
            </p:custDataLst>
          </p:nvPr>
        </p:nvCxnSpPr>
        <p:spPr bwMode="gray">
          <a:xfrm>
            <a:off x="519113" y="1158875"/>
            <a:ext cx="13096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A573EEC1-6A4A-4641-B037-B59D37AC2480}"/>
              </a:ext>
            </a:extLst>
          </p:cNvPr>
          <p:cNvCxnSpPr/>
          <p:nvPr>
            <p:custDataLst>
              <p:tags r:id="rId39"/>
            </p:custDataLst>
          </p:nvPr>
        </p:nvCxnSpPr>
        <p:spPr bwMode="gray">
          <a:xfrm>
            <a:off x="1884363" y="1158875"/>
            <a:ext cx="131445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6DBB21DF-FE3B-4E96-ADD4-FA95116B85FA}"/>
              </a:ext>
            </a:extLst>
          </p:cNvPr>
          <p:cNvCxnSpPr/>
          <p:nvPr>
            <p:custDataLst>
              <p:tags r:id="rId40"/>
            </p:custDataLst>
          </p:nvPr>
        </p:nvCxnSpPr>
        <p:spPr bwMode="gray">
          <a:xfrm>
            <a:off x="3254375" y="1158875"/>
            <a:ext cx="131127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6922F53-074C-413A-B74F-A3F917447DE5}"/>
              </a:ext>
            </a:extLst>
          </p:cNvPr>
          <p:cNvCxnSpPr/>
          <p:nvPr>
            <p:custDataLst>
              <p:tags r:id="rId41"/>
            </p:custDataLst>
          </p:nvPr>
        </p:nvCxnSpPr>
        <p:spPr bwMode="gray">
          <a:xfrm>
            <a:off x="174625"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DC6A407C-66A3-4A41-A1E8-DF0D9BC7C0FA}"/>
              </a:ext>
            </a:extLst>
          </p:cNvPr>
          <p:cNvCxnSpPr/>
          <p:nvPr>
            <p:custDataLst>
              <p:tags r:id="rId42"/>
            </p:custDataLst>
          </p:nvPr>
        </p:nvCxnSpPr>
        <p:spPr bwMode="gray">
          <a:xfrm>
            <a:off x="3254375"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4B214AC9-47FF-4A2A-8636-E3861AEC5EB5}"/>
              </a:ext>
            </a:extLst>
          </p:cNvPr>
          <p:cNvCxnSpPr/>
          <p:nvPr>
            <p:custDataLst>
              <p:tags r:id="rId43"/>
            </p:custDataLst>
          </p:nvPr>
        </p:nvCxnSpPr>
        <p:spPr bwMode="gray">
          <a:xfrm>
            <a:off x="1884363"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0F2BDC76-A92B-4AD2-8856-D417F6699606}"/>
              </a:ext>
            </a:extLst>
          </p:cNvPr>
          <p:cNvCxnSpPr/>
          <p:nvPr>
            <p:custDataLst>
              <p:tags r:id="rId44"/>
            </p:custDataLst>
          </p:nvPr>
        </p:nvCxnSpPr>
        <p:spPr bwMode="gray">
          <a:xfrm>
            <a:off x="5986463" y="1374775"/>
            <a:ext cx="0" cy="476885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FFA6C98C-6068-404A-A422-03F122F8C392}"/>
              </a:ext>
            </a:extLst>
          </p:cNvPr>
          <p:cNvCxnSpPr/>
          <p:nvPr>
            <p:custDataLst>
              <p:tags r:id="rId45"/>
            </p:custDataLst>
          </p:nvPr>
        </p:nvCxnSpPr>
        <p:spPr bwMode="gray">
          <a:xfrm>
            <a:off x="7353300"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592C3F49-0C40-4CD6-A077-7A2AF580FF65}"/>
              </a:ext>
            </a:extLst>
          </p:cNvPr>
          <p:cNvCxnSpPr/>
          <p:nvPr>
            <p:custDataLst>
              <p:tags r:id="rId46"/>
            </p:custDataLst>
          </p:nvPr>
        </p:nvCxnSpPr>
        <p:spPr bwMode="gray">
          <a:xfrm>
            <a:off x="519113"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3F721C46-84BE-49B7-AE97-1F496E992F3B}"/>
              </a:ext>
            </a:extLst>
          </p:cNvPr>
          <p:cNvCxnSpPr/>
          <p:nvPr>
            <p:custDataLst>
              <p:tags r:id="rId47"/>
            </p:custDataLst>
          </p:nvPr>
        </p:nvCxnSpPr>
        <p:spPr bwMode="gray">
          <a:xfrm>
            <a:off x="4621213"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35BF68F9-AEA3-4771-ADA3-9280A9B2A90B}"/>
              </a:ext>
            </a:extLst>
          </p:cNvPr>
          <p:cNvCxnSpPr/>
          <p:nvPr>
            <p:custDataLst>
              <p:tags r:id="rId48"/>
            </p:custDataLst>
          </p:nvPr>
        </p:nvCxnSpPr>
        <p:spPr bwMode="gray">
          <a:xfrm>
            <a:off x="359251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571E66AE-B3A9-4A0D-9BCC-DD645D06BA7B}"/>
              </a:ext>
            </a:extLst>
          </p:cNvPr>
          <p:cNvCxnSpPr/>
          <p:nvPr>
            <p:custDataLst>
              <p:tags r:id="rId49"/>
            </p:custDataLst>
          </p:nvPr>
        </p:nvCxnSpPr>
        <p:spPr bwMode="gray">
          <a:xfrm>
            <a:off x="427672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65A11E77-9FC5-4E16-BC9A-A78CF54C2C19}"/>
              </a:ext>
            </a:extLst>
          </p:cNvPr>
          <p:cNvCxnSpPr/>
          <p:nvPr>
            <p:custDataLst>
              <p:tags r:id="rId50"/>
            </p:custDataLst>
          </p:nvPr>
        </p:nvCxnSpPr>
        <p:spPr bwMode="gray">
          <a:xfrm>
            <a:off x="529907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859D0958-A574-405C-94FA-F348D41C4ABB}"/>
              </a:ext>
            </a:extLst>
          </p:cNvPr>
          <p:cNvCxnSpPr/>
          <p:nvPr>
            <p:custDataLst>
              <p:tags r:id="rId51"/>
            </p:custDataLst>
          </p:nvPr>
        </p:nvCxnSpPr>
        <p:spPr bwMode="gray">
          <a:xfrm>
            <a:off x="49577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B82F234F-4D9D-4567-86D8-DEA2607F3ABB}"/>
              </a:ext>
            </a:extLst>
          </p:cNvPr>
          <p:cNvCxnSpPr/>
          <p:nvPr>
            <p:custDataLst>
              <p:tags r:id="rId52"/>
            </p:custDataLst>
          </p:nvPr>
        </p:nvCxnSpPr>
        <p:spPr bwMode="gray">
          <a:xfrm>
            <a:off x="56435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24227D55-FE32-411A-ACD2-BBFA627171E0}"/>
              </a:ext>
            </a:extLst>
          </p:cNvPr>
          <p:cNvCxnSpPr/>
          <p:nvPr>
            <p:custDataLst>
              <p:tags r:id="rId53"/>
            </p:custDataLst>
          </p:nvPr>
        </p:nvCxnSpPr>
        <p:spPr bwMode="gray">
          <a:xfrm>
            <a:off x="3932238"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67BE9873-F0AC-4C27-BFE3-1722A55F033B}"/>
              </a:ext>
            </a:extLst>
          </p:cNvPr>
          <p:cNvCxnSpPr/>
          <p:nvPr>
            <p:custDataLst>
              <p:tags r:id="rId54"/>
            </p:custDataLst>
          </p:nvPr>
        </p:nvCxnSpPr>
        <p:spPr bwMode="gray">
          <a:xfrm>
            <a:off x="6324600"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BAC59CEF-C679-4235-BDDE-4852DA4002A9}"/>
              </a:ext>
            </a:extLst>
          </p:cNvPr>
          <p:cNvCxnSpPr/>
          <p:nvPr>
            <p:custDataLst>
              <p:tags r:id="rId55"/>
            </p:custDataLst>
          </p:nvPr>
        </p:nvCxnSpPr>
        <p:spPr bwMode="gray">
          <a:xfrm>
            <a:off x="8556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13A3639E-B638-4889-8EFB-D34CE3BC18FD}"/>
              </a:ext>
            </a:extLst>
          </p:cNvPr>
          <p:cNvCxnSpPr/>
          <p:nvPr>
            <p:custDataLst>
              <p:tags r:id="rId56"/>
            </p:custDataLst>
          </p:nvPr>
        </p:nvCxnSpPr>
        <p:spPr bwMode="gray">
          <a:xfrm>
            <a:off x="15414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0A5955C7-C1EC-4C7A-A944-19A420765DCB}"/>
              </a:ext>
            </a:extLst>
          </p:cNvPr>
          <p:cNvCxnSpPr/>
          <p:nvPr>
            <p:custDataLst>
              <p:tags r:id="rId57"/>
            </p:custDataLst>
          </p:nvPr>
        </p:nvCxnSpPr>
        <p:spPr bwMode="gray">
          <a:xfrm>
            <a:off x="700881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D9E78A4B-542E-4A97-A6FC-B62187C974F9}"/>
              </a:ext>
            </a:extLst>
          </p:cNvPr>
          <p:cNvCxnSpPr/>
          <p:nvPr>
            <p:custDataLst>
              <p:tags r:id="rId58"/>
            </p:custDataLst>
          </p:nvPr>
        </p:nvCxnSpPr>
        <p:spPr bwMode="gray">
          <a:xfrm>
            <a:off x="666432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9DE63EC0-C560-4752-B02A-8511CCE9C533}"/>
              </a:ext>
            </a:extLst>
          </p:cNvPr>
          <p:cNvCxnSpPr/>
          <p:nvPr>
            <p:custDataLst>
              <p:tags r:id="rId59"/>
            </p:custDataLst>
          </p:nvPr>
        </p:nvCxnSpPr>
        <p:spPr bwMode="gray">
          <a:xfrm>
            <a:off x="119697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B5555D13-1DC5-4A1D-9C11-4421D43D6AAD}"/>
              </a:ext>
            </a:extLst>
          </p:cNvPr>
          <p:cNvCxnSpPr/>
          <p:nvPr>
            <p:custDataLst>
              <p:tags r:id="rId60"/>
            </p:custDataLst>
          </p:nvPr>
        </p:nvCxnSpPr>
        <p:spPr bwMode="gray">
          <a:xfrm>
            <a:off x="222567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5881C045-0953-40C1-A27C-7FD1947471B2}"/>
              </a:ext>
            </a:extLst>
          </p:cNvPr>
          <p:cNvCxnSpPr/>
          <p:nvPr>
            <p:custDataLst>
              <p:tags r:id="rId61"/>
            </p:custDataLst>
          </p:nvPr>
        </p:nvCxnSpPr>
        <p:spPr bwMode="gray">
          <a:xfrm>
            <a:off x="2566988"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35428901-AC0B-4FEB-963E-63AF76806125}"/>
              </a:ext>
            </a:extLst>
          </p:cNvPr>
          <p:cNvCxnSpPr/>
          <p:nvPr>
            <p:custDataLst>
              <p:tags r:id="rId62"/>
            </p:custDataLst>
          </p:nvPr>
        </p:nvCxnSpPr>
        <p:spPr bwMode="gray">
          <a:xfrm>
            <a:off x="2909888"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5D5233DC-35A1-4CCF-A964-47E92BA9F8AC}"/>
              </a:ext>
            </a:extLst>
          </p:cNvPr>
          <p:cNvCxnSpPr/>
          <p:nvPr>
            <p:custDataLst>
              <p:tags r:id="rId63"/>
            </p:custDataLst>
          </p:nvPr>
        </p:nvCxnSpPr>
        <p:spPr bwMode="gray">
          <a:xfrm>
            <a:off x="174625" y="6143625"/>
            <a:ext cx="7178675" cy="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F5A3FF2A-DB88-4FFA-8659-A228FCF9F171}"/>
              </a:ext>
            </a:extLst>
          </p:cNvPr>
          <p:cNvCxnSpPr/>
          <p:nvPr>
            <p:custDataLst>
              <p:tags r:id="rId64"/>
            </p:custDataLst>
          </p:nvPr>
        </p:nvCxnSpPr>
        <p:spPr bwMode="gray">
          <a:xfrm>
            <a:off x="174625" y="1374775"/>
            <a:ext cx="7178675"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0" name="Text Placeholder 2">
            <a:extLst>
              <a:ext uri="{FF2B5EF4-FFF2-40B4-BE49-F238E27FC236}">
                <a16:creationId xmlns:a16="http://schemas.microsoft.com/office/drawing/2014/main" id="{BEBF174C-DB81-408A-9473-0413ADF9C307}"/>
              </a:ext>
            </a:extLst>
          </p:cNvPr>
          <p:cNvSpPr>
            <a:spLocks noGrp="1"/>
          </p:cNvSpPr>
          <p:nvPr>
            <p:custDataLst>
              <p:tags r:id="rId65"/>
            </p:custDataLst>
          </p:nvPr>
        </p:nvSpPr>
        <p:spPr bwMode="auto">
          <a:xfrm>
            <a:off x="5915025" y="5411788"/>
            <a:ext cx="1428750" cy="396875"/>
          </a:xfrm>
          <a:prstGeom prst="chevron">
            <a:avLst>
              <a:gd name="adj" fmla="val 18000"/>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61" name="Text Placeholder 2">
            <a:extLst>
              <a:ext uri="{FF2B5EF4-FFF2-40B4-BE49-F238E27FC236}">
                <a16:creationId xmlns:a16="http://schemas.microsoft.com/office/drawing/2014/main" id="{7FCD2148-A74F-4752-866B-42187730C871}"/>
              </a:ext>
            </a:extLst>
          </p:cNvPr>
          <p:cNvSpPr>
            <a:spLocks noGrp="1"/>
          </p:cNvSpPr>
          <p:nvPr>
            <p:custDataLst>
              <p:tags r:id="rId66"/>
            </p:custDataLst>
          </p:nvPr>
        </p:nvSpPr>
        <p:spPr bwMode="auto">
          <a:xfrm>
            <a:off x="4621213" y="5411788"/>
            <a:ext cx="1365250" cy="396875"/>
          </a:xfrm>
          <a:prstGeom prst="homePlate">
            <a:avLst>
              <a:gd name="adj" fmla="val 18000"/>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62" name="Text Placeholder 2">
            <a:extLst>
              <a:ext uri="{FF2B5EF4-FFF2-40B4-BE49-F238E27FC236}">
                <a16:creationId xmlns:a16="http://schemas.microsoft.com/office/drawing/2014/main" id="{68A799A8-574E-42D5-BF19-B9594F289526}"/>
              </a:ext>
            </a:extLst>
          </p:cNvPr>
          <p:cNvSpPr>
            <a:spLocks noGrp="1"/>
          </p:cNvSpPr>
          <p:nvPr>
            <p:custDataLst>
              <p:tags r:id="rId67"/>
            </p:custDataLst>
          </p:nvPr>
        </p:nvSpPr>
        <p:spPr bwMode="auto">
          <a:xfrm>
            <a:off x="3932238" y="5411788"/>
            <a:ext cx="344488" cy="396875"/>
          </a:xfrm>
          <a:prstGeom prst="homePlate">
            <a:avLst>
              <a:gd name="adj" fmla="val 20737"/>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63" name="Text Placeholder 2">
            <a:extLst>
              <a:ext uri="{FF2B5EF4-FFF2-40B4-BE49-F238E27FC236}">
                <a16:creationId xmlns:a16="http://schemas.microsoft.com/office/drawing/2014/main" id="{18E0BC0D-6283-4CDE-8608-B96EBFB5366B}"/>
              </a:ext>
            </a:extLst>
          </p:cNvPr>
          <p:cNvSpPr>
            <a:spLocks noGrp="1"/>
          </p:cNvSpPr>
          <p:nvPr>
            <p:custDataLst>
              <p:tags r:id="rId68"/>
            </p:custDataLst>
          </p:nvPr>
        </p:nvSpPr>
        <p:spPr bwMode="auto">
          <a:xfrm>
            <a:off x="2566988" y="5411788"/>
            <a:ext cx="342900" cy="396875"/>
          </a:xfrm>
          <a:prstGeom prst="homePlate">
            <a:avLst>
              <a:gd name="adj" fmla="val 20833"/>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66" name="Text Placeholder 2">
            <a:extLst>
              <a:ext uri="{FF2B5EF4-FFF2-40B4-BE49-F238E27FC236}">
                <a16:creationId xmlns:a16="http://schemas.microsoft.com/office/drawing/2014/main" id="{2CF59EA9-7456-4384-828F-E1B5D1B2CC0A}"/>
              </a:ext>
            </a:extLst>
          </p:cNvPr>
          <p:cNvSpPr>
            <a:spLocks noGrp="1"/>
          </p:cNvSpPr>
          <p:nvPr>
            <p:custDataLst>
              <p:tags r:id="rId69"/>
            </p:custDataLst>
          </p:nvPr>
        </p:nvSpPr>
        <p:spPr bwMode="auto">
          <a:xfrm>
            <a:off x="184150" y="4833938"/>
            <a:ext cx="204152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Back office automation</a:t>
            </a:r>
            <a:endParaRPr lang="en-US" sz="1000" b="1" dirty="0">
              <a:solidFill>
                <a:schemeClr val="bg1"/>
              </a:solidFill>
              <a:sym typeface="+mn-lt"/>
            </a:endParaRPr>
          </a:p>
        </p:txBody>
      </p:sp>
      <p:sp>
        <p:nvSpPr>
          <p:cNvPr id="167" name="Text Placeholder 2">
            <a:extLst>
              <a:ext uri="{FF2B5EF4-FFF2-40B4-BE49-F238E27FC236}">
                <a16:creationId xmlns:a16="http://schemas.microsoft.com/office/drawing/2014/main" id="{CAF81044-F801-41FA-8C71-3211C33E3870}"/>
              </a:ext>
            </a:extLst>
          </p:cNvPr>
          <p:cNvSpPr>
            <a:spLocks noGrp="1"/>
          </p:cNvSpPr>
          <p:nvPr>
            <p:custDataLst>
              <p:tags r:id="rId70"/>
            </p:custDataLst>
          </p:nvPr>
        </p:nvSpPr>
        <p:spPr bwMode="auto">
          <a:xfrm>
            <a:off x="1196975" y="5411788"/>
            <a:ext cx="344488" cy="396875"/>
          </a:xfrm>
          <a:prstGeom prst="homePlate">
            <a:avLst>
              <a:gd name="adj" fmla="val 20737"/>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 </a:t>
            </a:r>
          </a:p>
          <a:p>
            <a:endParaRPr lang="en-US" sz="1000" b="1" dirty="0">
              <a:solidFill>
                <a:schemeClr val="bg1"/>
              </a:solidFill>
              <a:sym typeface="+mn-lt"/>
            </a:endParaRPr>
          </a:p>
        </p:txBody>
      </p:sp>
      <p:sp>
        <p:nvSpPr>
          <p:cNvPr id="168" name="Text Placeholder 2">
            <a:extLst>
              <a:ext uri="{FF2B5EF4-FFF2-40B4-BE49-F238E27FC236}">
                <a16:creationId xmlns:a16="http://schemas.microsoft.com/office/drawing/2014/main" id="{0DB294F1-87C2-4416-90C3-5890841BAFFA}"/>
              </a:ext>
            </a:extLst>
          </p:cNvPr>
          <p:cNvSpPr>
            <a:spLocks noGrp="1"/>
          </p:cNvSpPr>
          <p:nvPr>
            <p:custDataLst>
              <p:tags r:id="rId71"/>
            </p:custDataLst>
          </p:nvPr>
        </p:nvSpPr>
        <p:spPr bwMode="auto">
          <a:xfrm>
            <a:off x="2909888" y="3167063"/>
            <a:ext cx="2389188"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Predictive and proactive</a:t>
            </a:r>
            <a:endParaRPr lang="en-US" sz="1000" b="1" dirty="0">
              <a:solidFill>
                <a:schemeClr val="bg1"/>
              </a:solidFill>
              <a:sym typeface="+mn-lt"/>
            </a:endParaRPr>
          </a:p>
        </p:txBody>
      </p:sp>
      <p:sp>
        <p:nvSpPr>
          <p:cNvPr id="169" name="Text Placeholder 2">
            <a:extLst>
              <a:ext uri="{FF2B5EF4-FFF2-40B4-BE49-F238E27FC236}">
                <a16:creationId xmlns:a16="http://schemas.microsoft.com/office/drawing/2014/main" id="{61DADEB3-696C-49C7-8E88-BE0E1DA4830B}"/>
              </a:ext>
            </a:extLst>
          </p:cNvPr>
          <p:cNvSpPr>
            <a:spLocks noGrp="1"/>
          </p:cNvSpPr>
          <p:nvPr>
            <p:custDataLst>
              <p:tags r:id="rId72"/>
            </p:custDataLst>
          </p:nvPr>
        </p:nvSpPr>
        <p:spPr bwMode="auto">
          <a:xfrm>
            <a:off x="855663" y="4000500"/>
            <a:ext cx="307657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C&amp;I support</a:t>
            </a:r>
          </a:p>
        </p:txBody>
      </p:sp>
      <p:sp>
        <p:nvSpPr>
          <p:cNvPr id="170" name="Text Placeholder 2">
            <a:extLst>
              <a:ext uri="{FF2B5EF4-FFF2-40B4-BE49-F238E27FC236}">
                <a16:creationId xmlns:a16="http://schemas.microsoft.com/office/drawing/2014/main" id="{80344B76-B538-4C03-B1DC-86934CA1D3AA}"/>
              </a:ext>
            </a:extLst>
          </p:cNvPr>
          <p:cNvSpPr>
            <a:spLocks noGrp="1"/>
          </p:cNvSpPr>
          <p:nvPr>
            <p:custDataLst>
              <p:tags r:id="rId73"/>
            </p:custDataLst>
          </p:nvPr>
        </p:nvSpPr>
        <p:spPr bwMode="auto">
          <a:xfrm>
            <a:off x="519113" y="3455988"/>
            <a:ext cx="2735263"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Digital engagement</a:t>
            </a:r>
          </a:p>
        </p:txBody>
      </p:sp>
      <p:sp>
        <p:nvSpPr>
          <p:cNvPr id="171" name="Text Placeholder 2">
            <a:extLst>
              <a:ext uri="{FF2B5EF4-FFF2-40B4-BE49-F238E27FC236}">
                <a16:creationId xmlns:a16="http://schemas.microsoft.com/office/drawing/2014/main" id="{97908678-B5DD-49DD-9313-5CB988D9A3E6}"/>
              </a:ext>
            </a:extLst>
          </p:cNvPr>
          <p:cNvSpPr>
            <a:spLocks noGrp="1"/>
          </p:cNvSpPr>
          <p:nvPr>
            <p:custDataLst>
              <p:tags r:id="rId74"/>
            </p:custDataLst>
          </p:nvPr>
        </p:nvSpPr>
        <p:spPr bwMode="auto">
          <a:xfrm>
            <a:off x="519113" y="5853113"/>
            <a:ext cx="2735263" cy="244475"/>
          </a:xfrm>
          <a:prstGeom prst="homePlate">
            <a:avLst>
              <a:gd name="adj" fmla="val 18182"/>
            </a:avLst>
          </a:prstGeom>
          <a:solidFill>
            <a:srgbClr val="E7E7E7"/>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accent4"/>
                </a:solidFill>
              </a:rPr>
              <a:t>SMP and AMI Rollout</a:t>
            </a:r>
          </a:p>
        </p:txBody>
      </p:sp>
      <p:sp>
        <p:nvSpPr>
          <p:cNvPr id="172" name="Text Placeholder 2">
            <a:extLst>
              <a:ext uri="{FF2B5EF4-FFF2-40B4-BE49-F238E27FC236}">
                <a16:creationId xmlns:a16="http://schemas.microsoft.com/office/drawing/2014/main" id="{FF176DB6-5A66-4CF5-9FFB-B6244F19DC7B}"/>
              </a:ext>
            </a:extLst>
          </p:cNvPr>
          <p:cNvSpPr>
            <a:spLocks noGrp="1"/>
          </p:cNvSpPr>
          <p:nvPr>
            <p:custDataLst>
              <p:tags r:id="rId75"/>
            </p:custDataLst>
          </p:nvPr>
        </p:nvSpPr>
        <p:spPr bwMode="auto">
          <a:xfrm>
            <a:off x="1541463" y="4545013"/>
            <a:ext cx="3757613"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Personalized marketing technology</a:t>
            </a:r>
            <a:endParaRPr lang="en-US" sz="1000" b="1" dirty="0">
              <a:solidFill>
                <a:schemeClr val="bg1"/>
              </a:solidFill>
              <a:sym typeface="+mn-lt"/>
            </a:endParaRPr>
          </a:p>
        </p:txBody>
      </p:sp>
      <p:sp>
        <p:nvSpPr>
          <p:cNvPr id="173" name="Text Placeholder 2">
            <a:extLst>
              <a:ext uri="{FF2B5EF4-FFF2-40B4-BE49-F238E27FC236}">
                <a16:creationId xmlns:a16="http://schemas.microsoft.com/office/drawing/2014/main" id="{1F7FD4F8-4A05-40ED-8A95-894887F13EF5}"/>
              </a:ext>
            </a:extLst>
          </p:cNvPr>
          <p:cNvSpPr>
            <a:spLocks noGrp="1"/>
          </p:cNvSpPr>
          <p:nvPr>
            <p:custDataLst>
              <p:tags r:id="rId76"/>
            </p:custDataLst>
          </p:nvPr>
        </p:nvSpPr>
        <p:spPr bwMode="auto">
          <a:xfrm>
            <a:off x="184150" y="2333625"/>
            <a:ext cx="206057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Self-service</a:t>
            </a:r>
            <a:endParaRPr lang="en-US" sz="1000" b="1" dirty="0">
              <a:solidFill>
                <a:schemeClr val="bg1"/>
              </a:solidFill>
              <a:sym typeface="+mn-lt"/>
            </a:endParaRPr>
          </a:p>
        </p:txBody>
      </p:sp>
      <p:sp>
        <p:nvSpPr>
          <p:cNvPr id="174" name="Text Placeholder 2">
            <a:extLst>
              <a:ext uri="{FF2B5EF4-FFF2-40B4-BE49-F238E27FC236}">
                <a16:creationId xmlns:a16="http://schemas.microsoft.com/office/drawing/2014/main" id="{5CF12702-F4C0-4649-AD75-D45B2F779392}"/>
              </a:ext>
            </a:extLst>
          </p:cNvPr>
          <p:cNvSpPr>
            <a:spLocks noGrp="1"/>
          </p:cNvSpPr>
          <p:nvPr>
            <p:custDataLst>
              <p:tags r:id="rId77"/>
            </p:custDataLst>
          </p:nvPr>
        </p:nvSpPr>
        <p:spPr bwMode="auto">
          <a:xfrm>
            <a:off x="519113" y="2878138"/>
            <a:ext cx="204787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Assisted channels</a:t>
            </a:r>
            <a:endParaRPr lang="en-US" sz="1000" b="1" dirty="0">
              <a:solidFill>
                <a:schemeClr val="bg1"/>
              </a:solidFill>
              <a:sym typeface="+mn-lt"/>
            </a:endParaRPr>
          </a:p>
        </p:txBody>
      </p:sp>
      <p:sp>
        <p:nvSpPr>
          <p:cNvPr id="175" name="Text Placeholder 2">
            <a:extLst>
              <a:ext uri="{FF2B5EF4-FFF2-40B4-BE49-F238E27FC236}">
                <a16:creationId xmlns:a16="http://schemas.microsoft.com/office/drawing/2014/main" id="{7E804DA5-B7A4-448E-9917-CF2D2BE8E043}"/>
              </a:ext>
            </a:extLst>
          </p:cNvPr>
          <p:cNvSpPr>
            <a:spLocks noGrp="1"/>
          </p:cNvSpPr>
          <p:nvPr>
            <p:custDataLst>
              <p:tags r:id="rId78"/>
            </p:custDataLst>
          </p:nvPr>
        </p:nvSpPr>
        <p:spPr bwMode="auto">
          <a:xfrm>
            <a:off x="3254375" y="5122863"/>
            <a:ext cx="3409950"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Field experience</a:t>
            </a:r>
          </a:p>
        </p:txBody>
      </p:sp>
      <p:sp>
        <p:nvSpPr>
          <p:cNvPr id="176" name="Text Placeholder 2">
            <a:extLst>
              <a:ext uri="{FF2B5EF4-FFF2-40B4-BE49-F238E27FC236}">
                <a16:creationId xmlns:a16="http://schemas.microsoft.com/office/drawing/2014/main" id="{BA982217-B39A-44AC-A235-B9C5073C4BA9}"/>
              </a:ext>
            </a:extLst>
          </p:cNvPr>
          <p:cNvSpPr>
            <a:spLocks noGrp="1"/>
          </p:cNvSpPr>
          <p:nvPr>
            <p:custDataLst>
              <p:tags r:id="rId79"/>
            </p:custDataLst>
          </p:nvPr>
        </p:nvSpPr>
        <p:spPr bwMode="auto">
          <a:xfrm>
            <a:off x="519113" y="1389063"/>
            <a:ext cx="2735263" cy="701675"/>
          </a:xfrm>
          <a:prstGeom prst="homePlate">
            <a:avLst>
              <a:gd name="adj" fmla="val 18100"/>
            </a:avLst>
          </a:prstGeom>
          <a:solidFill>
            <a:schemeClr val="bg2"/>
          </a:solidFill>
          <a:ln w="9525">
            <a:solidFill>
              <a:srgbClr val="FFFFFF"/>
            </a:solidFill>
          </a:ln>
        </p:spPr>
        <p:txBody>
          <a:bodyPr vert="horz" wrap="square" lIns="90488" tIns="46038" rIns="17780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sym typeface="+mn-lt"/>
              </a:rPr>
              <a:t>Foundational enablers (data cleansing, integration layer, business rules engine, predictive analytics platform, E2E testing and training environments)</a:t>
            </a:r>
            <a:endParaRPr lang="en-US" sz="1000" b="1" dirty="0">
              <a:solidFill>
                <a:schemeClr val="bg1"/>
              </a:solidFill>
              <a:sym typeface="+mn-lt"/>
            </a:endParaRPr>
          </a:p>
        </p:txBody>
      </p:sp>
      <p:sp>
        <p:nvSpPr>
          <p:cNvPr id="177" name="Rectangle 176">
            <a:extLst>
              <a:ext uri="{FF2B5EF4-FFF2-40B4-BE49-F238E27FC236}">
                <a16:creationId xmlns:a16="http://schemas.microsoft.com/office/drawing/2014/main" id="{49444A19-EBB5-408D-B213-F167F3993561}"/>
              </a:ext>
            </a:extLst>
          </p:cNvPr>
          <p:cNvSpPr>
            <a:spLocks/>
          </p:cNvSpPr>
          <p:nvPr/>
        </p:nvSpPr>
        <p:spPr>
          <a:xfrm>
            <a:off x="881854" y="5428831"/>
            <a:ext cx="3265489" cy="384499"/>
          </a:xfrm>
          <a:prstGeom prst="rect">
            <a:avLst/>
          </a:prstGeom>
          <a:solidFill>
            <a:schemeClr val="accent2">
              <a:lumMod val="20000"/>
              <a:lumOff val="80000"/>
              <a:alpha val="50000"/>
            </a:schemeClr>
          </a:solidFill>
        </p:spPr>
        <p:txBody>
          <a:bodyPr wrap="square" anchor="ctr">
            <a:noAutofit/>
          </a:bodyPr>
          <a:lstStyle/>
          <a:p>
            <a:pPr algn="ctr"/>
            <a:r>
              <a:rPr lang="en-US" sz="1000" dirty="0">
                <a:latin typeface="+mn-lt"/>
                <a:ea typeface="Calibri" panose="020F0502020204030204" pitchFamily="34" charset="0"/>
                <a:cs typeface="Calibri" panose="020F0502020204030204" pitchFamily="34" charset="0"/>
              </a:rPr>
              <a:t>Refresh perspective on CSS replacement and perform vendor diligence</a:t>
            </a:r>
            <a:endParaRPr lang="en-US" sz="1000" dirty="0">
              <a:latin typeface="+mn-lt"/>
            </a:endParaRPr>
          </a:p>
        </p:txBody>
      </p:sp>
      <p:sp>
        <p:nvSpPr>
          <p:cNvPr id="178" name="Rectangle 177">
            <a:extLst>
              <a:ext uri="{FF2B5EF4-FFF2-40B4-BE49-F238E27FC236}">
                <a16:creationId xmlns:a16="http://schemas.microsoft.com/office/drawing/2014/main" id="{E177D73B-4754-400D-8D0C-79195D139CB6}"/>
              </a:ext>
            </a:extLst>
          </p:cNvPr>
          <p:cNvSpPr>
            <a:spLocks/>
          </p:cNvSpPr>
          <p:nvPr/>
        </p:nvSpPr>
        <p:spPr>
          <a:xfrm>
            <a:off x="4611371" y="5428831"/>
            <a:ext cx="1303654" cy="384499"/>
          </a:xfrm>
          <a:prstGeom prst="rect">
            <a:avLst/>
          </a:prstGeom>
          <a:solidFill>
            <a:schemeClr val="accent2">
              <a:lumMod val="20000"/>
              <a:lumOff val="80000"/>
              <a:alpha val="50000"/>
            </a:schemeClr>
          </a:solidFill>
        </p:spPr>
        <p:txBody>
          <a:bodyPr wrap="square" anchor="ctr">
            <a:noAutofit/>
          </a:bodyPr>
          <a:lstStyle/>
          <a:p>
            <a:r>
              <a:rPr lang="en-US" sz="1000" spc="-30" dirty="0">
                <a:latin typeface="+mn-lt"/>
                <a:ea typeface="Calibri" panose="020F0502020204030204" pitchFamily="34" charset="0"/>
                <a:cs typeface="Calibri" panose="020F0502020204030204" pitchFamily="34" charset="0"/>
              </a:rPr>
              <a:t>Build business case for </a:t>
            </a:r>
            <a:r>
              <a:rPr lang="en-US" sz="1000" spc="-30" dirty="0">
                <a:latin typeface="+mn-lt"/>
                <a:cs typeface="Calibri" panose="020F0502020204030204" pitchFamily="34" charset="0"/>
              </a:rPr>
              <a:t>CSS replacement</a:t>
            </a:r>
            <a:endParaRPr lang="en-US" sz="1000" spc="-30" dirty="0">
              <a:latin typeface="+mn-lt"/>
            </a:endParaRPr>
          </a:p>
        </p:txBody>
      </p:sp>
      <p:sp>
        <p:nvSpPr>
          <p:cNvPr id="179" name="Rectangle 178">
            <a:extLst>
              <a:ext uri="{FF2B5EF4-FFF2-40B4-BE49-F238E27FC236}">
                <a16:creationId xmlns:a16="http://schemas.microsoft.com/office/drawing/2014/main" id="{F5115524-340E-4C22-92CF-E9D5C7B7CADC}"/>
              </a:ext>
            </a:extLst>
          </p:cNvPr>
          <p:cNvSpPr>
            <a:spLocks/>
          </p:cNvSpPr>
          <p:nvPr/>
        </p:nvSpPr>
        <p:spPr>
          <a:xfrm>
            <a:off x="5994703" y="5428831"/>
            <a:ext cx="1264928" cy="384499"/>
          </a:xfrm>
          <a:prstGeom prst="rect">
            <a:avLst/>
          </a:prstGeom>
          <a:solidFill>
            <a:schemeClr val="accent2">
              <a:lumMod val="20000"/>
              <a:lumOff val="80000"/>
              <a:alpha val="50000"/>
            </a:schemeClr>
          </a:solidFill>
        </p:spPr>
        <p:txBody>
          <a:bodyPr wrap="square" anchor="ctr">
            <a:noAutofit/>
          </a:bodyPr>
          <a:lstStyle/>
          <a:p>
            <a:pPr algn="ctr"/>
            <a:r>
              <a:rPr lang="en-US" sz="1000" dirty="0">
                <a:latin typeface="+mn-lt"/>
                <a:ea typeface="Calibri" panose="020F0502020204030204" pitchFamily="34" charset="0"/>
                <a:cs typeface="Calibri" panose="020F0502020204030204" pitchFamily="34" charset="0"/>
              </a:rPr>
              <a:t>Start replacement of CSS</a:t>
            </a:r>
            <a:endParaRPr lang="en-US" sz="1000" dirty="0">
              <a:latin typeface="+mn-lt"/>
            </a:endParaRPr>
          </a:p>
        </p:txBody>
      </p:sp>
      <p:cxnSp>
        <p:nvCxnSpPr>
          <p:cNvPr id="10" name="Connector: Elbow 9">
            <a:extLst>
              <a:ext uri="{FF2B5EF4-FFF2-40B4-BE49-F238E27FC236}">
                <a16:creationId xmlns:a16="http://schemas.microsoft.com/office/drawing/2014/main" id="{59D1C543-E3A2-4C42-99D5-79E0E44FFA46}"/>
              </a:ext>
            </a:extLst>
          </p:cNvPr>
          <p:cNvCxnSpPr>
            <a:cxnSpLocks/>
            <a:stCxn id="176" idx="3"/>
            <a:endCxn id="97" idx="1"/>
          </p:cNvCxnSpPr>
          <p:nvPr/>
        </p:nvCxnSpPr>
        <p:spPr>
          <a:xfrm flipV="1">
            <a:off x="3254376" y="1739900"/>
            <a:ext cx="4190681" cy="1"/>
          </a:xfrm>
          <a:prstGeom prst="straightConnector1">
            <a:avLst/>
          </a:prstGeom>
          <a:ln w="19050" cmpd="sng">
            <a:solidFill>
              <a:schemeClr val="accent6"/>
            </a:solidFill>
            <a:headEnd type="none"/>
            <a:tailEnd type="triangle" w="med" len="med"/>
          </a:ln>
        </p:spPr>
        <p:style>
          <a:lnRef idx="1">
            <a:schemeClr val="accent1"/>
          </a:lnRef>
          <a:fillRef idx="0">
            <a:schemeClr val="accent1"/>
          </a:fillRef>
          <a:effectRef idx="0">
            <a:schemeClr val="accent1"/>
          </a:effectRef>
          <a:fontRef idx="minor">
            <a:schemeClr val="tx1"/>
          </a:fontRef>
        </p:style>
      </p:cxnSp>
      <p:sp>
        <p:nvSpPr>
          <p:cNvPr id="12" name="Freeform: Shape 11">
            <a:extLst>
              <a:ext uri="{FF2B5EF4-FFF2-40B4-BE49-F238E27FC236}">
                <a16:creationId xmlns:a16="http://schemas.microsoft.com/office/drawing/2014/main" id="{B924F212-D5B4-43D5-A0DD-4B21E90A4010}"/>
              </a:ext>
            </a:extLst>
          </p:cNvPr>
          <p:cNvSpPr/>
          <p:nvPr/>
        </p:nvSpPr>
        <p:spPr>
          <a:xfrm>
            <a:off x="2235200" y="2438400"/>
            <a:ext cx="5205046" cy="0"/>
          </a:xfrm>
          <a:custGeom>
            <a:avLst/>
            <a:gdLst>
              <a:gd name="connsiteX0" fmla="*/ 0 w 5205046"/>
              <a:gd name="connsiteY0" fmla="*/ 0 h 0"/>
              <a:gd name="connsiteX1" fmla="*/ 5205046 w 5205046"/>
              <a:gd name="connsiteY1" fmla="*/ 0 h 0"/>
            </a:gdLst>
            <a:ahLst/>
            <a:cxnLst>
              <a:cxn ang="0">
                <a:pos x="connsiteX0" y="connsiteY0"/>
              </a:cxn>
              <a:cxn ang="0">
                <a:pos x="connsiteX1" y="connsiteY1"/>
              </a:cxn>
            </a:cxnLst>
            <a:rect l="l" t="t" r="r" b="b"/>
            <a:pathLst>
              <a:path w="5205046">
                <a:moveTo>
                  <a:pt x="0" y="0"/>
                </a:moveTo>
                <a:lnTo>
                  <a:pt x="5205046" y="0"/>
                </a:lnTo>
              </a:path>
            </a:pathLst>
          </a:custGeom>
          <a:ln w="19050" cmpd="sng">
            <a:solidFill>
              <a:schemeClr val="accent6"/>
            </a:solidFill>
            <a:headEnd type="none"/>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Shape 12">
            <a:extLst>
              <a:ext uri="{FF2B5EF4-FFF2-40B4-BE49-F238E27FC236}">
                <a16:creationId xmlns:a16="http://schemas.microsoft.com/office/drawing/2014/main" id="{A5A26790-3037-4AA8-9F9A-2D2BBC447E94}"/>
              </a:ext>
            </a:extLst>
          </p:cNvPr>
          <p:cNvSpPr/>
          <p:nvPr/>
        </p:nvSpPr>
        <p:spPr>
          <a:xfrm>
            <a:off x="2563446" y="2977663"/>
            <a:ext cx="4884616" cy="473658"/>
          </a:xfrm>
          <a:custGeom>
            <a:avLst/>
            <a:gdLst>
              <a:gd name="connsiteX0" fmla="*/ 0 w 4884616"/>
              <a:gd name="connsiteY0" fmla="*/ 0 h 726830"/>
              <a:gd name="connsiteX1" fmla="*/ 4290646 w 4884616"/>
              <a:gd name="connsiteY1" fmla="*/ 0 h 726830"/>
              <a:gd name="connsiteX2" fmla="*/ 4290646 w 4884616"/>
              <a:gd name="connsiteY2" fmla="*/ 726830 h 726830"/>
              <a:gd name="connsiteX3" fmla="*/ 4884616 w 4884616"/>
              <a:gd name="connsiteY3" fmla="*/ 726830 h 726830"/>
            </a:gdLst>
            <a:ahLst/>
            <a:cxnLst>
              <a:cxn ang="0">
                <a:pos x="connsiteX0" y="connsiteY0"/>
              </a:cxn>
              <a:cxn ang="0">
                <a:pos x="connsiteX1" y="connsiteY1"/>
              </a:cxn>
              <a:cxn ang="0">
                <a:pos x="connsiteX2" y="connsiteY2"/>
              </a:cxn>
              <a:cxn ang="0">
                <a:pos x="connsiteX3" y="connsiteY3"/>
              </a:cxn>
            </a:cxnLst>
            <a:rect l="l" t="t" r="r" b="b"/>
            <a:pathLst>
              <a:path w="4884616" h="726830">
                <a:moveTo>
                  <a:pt x="0" y="0"/>
                </a:moveTo>
                <a:lnTo>
                  <a:pt x="4290646" y="0"/>
                </a:lnTo>
                <a:lnTo>
                  <a:pt x="4290646" y="726830"/>
                </a:lnTo>
                <a:lnTo>
                  <a:pt x="4884616" y="726830"/>
                </a:lnTo>
              </a:path>
            </a:pathLst>
          </a:custGeom>
          <a:ln w="19050" cmpd="sng">
            <a:solidFill>
              <a:schemeClr val="accent6"/>
            </a:solidFill>
            <a:headEnd type="none"/>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1" name="Freeform: Shape 180">
            <a:extLst>
              <a:ext uri="{FF2B5EF4-FFF2-40B4-BE49-F238E27FC236}">
                <a16:creationId xmlns:a16="http://schemas.microsoft.com/office/drawing/2014/main" id="{1BAD01FF-8C3B-4C65-9796-671ADCB6A29F}"/>
              </a:ext>
            </a:extLst>
          </p:cNvPr>
          <p:cNvSpPr/>
          <p:nvPr/>
        </p:nvSpPr>
        <p:spPr>
          <a:xfrm>
            <a:off x="2235200" y="4956175"/>
            <a:ext cx="5205046" cy="0"/>
          </a:xfrm>
          <a:custGeom>
            <a:avLst/>
            <a:gdLst>
              <a:gd name="connsiteX0" fmla="*/ 0 w 5205046"/>
              <a:gd name="connsiteY0" fmla="*/ 0 h 0"/>
              <a:gd name="connsiteX1" fmla="*/ 5205046 w 5205046"/>
              <a:gd name="connsiteY1" fmla="*/ 0 h 0"/>
            </a:gdLst>
            <a:ahLst/>
            <a:cxnLst>
              <a:cxn ang="0">
                <a:pos x="connsiteX0" y="connsiteY0"/>
              </a:cxn>
              <a:cxn ang="0">
                <a:pos x="connsiteX1" y="connsiteY1"/>
              </a:cxn>
            </a:cxnLst>
            <a:rect l="l" t="t" r="r" b="b"/>
            <a:pathLst>
              <a:path w="5205046">
                <a:moveTo>
                  <a:pt x="0" y="0"/>
                </a:moveTo>
                <a:lnTo>
                  <a:pt x="5205046" y="0"/>
                </a:lnTo>
              </a:path>
            </a:pathLst>
          </a:custGeom>
          <a:ln w="19050" cmpd="sng">
            <a:solidFill>
              <a:schemeClr val="accent6"/>
            </a:solidFill>
            <a:headEnd type="none"/>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Rectangle 5">
            <a:extLst>
              <a:ext uri="{FF2B5EF4-FFF2-40B4-BE49-F238E27FC236}">
                <a16:creationId xmlns:a16="http://schemas.microsoft.com/office/drawing/2014/main" id="{17E5280F-6F71-47FB-AFCA-EAC14A7BDC47}"/>
              </a:ext>
            </a:extLst>
          </p:cNvPr>
          <p:cNvSpPr txBox="1">
            <a:spLocks/>
          </p:cNvSpPr>
          <p:nvPr>
            <p:custDataLst>
              <p:tags r:id="rId80"/>
            </p:custDataLst>
          </p:nvPr>
        </p:nvSpPr>
        <p:spPr>
          <a:xfrm>
            <a:off x="7435850" y="3952497"/>
            <a:ext cx="1524000" cy="782082"/>
          </a:xfrm>
          <a:prstGeom prst="rect">
            <a:avLst/>
          </a:prstGeom>
          <a:solidFill>
            <a:schemeClr val="accent6">
              <a:lumMod val="20000"/>
              <a:lumOff val="80000"/>
            </a:schemeClr>
          </a:solidFill>
          <a:ln>
            <a:solidFill>
              <a:srgbClr val="FFFFFF"/>
            </a:solid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000" dirty="0"/>
              <a:t>Builds preference portal on CRM platform in time for Kubra contract expiration</a:t>
            </a:r>
          </a:p>
        </p:txBody>
      </p:sp>
      <p:sp>
        <p:nvSpPr>
          <p:cNvPr id="90" name="Freeform: Shape 89">
            <a:extLst>
              <a:ext uri="{FF2B5EF4-FFF2-40B4-BE49-F238E27FC236}">
                <a16:creationId xmlns:a16="http://schemas.microsoft.com/office/drawing/2014/main" id="{E014D74D-EF9E-4B64-933F-DE43758C638E}"/>
              </a:ext>
            </a:extLst>
          </p:cNvPr>
          <p:cNvSpPr/>
          <p:nvPr/>
        </p:nvSpPr>
        <p:spPr>
          <a:xfrm>
            <a:off x="3264715" y="3600939"/>
            <a:ext cx="4171136" cy="745636"/>
          </a:xfrm>
          <a:custGeom>
            <a:avLst/>
            <a:gdLst>
              <a:gd name="connsiteX0" fmla="*/ 0 w 4884616"/>
              <a:gd name="connsiteY0" fmla="*/ 0 h 726830"/>
              <a:gd name="connsiteX1" fmla="*/ 4290646 w 4884616"/>
              <a:gd name="connsiteY1" fmla="*/ 0 h 726830"/>
              <a:gd name="connsiteX2" fmla="*/ 4290646 w 4884616"/>
              <a:gd name="connsiteY2" fmla="*/ 726830 h 726830"/>
              <a:gd name="connsiteX3" fmla="*/ 4884616 w 4884616"/>
              <a:gd name="connsiteY3" fmla="*/ 726830 h 726830"/>
            </a:gdLst>
            <a:ahLst/>
            <a:cxnLst>
              <a:cxn ang="0">
                <a:pos x="connsiteX0" y="connsiteY0"/>
              </a:cxn>
              <a:cxn ang="0">
                <a:pos x="connsiteX1" y="connsiteY1"/>
              </a:cxn>
              <a:cxn ang="0">
                <a:pos x="connsiteX2" y="connsiteY2"/>
              </a:cxn>
              <a:cxn ang="0">
                <a:pos x="connsiteX3" y="connsiteY3"/>
              </a:cxn>
            </a:cxnLst>
            <a:rect l="l" t="t" r="r" b="b"/>
            <a:pathLst>
              <a:path w="4884616" h="726830">
                <a:moveTo>
                  <a:pt x="0" y="0"/>
                </a:moveTo>
                <a:lnTo>
                  <a:pt x="4290646" y="0"/>
                </a:lnTo>
                <a:lnTo>
                  <a:pt x="4290646" y="726830"/>
                </a:lnTo>
                <a:lnTo>
                  <a:pt x="4884616" y="726830"/>
                </a:lnTo>
              </a:path>
            </a:pathLst>
          </a:custGeom>
          <a:ln w="19050" cmpd="sng">
            <a:solidFill>
              <a:schemeClr val="accent6"/>
            </a:solidFill>
            <a:headEnd type="none"/>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8909318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6683107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04071" name="think-cell Slide" r:id="rId79" imgW="473" imgH="473" progId="TCLayout.ActiveDocument.1">
                  <p:embed/>
                </p:oleObj>
              </mc:Choice>
              <mc:Fallback>
                <p:oleObj name="think-cell Slide" r:id="rId79"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80"/>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1 package begins later in 2019, building primarily off initial success of CRM post-pilot rollout and maturity</a:t>
            </a:r>
          </a:p>
        </p:txBody>
      </p:sp>
      <p:sp>
        <p:nvSpPr>
          <p:cNvPr id="96" name="Text Placeholder 2">
            <a:extLst>
              <a:ext uri="{FF2B5EF4-FFF2-40B4-BE49-F238E27FC236}">
                <a16:creationId xmlns:a16="http://schemas.microsoft.com/office/drawing/2014/main" id="{163444D3-D538-435D-A0A6-06DCEE6B6642}"/>
              </a:ext>
            </a:extLst>
          </p:cNvPr>
          <p:cNvSpPr>
            <a:spLocks noGrp="1"/>
          </p:cNvSpPr>
          <p:nvPr>
            <p:custDataLst>
              <p:tags r:id="rId4"/>
            </p:custDataLst>
          </p:nvPr>
        </p:nvSpPr>
        <p:spPr bwMode="auto">
          <a:xfrm>
            <a:off x="174625" y="9429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EB9E2A6-2360-4CA2-947D-913FEFDFDDE8}" type="datetime'2''''''''''''''0''''''''''''''''1''''''8'''''''''''">
              <a:rPr lang="en-US" altLang="en-US" sz="1000" b="1" smtClean="0">
                <a:solidFill>
                  <a:schemeClr val="accent3"/>
                </a:solidFill>
              </a:rPr>
              <a:pPr/>
              <a:t>2018</a:t>
            </a:fld>
            <a:endParaRPr lang="en-US" sz="1000" b="1" dirty="0">
              <a:solidFill>
                <a:schemeClr val="accent3"/>
              </a:solidFill>
              <a:sym typeface="+mn-lt"/>
            </a:endParaRPr>
          </a:p>
        </p:txBody>
      </p:sp>
      <p:sp>
        <p:nvSpPr>
          <p:cNvPr id="98" name="Text Placeholder 2">
            <a:extLst>
              <a:ext uri="{FF2B5EF4-FFF2-40B4-BE49-F238E27FC236}">
                <a16:creationId xmlns:a16="http://schemas.microsoft.com/office/drawing/2014/main" id="{E69AB7B5-648B-46E0-8EC0-C1767E25EE09}"/>
              </a:ext>
            </a:extLst>
          </p:cNvPr>
          <p:cNvSpPr>
            <a:spLocks noGrp="1"/>
          </p:cNvSpPr>
          <p:nvPr>
            <p:custDataLst>
              <p:tags r:id="rId5"/>
            </p:custDataLst>
          </p:nvPr>
        </p:nvSpPr>
        <p:spPr bwMode="auto">
          <a:xfrm>
            <a:off x="519113" y="942975"/>
            <a:ext cx="13652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7E83250-62B4-4C66-971A-3EDEF61BA56C}" type="datetime'''2''''''''''''''''''''''''''''''''0''''''1''9'''''">
              <a:rPr lang="en-US" altLang="en-US" sz="1000" b="1" smtClean="0">
                <a:solidFill>
                  <a:schemeClr val="accent3"/>
                </a:solidFill>
              </a:rPr>
              <a:pPr/>
              <a:t>2019</a:t>
            </a:fld>
            <a:endParaRPr lang="en-US" sz="1000" b="1" dirty="0">
              <a:solidFill>
                <a:schemeClr val="accent3"/>
              </a:solidFill>
              <a:sym typeface="+mn-lt"/>
            </a:endParaRPr>
          </a:p>
        </p:txBody>
      </p:sp>
      <p:sp>
        <p:nvSpPr>
          <p:cNvPr id="99" name="Text Placeholder 2">
            <a:extLst>
              <a:ext uri="{FF2B5EF4-FFF2-40B4-BE49-F238E27FC236}">
                <a16:creationId xmlns:a16="http://schemas.microsoft.com/office/drawing/2014/main" id="{B9089D41-651F-410A-A68B-381ACD0A9098}"/>
              </a:ext>
            </a:extLst>
          </p:cNvPr>
          <p:cNvSpPr>
            <a:spLocks noGrp="1"/>
          </p:cNvSpPr>
          <p:nvPr>
            <p:custDataLst>
              <p:tags r:id="rId6"/>
            </p:custDataLst>
          </p:nvPr>
        </p:nvSpPr>
        <p:spPr bwMode="auto">
          <a:xfrm>
            <a:off x="1884363" y="942975"/>
            <a:ext cx="13700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9E4AAD3-6869-4E7A-B4DC-011467662854}" type="datetime'''''''''''2''''''''0''''''''''''''2''''''''0'''''''''''">
              <a:rPr lang="en-US" altLang="en-US" sz="1000" b="1" smtClean="0">
                <a:solidFill>
                  <a:schemeClr val="accent3"/>
                </a:solidFill>
              </a:rPr>
              <a:pPr/>
              <a:t>2020</a:t>
            </a:fld>
            <a:endParaRPr lang="en-US" sz="1000" b="1" dirty="0">
              <a:solidFill>
                <a:schemeClr val="accent3"/>
              </a:solidFill>
              <a:sym typeface="+mn-lt"/>
            </a:endParaRPr>
          </a:p>
        </p:txBody>
      </p:sp>
      <p:sp>
        <p:nvSpPr>
          <p:cNvPr id="100" name="Text Placeholder 2">
            <a:extLst>
              <a:ext uri="{FF2B5EF4-FFF2-40B4-BE49-F238E27FC236}">
                <a16:creationId xmlns:a16="http://schemas.microsoft.com/office/drawing/2014/main" id="{68C009DA-E22C-410D-89B1-7BA8615D30EA}"/>
              </a:ext>
            </a:extLst>
          </p:cNvPr>
          <p:cNvSpPr>
            <a:spLocks noGrp="1"/>
          </p:cNvSpPr>
          <p:nvPr>
            <p:custDataLst>
              <p:tags r:id="rId7"/>
            </p:custDataLst>
          </p:nvPr>
        </p:nvSpPr>
        <p:spPr bwMode="auto">
          <a:xfrm>
            <a:off x="3254375" y="942975"/>
            <a:ext cx="13668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F2687FE-0357-44AA-99DC-5E1C6EFCFAF4}" type="datetime'2''0''''''''''''''2''''''''''''1'''''''">
              <a:rPr lang="en-US" altLang="en-US" sz="1000" b="1" smtClean="0">
                <a:solidFill>
                  <a:schemeClr val="accent3"/>
                </a:solidFill>
              </a:rPr>
              <a:pPr/>
              <a:t>2021</a:t>
            </a:fld>
            <a:endParaRPr lang="en-US" sz="1000" b="1" dirty="0">
              <a:solidFill>
                <a:schemeClr val="accent3"/>
              </a:solidFill>
              <a:sym typeface="+mn-lt"/>
            </a:endParaRPr>
          </a:p>
        </p:txBody>
      </p:sp>
      <p:sp>
        <p:nvSpPr>
          <p:cNvPr id="101" name="Text Placeholder 2">
            <a:extLst>
              <a:ext uri="{FF2B5EF4-FFF2-40B4-BE49-F238E27FC236}">
                <a16:creationId xmlns:a16="http://schemas.microsoft.com/office/drawing/2014/main" id="{46D9EC1B-530C-4ECD-A1AC-5102676E30C8}"/>
              </a:ext>
            </a:extLst>
          </p:cNvPr>
          <p:cNvSpPr>
            <a:spLocks noGrp="1"/>
          </p:cNvSpPr>
          <p:nvPr>
            <p:custDataLst>
              <p:tags r:id="rId8"/>
            </p:custDataLst>
          </p:nvPr>
        </p:nvSpPr>
        <p:spPr bwMode="auto">
          <a:xfrm>
            <a:off x="4621213" y="942975"/>
            <a:ext cx="13652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E840D1C-094D-4C44-985E-5672BC598102}" type="datetime'''''''''''''''''''''''''''''20''''''''2''''''''2'''''">
              <a:rPr lang="en-US" altLang="en-US" sz="1000" b="1" smtClean="0">
                <a:solidFill>
                  <a:schemeClr val="accent3"/>
                </a:solidFill>
              </a:rPr>
              <a:pPr/>
              <a:t>2022</a:t>
            </a:fld>
            <a:endParaRPr lang="en-US" sz="1000" b="1" dirty="0">
              <a:solidFill>
                <a:schemeClr val="accent3"/>
              </a:solidFill>
              <a:sym typeface="+mn-lt"/>
            </a:endParaRPr>
          </a:p>
        </p:txBody>
      </p:sp>
      <p:sp>
        <p:nvSpPr>
          <p:cNvPr id="102" name="Text Placeholder 2">
            <a:extLst>
              <a:ext uri="{FF2B5EF4-FFF2-40B4-BE49-F238E27FC236}">
                <a16:creationId xmlns:a16="http://schemas.microsoft.com/office/drawing/2014/main" id="{D3511D1E-5D4F-4637-8EE6-B4AD3611175D}"/>
              </a:ext>
            </a:extLst>
          </p:cNvPr>
          <p:cNvSpPr>
            <a:spLocks noGrp="1"/>
          </p:cNvSpPr>
          <p:nvPr>
            <p:custDataLst>
              <p:tags r:id="rId9"/>
            </p:custDataLst>
          </p:nvPr>
        </p:nvSpPr>
        <p:spPr bwMode="auto">
          <a:xfrm>
            <a:off x="5986463" y="942975"/>
            <a:ext cx="13668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4597DCE-A397-4CF4-AD9D-B47E2CC9ABEA}" type="datetime'''''''''2''0''''''''''''''''''''''''''''23'''''''''''''''''''">
              <a:rPr lang="en-US" altLang="en-US" sz="1000" b="1" smtClean="0">
                <a:solidFill>
                  <a:schemeClr val="accent3"/>
                </a:solidFill>
              </a:rPr>
              <a:pPr/>
              <a:t>2023</a:t>
            </a:fld>
            <a:endParaRPr lang="en-US" sz="1000" b="1" dirty="0">
              <a:solidFill>
                <a:schemeClr val="accent3"/>
              </a:solidFill>
              <a:sym typeface="+mn-lt"/>
            </a:endParaRPr>
          </a:p>
        </p:txBody>
      </p:sp>
      <p:sp>
        <p:nvSpPr>
          <p:cNvPr id="103" name="Text Placeholder 2">
            <a:extLst>
              <a:ext uri="{FF2B5EF4-FFF2-40B4-BE49-F238E27FC236}">
                <a16:creationId xmlns:a16="http://schemas.microsoft.com/office/drawing/2014/main" id="{E5180D41-977B-4DF3-BEBE-D265DFAD5483}"/>
              </a:ext>
            </a:extLst>
          </p:cNvPr>
          <p:cNvSpPr>
            <a:spLocks noGrp="1"/>
          </p:cNvSpPr>
          <p:nvPr>
            <p:custDataLst>
              <p:tags r:id="rId10"/>
            </p:custDataLst>
          </p:nvPr>
        </p:nvSpPr>
        <p:spPr bwMode="auto">
          <a:xfrm>
            <a:off x="17462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B4209E4-4087-4298-A612-803FEA006874}" type="datetime'''''''''''''Q''''''4'">
              <a:rPr lang="en-US" altLang="en-US" sz="1000" b="1" smtClean="0">
                <a:solidFill>
                  <a:schemeClr val="accent3"/>
                </a:solidFill>
              </a:rPr>
              <a:pPr/>
              <a:t>Q4</a:t>
            </a:fld>
            <a:endParaRPr lang="en-US" sz="1000" b="1" dirty="0">
              <a:solidFill>
                <a:schemeClr val="accent3"/>
              </a:solidFill>
              <a:sym typeface="+mn-lt"/>
            </a:endParaRPr>
          </a:p>
        </p:txBody>
      </p:sp>
      <p:sp>
        <p:nvSpPr>
          <p:cNvPr id="104" name="Text Placeholder 2">
            <a:extLst>
              <a:ext uri="{FF2B5EF4-FFF2-40B4-BE49-F238E27FC236}">
                <a16:creationId xmlns:a16="http://schemas.microsoft.com/office/drawing/2014/main" id="{4F70C041-E649-4192-ABC5-6B2D69D6DB54}"/>
              </a:ext>
            </a:extLst>
          </p:cNvPr>
          <p:cNvSpPr>
            <a:spLocks noGrp="1"/>
          </p:cNvSpPr>
          <p:nvPr>
            <p:custDataLst>
              <p:tags r:id="rId11"/>
            </p:custDataLst>
          </p:nvPr>
        </p:nvSpPr>
        <p:spPr bwMode="auto">
          <a:xfrm>
            <a:off x="519113" y="1158875"/>
            <a:ext cx="3365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1F20D99-30D8-4CC4-B910-31FB66653DB7}" type="datetime'''''''''''''''''''Q1'''''''''''''''''''''''''''''''''''">
              <a:rPr lang="en-US" altLang="en-US" sz="1000" b="1" smtClean="0">
                <a:solidFill>
                  <a:schemeClr val="accent3"/>
                </a:solidFill>
              </a:rPr>
              <a:pPr/>
              <a:t>Q1</a:t>
            </a:fld>
            <a:endParaRPr lang="en-US" sz="1000" b="1" dirty="0">
              <a:solidFill>
                <a:schemeClr val="accent3"/>
              </a:solidFill>
              <a:sym typeface="+mn-lt"/>
            </a:endParaRPr>
          </a:p>
        </p:txBody>
      </p:sp>
      <p:sp>
        <p:nvSpPr>
          <p:cNvPr id="105" name="Text Placeholder 2">
            <a:extLst>
              <a:ext uri="{FF2B5EF4-FFF2-40B4-BE49-F238E27FC236}">
                <a16:creationId xmlns:a16="http://schemas.microsoft.com/office/drawing/2014/main" id="{2611FDA2-8DC2-41DC-AE6E-08FAA1876CF5}"/>
              </a:ext>
            </a:extLst>
          </p:cNvPr>
          <p:cNvSpPr>
            <a:spLocks noGrp="1"/>
          </p:cNvSpPr>
          <p:nvPr>
            <p:custDataLst>
              <p:tags r:id="rId12"/>
            </p:custDataLst>
          </p:nvPr>
        </p:nvSpPr>
        <p:spPr bwMode="auto">
          <a:xfrm>
            <a:off x="855663"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E8E5F73-18F7-4A0B-8862-A61B8AA86A76}" type="datetime'''''''''''''''''''''''''''''''''Q''''''2'''''''''''''">
              <a:rPr lang="en-US" altLang="en-US" sz="1000" b="1" smtClean="0">
                <a:solidFill>
                  <a:schemeClr val="accent3"/>
                </a:solidFill>
              </a:rPr>
              <a:pPr/>
              <a:t>Q2</a:t>
            </a:fld>
            <a:endParaRPr lang="en-US" sz="1000" b="1" dirty="0">
              <a:solidFill>
                <a:schemeClr val="accent3"/>
              </a:solidFill>
              <a:sym typeface="+mn-lt"/>
            </a:endParaRPr>
          </a:p>
        </p:txBody>
      </p:sp>
      <p:sp>
        <p:nvSpPr>
          <p:cNvPr id="106" name="Text Placeholder 2">
            <a:extLst>
              <a:ext uri="{FF2B5EF4-FFF2-40B4-BE49-F238E27FC236}">
                <a16:creationId xmlns:a16="http://schemas.microsoft.com/office/drawing/2014/main" id="{7CF29C64-4BEA-4D81-9004-8A333ABFA8DD}"/>
              </a:ext>
            </a:extLst>
          </p:cNvPr>
          <p:cNvSpPr>
            <a:spLocks noGrp="1"/>
          </p:cNvSpPr>
          <p:nvPr>
            <p:custDataLst>
              <p:tags r:id="rId13"/>
            </p:custDataLst>
          </p:nvPr>
        </p:nvSpPr>
        <p:spPr bwMode="auto">
          <a:xfrm>
            <a:off x="119697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0E9AACF-22B3-47FD-A6F0-D1B8E57C6177}" type="datetime'''''''''''''''''''''''Q''''''3'''''''''''''''''">
              <a:rPr lang="en-US" altLang="en-US" sz="1000" b="1" smtClean="0">
                <a:solidFill>
                  <a:schemeClr val="accent3"/>
                </a:solidFill>
              </a:rPr>
              <a:pPr/>
              <a:t>Q3</a:t>
            </a:fld>
            <a:endParaRPr lang="en-US" sz="1000" b="1" dirty="0">
              <a:solidFill>
                <a:schemeClr val="accent3"/>
              </a:solidFill>
              <a:sym typeface="+mn-lt"/>
            </a:endParaRPr>
          </a:p>
        </p:txBody>
      </p:sp>
      <p:sp>
        <p:nvSpPr>
          <p:cNvPr id="107" name="Text Placeholder 2">
            <a:extLst>
              <a:ext uri="{FF2B5EF4-FFF2-40B4-BE49-F238E27FC236}">
                <a16:creationId xmlns:a16="http://schemas.microsoft.com/office/drawing/2014/main" id="{271D41AE-A12F-4B14-BCFE-300EDD7EF67B}"/>
              </a:ext>
            </a:extLst>
          </p:cNvPr>
          <p:cNvSpPr>
            <a:spLocks noGrp="1"/>
          </p:cNvSpPr>
          <p:nvPr>
            <p:custDataLst>
              <p:tags r:id="rId14"/>
            </p:custDataLst>
          </p:nvPr>
        </p:nvSpPr>
        <p:spPr bwMode="auto">
          <a:xfrm>
            <a:off x="1541463" y="1158875"/>
            <a:ext cx="3429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749F991-05B3-49C1-A74A-D2F37E9E749D}" type="datetime'''''''''''''Q''''''''''''''''''''''''''''4'''''''''''''''''">
              <a:rPr lang="en-US" altLang="en-US" sz="1000" b="1" smtClean="0">
                <a:solidFill>
                  <a:schemeClr val="accent3"/>
                </a:solidFill>
              </a:rPr>
              <a:pPr/>
              <a:t>Q4</a:t>
            </a:fld>
            <a:endParaRPr lang="en-US" sz="1000" b="1" dirty="0">
              <a:solidFill>
                <a:schemeClr val="accent3"/>
              </a:solidFill>
              <a:sym typeface="+mn-lt"/>
            </a:endParaRPr>
          </a:p>
        </p:txBody>
      </p:sp>
      <p:sp>
        <p:nvSpPr>
          <p:cNvPr id="108" name="Text Placeholder 2">
            <a:extLst>
              <a:ext uri="{FF2B5EF4-FFF2-40B4-BE49-F238E27FC236}">
                <a16:creationId xmlns:a16="http://schemas.microsoft.com/office/drawing/2014/main" id="{705C2CA6-A21A-49F2-989C-FBEE6FD52298}"/>
              </a:ext>
            </a:extLst>
          </p:cNvPr>
          <p:cNvSpPr>
            <a:spLocks noGrp="1"/>
          </p:cNvSpPr>
          <p:nvPr>
            <p:custDataLst>
              <p:tags r:id="rId15"/>
            </p:custDataLst>
          </p:nvPr>
        </p:nvSpPr>
        <p:spPr bwMode="auto">
          <a:xfrm>
            <a:off x="1884363"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5F92C6A-A7A5-4EB6-867E-DEE9E91AE788}" type="datetime'Q''''''''''''''''''1'''">
              <a:rPr lang="en-US" altLang="en-US" sz="1000" b="1" smtClean="0">
                <a:solidFill>
                  <a:schemeClr val="accent3"/>
                </a:solidFill>
              </a:rPr>
              <a:pPr/>
              <a:t>Q1</a:t>
            </a:fld>
            <a:endParaRPr lang="en-US" sz="1000" b="1" dirty="0">
              <a:solidFill>
                <a:schemeClr val="accent3"/>
              </a:solidFill>
              <a:sym typeface="+mn-lt"/>
            </a:endParaRPr>
          </a:p>
        </p:txBody>
      </p:sp>
      <p:sp>
        <p:nvSpPr>
          <p:cNvPr id="109" name="Text Placeholder 2">
            <a:extLst>
              <a:ext uri="{FF2B5EF4-FFF2-40B4-BE49-F238E27FC236}">
                <a16:creationId xmlns:a16="http://schemas.microsoft.com/office/drawing/2014/main" id="{6F75B51F-4F72-449A-8D2D-5096DF811C6B}"/>
              </a:ext>
            </a:extLst>
          </p:cNvPr>
          <p:cNvSpPr>
            <a:spLocks noGrp="1"/>
          </p:cNvSpPr>
          <p:nvPr>
            <p:custDataLst>
              <p:tags r:id="rId16"/>
            </p:custDataLst>
          </p:nvPr>
        </p:nvSpPr>
        <p:spPr bwMode="auto">
          <a:xfrm>
            <a:off x="2225675"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2BB2228-82D9-42CA-B078-716D7DE104AB}" type="datetime'''''''''''Q''''''''''''''2'''''''''''''''''''">
              <a:rPr lang="en-US" altLang="en-US" sz="1000" b="1" smtClean="0">
                <a:solidFill>
                  <a:schemeClr val="accent3"/>
                </a:solidFill>
              </a:rPr>
              <a:pPr/>
              <a:t>Q2</a:t>
            </a:fld>
            <a:endParaRPr lang="en-US" sz="1000" b="1" dirty="0">
              <a:solidFill>
                <a:schemeClr val="accent3"/>
              </a:solidFill>
              <a:sym typeface="+mn-lt"/>
            </a:endParaRPr>
          </a:p>
        </p:txBody>
      </p:sp>
      <p:sp>
        <p:nvSpPr>
          <p:cNvPr id="110" name="Text Placeholder 2">
            <a:extLst>
              <a:ext uri="{FF2B5EF4-FFF2-40B4-BE49-F238E27FC236}">
                <a16:creationId xmlns:a16="http://schemas.microsoft.com/office/drawing/2014/main" id="{3EFEBDD4-DCE4-4594-A83F-6135E863846E}"/>
              </a:ext>
            </a:extLst>
          </p:cNvPr>
          <p:cNvSpPr>
            <a:spLocks noGrp="1"/>
          </p:cNvSpPr>
          <p:nvPr>
            <p:custDataLst>
              <p:tags r:id="rId17"/>
            </p:custDataLst>
          </p:nvPr>
        </p:nvSpPr>
        <p:spPr bwMode="auto">
          <a:xfrm>
            <a:off x="2566988" y="1158875"/>
            <a:ext cx="3429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B3F8087-6D9C-4D68-956E-011BE179BC5D}" type="datetime'Q''''''''''''3'''''''''''''''''''''''''''">
              <a:rPr lang="en-US" altLang="en-US" sz="1000" b="1" smtClean="0">
                <a:solidFill>
                  <a:schemeClr val="accent3"/>
                </a:solidFill>
              </a:rPr>
              <a:pPr/>
              <a:t>Q3</a:t>
            </a:fld>
            <a:endParaRPr lang="en-US" sz="1000" b="1" dirty="0">
              <a:solidFill>
                <a:schemeClr val="accent3"/>
              </a:solidFill>
              <a:sym typeface="+mn-lt"/>
            </a:endParaRPr>
          </a:p>
        </p:txBody>
      </p:sp>
      <p:sp>
        <p:nvSpPr>
          <p:cNvPr id="111" name="Text Placeholder 2">
            <a:extLst>
              <a:ext uri="{FF2B5EF4-FFF2-40B4-BE49-F238E27FC236}">
                <a16:creationId xmlns:a16="http://schemas.microsoft.com/office/drawing/2014/main" id="{0A70D444-FBB4-462D-A8A6-7B0E4ABD4744}"/>
              </a:ext>
            </a:extLst>
          </p:cNvPr>
          <p:cNvSpPr>
            <a:spLocks noGrp="1"/>
          </p:cNvSpPr>
          <p:nvPr>
            <p:custDataLst>
              <p:tags r:id="rId18"/>
            </p:custDataLst>
          </p:nvPr>
        </p:nvSpPr>
        <p:spPr bwMode="auto">
          <a:xfrm>
            <a:off x="2909888"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89E6CBC-6B6E-4AE4-A2E6-F02E6D455498}" type="datetime'''Q''''''4'''''''''''''''''''''''''''''''''''''">
              <a:rPr lang="en-US" altLang="en-US" sz="1000" b="1" smtClean="0">
                <a:solidFill>
                  <a:schemeClr val="accent3"/>
                </a:solidFill>
              </a:rPr>
              <a:pPr/>
              <a:t>Q4</a:t>
            </a:fld>
            <a:endParaRPr lang="en-US" sz="1000" b="1" dirty="0">
              <a:solidFill>
                <a:schemeClr val="accent3"/>
              </a:solidFill>
              <a:sym typeface="+mn-lt"/>
            </a:endParaRPr>
          </a:p>
        </p:txBody>
      </p:sp>
      <p:sp>
        <p:nvSpPr>
          <p:cNvPr id="112" name="Text Placeholder 2">
            <a:extLst>
              <a:ext uri="{FF2B5EF4-FFF2-40B4-BE49-F238E27FC236}">
                <a16:creationId xmlns:a16="http://schemas.microsoft.com/office/drawing/2014/main" id="{CD0A12DD-0EE1-40D9-AB1F-77B7670E8DD7}"/>
              </a:ext>
            </a:extLst>
          </p:cNvPr>
          <p:cNvSpPr>
            <a:spLocks noGrp="1"/>
          </p:cNvSpPr>
          <p:nvPr>
            <p:custDataLst>
              <p:tags r:id="rId19"/>
            </p:custDataLst>
          </p:nvPr>
        </p:nvSpPr>
        <p:spPr bwMode="auto">
          <a:xfrm>
            <a:off x="3254375" y="1158875"/>
            <a:ext cx="3381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4A63FC2-5D4E-44E7-BEA9-02FA4BDF4E7E}" type="datetime'''''''Q''''''''''''''''1'''''''''''''''''''''''''''''">
              <a:rPr lang="en-US" altLang="en-US" sz="1000" b="1" smtClean="0">
                <a:solidFill>
                  <a:schemeClr val="accent3"/>
                </a:solidFill>
              </a:rPr>
              <a:pPr/>
              <a:t>Q1</a:t>
            </a:fld>
            <a:endParaRPr lang="en-US" sz="1000" b="1" dirty="0">
              <a:solidFill>
                <a:schemeClr val="accent3"/>
              </a:solidFill>
              <a:sym typeface="+mn-lt"/>
            </a:endParaRPr>
          </a:p>
        </p:txBody>
      </p:sp>
      <p:sp>
        <p:nvSpPr>
          <p:cNvPr id="113" name="Text Placeholder 2">
            <a:extLst>
              <a:ext uri="{FF2B5EF4-FFF2-40B4-BE49-F238E27FC236}">
                <a16:creationId xmlns:a16="http://schemas.microsoft.com/office/drawing/2014/main" id="{8D6F6C53-7059-4131-B0E3-D84C356A23C1}"/>
              </a:ext>
            </a:extLst>
          </p:cNvPr>
          <p:cNvSpPr>
            <a:spLocks noGrp="1"/>
          </p:cNvSpPr>
          <p:nvPr>
            <p:custDataLst>
              <p:tags r:id="rId20"/>
            </p:custDataLst>
          </p:nvPr>
        </p:nvSpPr>
        <p:spPr bwMode="auto">
          <a:xfrm>
            <a:off x="3592513" y="1158875"/>
            <a:ext cx="3397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E2850EA-A39F-40AC-BB6F-EE4B0E953519}" type="datetime'''''''''''Q''''''''''''''''''''''''''''''''2'''''''''''''''">
              <a:rPr lang="en-US" altLang="en-US" sz="1000" b="1" smtClean="0">
                <a:solidFill>
                  <a:schemeClr val="accent3"/>
                </a:solidFill>
              </a:rPr>
              <a:pPr/>
              <a:t>Q2</a:t>
            </a:fld>
            <a:endParaRPr lang="en-US" sz="1000" b="1" dirty="0">
              <a:solidFill>
                <a:schemeClr val="accent3"/>
              </a:solidFill>
              <a:sym typeface="+mn-lt"/>
            </a:endParaRPr>
          </a:p>
        </p:txBody>
      </p:sp>
      <p:sp>
        <p:nvSpPr>
          <p:cNvPr id="114" name="Text Placeholder 2">
            <a:extLst>
              <a:ext uri="{FF2B5EF4-FFF2-40B4-BE49-F238E27FC236}">
                <a16:creationId xmlns:a16="http://schemas.microsoft.com/office/drawing/2014/main" id="{25E856D8-D3A0-430E-9CA3-A5BA054E864A}"/>
              </a:ext>
            </a:extLst>
          </p:cNvPr>
          <p:cNvSpPr>
            <a:spLocks noGrp="1"/>
          </p:cNvSpPr>
          <p:nvPr>
            <p:custDataLst>
              <p:tags r:id="rId21"/>
            </p:custDataLst>
          </p:nvPr>
        </p:nvSpPr>
        <p:spPr bwMode="auto">
          <a:xfrm>
            <a:off x="3932238"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BB0E5F1-F27E-4586-8779-1C5FC1E7AB30}" type="datetime'''''Q''''''''''''''''''''''''''''3'''">
              <a:rPr lang="en-US" altLang="en-US" sz="1000" b="1" smtClean="0">
                <a:solidFill>
                  <a:schemeClr val="accent3"/>
                </a:solidFill>
              </a:rPr>
              <a:pPr/>
              <a:t>Q3</a:t>
            </a:fld>
            <a:endParaRPr lang="en-US" sz="1000" b="1" dirty="0">
              <a:solidFill>
                <a:schemeClr val="accent3"/>
              </a:solidFill>
              <a:sym typeface="+mn-lt"/>
            </a:endParaRPr>
          </a:p>
        </p:txBody>
      </p:sp>
      <p:sp>
        <p:nvSpPr>
          <p:cNvPr id="115" name="Text Placeholder 2">
            <a:extLst>
              <a:ext uri="{FF2B5EF4-FFF2-40B4-BE49-F238E27FC236}">
                <a16:creationId xmlns:a16="http://schemas.microsoft.com/office/drawing/2014/main" id="{1D2EE748-7974-4FE3-A032-C6E981342471}"/>
              </a:ext>
            </a:extLst>
          </p:cNvPr>
          <p:cNvSpPr>
            <a:spLocks noGrp="1"/>
          </p:cNvSpPr>
          <p:nvPr>
            <p:custDataLst>
              <p:tags r:id="rId22"/>
            </p:custDataLst>
          </p:nvPr>
        </p:nvSpPr>
        <p:spPr bwMode="auto">
          <a:xfrm>
            <a:off x="427672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252EED5-53A9-4A1D-8561-7D68EF9DB265}" type="datetime'''''''''''''''''''''''''''''''''Q''''''''''4'''''''''''''''">
              <a:rPr lang="en-US" altLang="en-US" sz="1000" b="1" smtClean="0">
                <a:solidFill>
                  <a:schemeClr val="accent3"/>
                </a:solidFill>
              </a:rPr>
              <a:pPr/>
              <a:t>Q4</a:t>
            </a:fld>
            <a:endParaRPr lang="en-US" sz="1000" b="1" dirty="0">
              <a:solidFill>
                <a:schemeClr val="accent3"/>
              </a:solidFill>
              <a:sym typeface="+mn-lt"/>
            </a:endParaRPr>
          </a:p>
        </p:txBody>
      </p:sp>
      <p:sp>
        <p:nvSpPr>
          <p:cNvPr id="116" name="Text Placeholder 2">
            <a:extLst>
              <a:ext uri="{FF2B5EF4-FFF2-40B4-BE49-F238E27FC236}">
                <a16:creationId xmlns:a16="http://schemas.microsoft.com/office/drawing/2014/main" id="{E0F3A456-01E7-484E-A73D-0759660ECBE5}"/>
              </a:ext>
            </a:extLst>
          </p:cNvPr>
          <p:cNvSpPr>
            <a:spLocks noGrp="1"/>
          </p:cNvSpPr>
          <p:nvPr>
            <p:custDataLst>
              <p:tags r:id="rId23"/>
            </p:custDataLst>
          </p:nvPr>
        </p:nvSpPr>
        <p:spPr bwMode="auto">
          <a:xfrm>
            <a:off x="4621213" y="1158875"/>
            <a:ext cx="3365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8FCBAC0-D8C9-4FBE-8B22-9C7E1FB4BBCB}" type="datetime'''''''''''''''''''''''''''''''''''''''''Q''1'">
              <a:rPr lang="en-US" altLang="en-US" sz="1000" b="1" smtClean="0">
                <a:solidFill>
                  <a:schemeClr val="accent3"/>
                </a:solidFill>
              </a:rPr>
              <a:pPr/>
              <a:t>Q1</a:t>
            </a:fld>
            <a:endParaRPr lang="en-US" sz="1000" b="1" dirty="0">
              <a:solidFill>
                <a:schemeClr val="accent3"/>
              </a:solidFill>
              <a:sym typeface="+mn-lt"/>
            </a:endParaRPr>
          </a:p>
        </p:txBody>
      </p:sp>
      <p:sp>
        <p:nvSpPr>
          <p:cNvPr id="117" name="Text Placeholder 2">
            <a:extLst>
              <a:ext uri="{FF2B5EF4-FFF2-40B4-BE49-F238E27FC236}">
                <a16:creationId xmlns:a16="http://schemas.microsoft.com/office/drawing/2014/main" id="{D71B68B2-A085-42A0-B478-A10CFC44E141}"/>
              </a:ext>
            </a:extLst>
          </p:cNvPr>
          <p:cNvSpPr>
            <a:spLocks noGrp="1"/>
          </p:cNvSpPr>
          <p:nvPr>
            <p:custDataLst>
              <p:tags r:id="rId24"/>
            </p:custDataLst>
          </p:nvPr>
        </p:nvSpPr>
        <p:spPr bwMode="auto">
          <a:xfrm>
            <a:off x="4957763"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1AB14E7-0BFE-4C0E-A5CF-55A64AEC9BF1}" type="datetime'Q''''''''''''''''''''''''''''2'''''''''''''''''''''''">
              <a:rPr lang="en-US" altLang="en-US" sz="1000" b="1" smtClean="0">
                <a:solidFill>
                  <a:schemeClr val="accent3"/>
                </a:solidFill>
              </a:rPr>
              <a:pPr/>
              <a:t>Q2</a:t>
            </a:fld>
            <a:endParaRPr lang="en-US" sz="1000" b="1" dirty="0">
              <a:solidFill>
                <a:schemeClr val="accent3"/>
              </a:solidFill>
              <a:sym typeface="+mn-lt"/>
            </a:endParaRPr>
          </a:p>
        </p:txBody>
      </p:sp>
      <p:sp>
        <p:nvSpPr>
          <p:cNvPr id="118" name="Text Placeholder 2">
            <a:extLst>
              <a:ext uri="{FF2B5EF4-FFF2-40B4-BE49-F238E27FC236}">
                <a16:creationId xmlns:a16="http://schemas.microsoft.com/office/drawing/2014/main" id="{367FC831-62BB-444F-8499-6EEFEAE23A3B}"/>
              </a:ext>
            </a:extLst>
          </p:cNvPr>
          <p:cNvSpPr>
            <a:spLocks noGrp="1"/>
          </p:cNvSpPr>
          <p:nvPr>
            <p:custDataLst>
              <p:tags r:id="rId25"/>
            </p:custDataLst>
          </p:nvPr>
        </p:nvSpPr>
        <p:spPr bwMode="auto">
          <a:xfrm>
            <a:off x="529907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5C22B9A-3335-4587-ACB0-717D2D07E57F}" type="datetime'''''''''Q''''''''3'''''''''''''">
              <a:rPr lang="en-US" altLang="en-US" sz="1000" b="1" smtClean="0">
                <a:solidFill>
                  <a:schemeClr val="accent3"/>
                </a:solidFill>
              </a:rPr>
              <a:pPr/>
              <a:t>Q3</a:t>
            </a:fld>
            <a:endParaRPr lang="en-US" sz="1000" b="1" dirty="0">
              <a:solidFill>
                <a:schemeClr val="accent3"/>
              </a:solidFill>
              <a:sym typeface="+mn-lt"/>
            </a:endParaRPr>
          </a:p>
        </p:txBody>
      </p:sp>
      <p:sp>
        <p:nvSpPr>
          <p:cNvPr id="119" name="Text Placeholder 2">
            <a:extLst>
              <a:ext uri="{FF2B5EF4-FFF2-40B4-BE49-F238E27FC236}">
                <a16:creationId xmlns:a16="http://schemas.microsoft.com/office/drawing/2014/main" id="{BFCFCCDC-E00E-404F-B521-2F3FCD368EE3}"/>
              </a:ext>
            </a:extLst>
          </p:cNvPr>
          <p:cNvSpPr>
            <a:spLocks noGrp="1"/>
          </p:cNvSpPr>
          <p:nvPr>
            <p:custDataLst>
              <p:tags r:id="rId26"/>
            </p:custDataLst>
          </p:nvPr>
        </p:nvSpPr>
        <p:spPr bwMode="auto">
          <a:xfrm>
            <a:off x="5643563" y="1158875"/>
            <a:ext cx="3429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8E5C111-F358-4FD7-98D3-2F3D1B70D43C}" type="datetime'''''''''''''''''''''''''''''Q''''''4'''''''">
              <a:rPr lang="en-US" altLang="en-US" sz="1000" b="1" smtClean="0">
                <a:solidFill>
                  <a:schemeClr val="accent3"/>
                </a:solidFill>
              </a:rPr>
              <a:pPr/>
              <a:t>Q4</a:t>
            </a:fld>
            <a:endParaRPr lang="en-US" sz="1000" b="1" dirty="0">
              <a:solidFill>
                <a:schemeClr val="accent3"/>
              </a:solidFill>
              <a:sym typeface="+mn-lt"/>
            </a:endParaRPr>
          </a:p>
        </p:txBody>
      </p:sp>
      <p:sp>
        <p:nvSpPr>
          <p:cNvPr id="120" name="Text Placeholder 2">
            <a:extLst>
              <a:ext uri="{FF2B5EF4-FFF2-40B4-BE49-F238E27FC236}">
                <a16:creationId xmlns:a16="http://schemas.microsoft.com/office/drawing/2014/main" id="{177BB913-A235-40E5-997B-8C6F13D6DD9E}"/>
              </a:ext>
            </a:extLst>
          </p:cNvPr>
          <p:cNvSpPr>
            <a:spLocks noGrp="1"/>
          </p:cNvSpPr>
          <p:nvPr>
            <p:custDataLst>
              <p:tags r:id="rId27"/>
            </p:custDataLst>
          </p:nvPr>
        </p:nvSpPr>
        <p:spPr bwMode="auto">
          <a:xfrm>
            <a:off x="5986463" y="1158875"/>
            <a:ext cx="3381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82083C3-16D1-45B2-8E94-0A43FC2DAA03}" type="datetime'Q''''1'''''''''''''''''''''''''''''''''''''''''''''">
              <a:rPr lang="en-US" altLang="en-US" sz="1000" b="1" smtClean="0">
                <a:solidFill>
                  <a:schemeClr val="accent3"/>
                </a:solidFill>
              </a:rPr>
              <a:pPr/>
              <a:t>Q1</a:t>
            </a:fld>
            <a:endParaRPr lang="en-US" sz="1000" b="1" dirty="0">
              <a:solidFill>
                <a:schemeClr val="accent3"/>
              </a:solidFill>
              <a:sym typeface="+mn-lt"/>
            </a:endParaRPr>
          </a:p>
        </p:txBody>
      </p:sp>
      <p:sp>
        <p:nvSpPr>
          <p:cNvPr id="121" name="Text Placeholder 2">
            <a:extLst>
              <a:ext uri="{FF2B5EF4-FFF2-40B4-BE49-F238E27FC236}">
                <a16:creationId xmlns:a16="http://schemas.microsoft.com/office/drawing/2014/main" id="{528C5435-4627-4F77-95AB-F33F47B1FF99}"/>
              </a:ext>
            </a:extLst>
          </p:cNvPr>
          <p:cNvSpPr>
            <a:spLocks noGrp="1"/>
          </p:cNvSpPr>
          <p:nvPr>
            <p:custDataLst>
              <p:tags r:id="rId28"/>
            </p:custDataLst>
          </p:nvPr>
        </p:nvSpPr>
        <p:spPr bwMode="auto">
          <a:xfrm>
            <a:off x="6324600" y="1158875"/>
            <a:ext cx="3397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7D61D1C-E50B-49D7-A652-510E8987D12F}" type="datetime'''''''''''''''Q''''2'''''''''''''">
              <a:rPr lang="en-US" altLang="en-US" sz="1000" b="1" smtClean="0">
                <a:solidFill>
                  <a:schemeClr val="accent3"/>
                </a:solidFill>
              </a:rPr>
              <a:pPr/>
              <a:t>Q2</a:t>
            </a:fld>
            <a:endParaRPr lang="en-US" sz="1000" b="1" dirty="0">
              <a:solidFill>
                <a:schemeClr val="accent3"/>
              </a:solidFill>
              <a:sym typeface="+mn-lt"/>
            </a:endParaRPr>
          </a:p>
        </p:txBody>
      </p:sp>
      <p:sp>
        <p:nvSpPr>
          <p:cNvPr id="122" name="Text Placeholder 2">
            <a:extLst>
              <a:ext uri="{FF2B5EF4-FFF2-40B4-BE49-F238E27FC236}">
                <a16:creationId xmlns:a16="http://schemas.microsoft.com/office/drawing/2014/main" id="{45A42040-9E50-439D-94E9-CE1CCD86D3B3}"/>
              </a:ext>
            </a:extLst>
          </p:cNvPr>
          <p:cNvSpPr>
            <a:spLocks noGrp="1"/>
          </p:cNvSpPr>
          <p:nvPr>
            <p:custDataLst>
              <p:tags r:id="rId29"/>
            </p:custDataLst>
          </p:nvPr>
        </p:nvSpPr>
        <p:spPr bwMode="auto">
          <a:xfrm>
            <a:off x="666432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4ECD861-DCC1-46F8-9E83-0800624318BD}" type="datetime'''''''''''''''''''''''''''Q''''''''''''''''3'''''''">
              <a:rPr lang="en-US" altLang="en-US" sz="1000" b="1" smtClean="0">
                <a:solidFill>
                  <a:schemeClr val="accent3"/>
                </a:solidFill>
              </a:rPr>
              <a:pPr/>
              <a:t>Q3</a:t>
            </a:fld>
            <a:endParaRPr lang="en-US" sz="1000" b="1" dirty="0">
              <a:solidFill>
                <a:schemeClr val="accent3"/>
              </a:solidFill>
              <a:sym typeface="+mn-lt"/>
            </a:endParaRPr>
          </a:p>
        </p:txBody>
      </p:sp>
      <p:sp>
        <p:nvSpPr>
          <p:cNvPr id="123" name="Text Placeholder 2">
            <a:extLst>
              <a:ext uri="{FF2B5EF4-FFF2-40B4-BE49-F238E27FC236}">
                <a16:creationId xmlns:a16="http://schemas.microsoft.com/office/drawing/2014/main" id="{A9620CEA-5F20-45D3-A348-8E75443D76AF}"/>
              </a:ext>
            </a:extLst>
          </p:cNvPr>
          <p:cNvSpPr>
            <a:spLocks noGrp="1"/>
          </p:cNvSpPr>
          <p:nvPr>
            <p:custDataLst>
              <p:tags r:id="rId30"/>
            </p:custDataLst>
          </p:nvPr>
        </p:nvSpPr>
        <p:spPr bwMode="auto">
          <a:xfrm>
            <a:off x="7008813"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D670C9A-7A07-4604-A61A-B89CDEF76225}" type="datetime'''''''''''''''Q''''''''''''''''''''''''''4'''''''''''''''''''">
              <a:rPr lang="en-US" altLang="en-US" sz="1000" b="1" smtClean="0">
                <a:solidFill>
                  <a:schemeClr val="accent3"/>
                </a:solidFill>
              </a:rPr>
              <a:pPr/>
              <a:t>Q4</a:t>
            </a:fld>
            <a:endParaRPr lang="en-US" sz="1000" b="1" dirty="0">
              <a:solidFill>
                <a:schemeClr val="accent3"/>
              </a:solidFill>
              <a:sym typeface="+mn-lt"/>
            </a:endParaRPr>
          </a:p>
        </p:txBody>
      </p:sp>
      <p:cxnSp>
        <p:nvCxnSpPr>
          <p:cNvPr id="124" name="Straight Connector 123">
            <a:extLst>
              <a:ext uri="{FF2B5EF4-FFF2-40B4-BE49-F238E27FC236}">
                <a16:creationId xmlns:a16="http://schemas.microsoft.com/office/drawing/2014/main" id="{9583B7C2-EED6-4D53-B633-EEB3625F6ABF}"/>
              </a:ext>
            </a:extLst>
          </p:cNvPr>
          <p:cNvCxnSpPr/>
          <p:nvPr>
            <p:custDataLst>
              <p:tags r:id="rId31"/>
            </p:custDataLst>
          </p:nvPr>
        </p:nvCxnSpPr>
        <p:spPr bwMode="gray">
          <a:xfrm>
            <a:off x="174625" y="1158875"/>
            <a:ext cx="28892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B5A7D004-35A6-44A9-8850-DF8319BD77DA}"/>
              </a:ext>
            </a:extLst>
          </p:cNvPr>
          <p:cNvCxnSpPr/>
          <p:nvPr>
            <p:custDataLst>
              <p:tags r:id="rId32"/>
            </p:custDataLst>
          </p:nvPr>
        </p:nvCxnSpPr>
        <p:spPr bwMode="gray">
          <a:xfrm>
            <a:off x="5986463" y="1158875"/>
            <a:ext cx="136683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F5B83CCE-A455-43E1-BBFB-5FF0AA2E849E}"/>
              </a:ext>
            </a:extLst>
          </p:cNvPr>
          <p:cNvCxnSpPr/>
          <p:nvPr>
            <p:custDataLst>
              <p:tags r:id="rId33"/>
            </p:custDataLst>
          </p:nvPr>
        </p:nvCxnSpPr>
        <p:spPr bwMode="gray">
          <a:xfrm>
            <a:off x="4621213" y="1158875"/>
            <a:ext cx="13096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7B9B7A3C-109A-41B6-A01A-D023B9861019}"/>
              </a:ext>
            </a:extLst>
          </p:cNvPr>
          <p:cNvCxnSpPr/>
          <p:nvPr>
            <p:custDataLst>
              <p:tags r:id="rId34"/>
            </p:custDataLst>
          </p:nvPr>
        </p:nvCxnSpPr>
        <p:spPr bwMode="gray">
          <a:xfrm>
            <a:off x="519113" y="1158875"/>
            <a:ext cx="13096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033CE110-6A81-4C1A-B732-B33BA4DC7745}"/>
              </a:ext>
            </a:extLst>
          </p:cNvPr>
          <p:cNvCxnSpPr/>
          <p:nvPr>
            <p:custDataLst>
              <p:tags r:id="rId35"/>
            </p:custDataLst>
          </p:nvPr>
        </p:nvCxnSpPr>
        <p:spPr bwMode="gray">
          <a:xfrm>
            <a:off x="1884363" y="1158875"/>
            <a:ext cx="131445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911C55F2-1FCE-4757-9338-92E0BE2284F4}"/>
              </a:ext>
            </a:extLst>
          </p:cNvPr>
          <p:cNvCxnSpPr/>
          <p:nvPr>
            <p:custDataLst>
              <p:tags r:id="rId36"/>
            </p:custDataLst>
          </p:nvPr>
        </p:nvCxnSpPr>
        <p:spPr bwMode="gray">
          <a:xfrm>
            <a:off x="3254375" y="1158875"/>
            <a:ext cx="131127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041AD716-A36C-4B05-B78E-7B14E6518FE3}"/>
              </a:ext>
            </a:extLst>
          </p:cNvPr>
          <p:cNvCxnSpPr/>
          <p:nvPr>
            <p:custDataLst>
              <p:tags r:id="rId37"/>
            </p:custDataLst>
          </p:nvPr>
        </p:nvCxnSpPr>
        <p:spPr bwMode="gray">
          <a:xfrm>
            <a:off x="174625"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27CF4169-DADD-4CA3-8362-73E68AF25746}"/>
              </a:ext>
            </a:extLst>
          </p:cNvPr>
          <p:cNvCxnSpPr/>
          <p:nvPr>
            <p:custDataLst>
              <p:tags r:id="rId38"/>
            </p:custDataLst>
          </p:nvPr>
        </p:nvCxnSpPr>
        <p:spPr bwMode="gray">
          <a:xfrm>
            <a:off x="3254375"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D84A9979-FF95-4416-87DA-87514AAC1C79}"/>
              </a:ext>
            </a:extLst>
          </p:cNvPr>
          <p:cNvCxnSpPr/>
          <p:nvPr>
            <p:custDataLst>
              <p:tags r:id="rId39"/>
            </p:custDataLst>
          </p:nvPr>
        </p:nvCxnSpPr>
        <p:spPr bwMode="gray">
          <a:xfrm>
            <a:off x="1884363"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2D6C62E8-CF57-4A70-9AAD-0442D17F821C}"/>
              </a:ext>
            </a:extLst>
          </p:cNvPr>
          <p:cNvCxnSpPr/>
          <p:nvPr>
            <p:custDataLst>
              <p:tags r:id="rId40"/>
            </p:custDataLst>
          </p:nvPr>
        </p:nvCxnSpPr>
        <p:spPr bwMode="gray">
          <a:xfrm>
            <a:off x="5986463" y="1374775"/>
            <a:ext cx="0" cy="476885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42250F34-B38E-4F6B-913C-30D0A854E498}"/>
              </a:ext>
            </a:extLst>
          </p:cNvPr>
          <p:cNvCxnSpPr/>
          <p:nvPr>
            <p:custDataLst>
              <p:tags r:id="rId41"/>
            </p:custDataLst>
          </p:nvPr>
        </p:nvCxnSpPr>
        <p:spPr bwMode="gray">
          <a:xfrm>
            <a:off x="7353300"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9672B71B-F47B-4DE6-AD0E-3B983E6266DC}"/>
              </a:ext>
            </a:extLst>
          </p:cNvPr>
          <p:cNvCxnSpPr/>
          <p:nvPr>
            <p:custDataLst>
              <p:tags r:id="rId42"/>
            </p:custDataLst>
          </p:nvPr>
        </p:nvCxnSpPr>
        <p:spPr bwMode="gray">
          <a:xfrm>
            <a:off x="519113"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892DCF7D-C352-4ACD-824D-0B4037D4F240}"/>
              </a:ext>
            </a:extLst>
          </p:cNvPr>
          <p:cNvCxnSpPr/>
          <p:nvPr>
            <p:custDataLst>
              <p:tags r:id="rId43"/>
            </p:custDataLst>
          </p:nvPr>
        </p:nvCxnSpPr>
        <p:spPr bwMode="gray">
          <a:xfrm>
            <a:off x="4621213"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59E0AD69-EFB6-4EE3-BA06-188B89692482}"/>
              </a:ext>
            </a:extLst>
          </p:cNvPr>
          <p:cNvCxnSpPr/>
          <p:nvPr>
            <p:custDataLst>
              <p:tags r:id="rId44"/>
            </p:custDataLst>
          </p:nvPr>
        </p:nvCxnSpPr>
        <p:spPr bwMode="gray">
          <a:xfrm>
            <a:off x="359251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E7DF1688-16B6-423C-A348-64BEABBC00E0}"/>
              </a:ext>
            </a:extLst>
          </p:cNvPr>
          <p:cNvCxnSpPr/>
          <p:nvPr>
            <p:custDataLst>
              <p:tags r:id="rId45"/>
            </p:custDataLst>
          </p:nvPr>
        </p:nvCxnSpPr>
        <p:spPr bwMode="gray">
          <a:xfrm>
            <a:off x="427672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8DAAA05B-F7A8-4B48-9174-F978E9B8182B}"/>
              </a:ext>
            </a:extLst>
          </p:cNvPr>
          <p:cNvCxnSpPr/>
          <p:nvPr>
            <p:custDataLst>
              <p:tags r:id="rId46"/>
            </p:custDataLst>
          </p:nvPr>
        </p:nvCxnSpPr>
        <p:spPr bwMode="gray">
          <a:xfrm>
            <a:off x="529907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E70E32B7-36AE-4B16-B7BB-C881ABBCB4EE}"/>
              </a:ext>
            </a:extLst>
          </p:cNvPr>
          <p:cNvCxnSpPr/>
          <p:nvPr>
            <p:custDataLst>
              <p:tags r:id="rId47"/>
            </p:custDataLst>
          </p:nvPr>
        </p:nvCxnSpPr>
        <p:spPr bwMode="gray">
          <a:xfrm>
            <a:off x="49577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95E6CA4C-D168-4FF9-BB2F-0546C654465E}"/>
              </a:ext>
            </a:extLst>
          </p:cNvPr>
          <p:cNvCxnSpPr/>
          <p:nvPr>
            <p:custDataLst>
              <p:tags r:id="rId48"/>
            </p:custDataLst>
          </p:nvPr>
        </p:nvCxnSpPr>
        <p:spPr bwMode="gray">
          <a:xfrm>
            <a:off x="56435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160BE1F6-A2C3-40AF-8C02-A9222D273377}"/>
              </a:ext>
            </a:extLst>
          </p:cNvPr>
          <p:cNvCxnSpPr/>
          <p:nvPr>
            <p:custDataLst>
              <p:tags r:id="rId49"/>
            </p:custDataLst>
          </p:nvPr>
        </p:nvCxnSpPr>
        <p:spPr bwMode="gray">
          <a:xfrm>
            <a:off x="3932238"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0282E85-69F8-402D-A17E-6ABD909EC7DC}"/>
              </a:ext>
            </a:extLst>
          </p:cNvPr>
          <p:cNvCxnSpPr/>
          <p:nvPr>
            <p:custDataLst>
              <p:tags r:id="rId50"/>
            </p:custDataLst>
          </p:nvPr>
        </p:nvCxnSpPr>
        <p:spPr bwMode="gray">
          <a:xfrm>
            <a:off x="6324600"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ACA72F95-7F77-4D4E-8638-E7CF48EED600}"/>
              </a:ext>
            </a:extLst>
          </p:cNvPr>
          <p:cNvCxnSpPr/>
          <p:nvPr>
            <p:custDataLst>
              <p:tags r:id="rId51"/>
            </p:custDataLst>
          </p:nvPr>
        </p:nvCxnSpPr>
        <p:spPr bwMode="gray">
          <a:xfrm>
            <a:off x="8556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AB631BDB-F73D-45FD-9EF4-FEBCE232384F}"/>
              </a:ext>
            </a:extLst>
          </p:cNvPr>
          <p:cNvCxnSpPr/>
          <p:nvPr>
            <p:custDataLst>
              <p:tags r:id="rId52"/>
            </p:custDataLst>
          </p:nvPr>
        </p:nvCxnSpPr>
        <p:spPr bwMode="gray">
          <a:xfrm>
            <a:off x="15414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50F4D929-140B-49C0-A578-FA0DED162027}"/>
              </a:ext>
            </a:extLst>
          </p:cNvPr>
          <p:cNvCxnSpPr/>
          <p:nvPr>
            <p:custDataLst>
              <p:tags r:id="rId53"/>
            </p:custDataLst>
          </p:nvPr>
        </p:nvCxnSpPr>
        <p:spPr bwMode="gray">
          <a:xfrm>
            <a:off x="700881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41D19562-B36C-4476-A5FB-021818E3A7AF}"/>
              </a:ext>
            </a:extLst>
          </p:cNvPr>
          <p:cNvCxnSpPr/>
          <p:nvPr>
            <p:custDataLst>
              <p:tags r:id="rId54"/>
            </p:custDataLst>
          </p:nvPr>
        </p:nvCxnSpPr>
        <p:spPr bwMode="gray">
          <a:xfrm>
            <a:off x="666432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8D5029D0-73A9-4A8C-BA91-D036D16F5736}"/>
              </a:ext>
            </a:extLst>
          </p:cNvPr>
          <p:cNvCxnSpPr/>
          <p:nvPr>
            <p:custDataLst>
              <p:tags r:id="rId55"/>
            </p:custDataLst>
          </p:nvPr>
        </p:nvCxnSpPr>
        <p:spPr bwMode="gray">
          <a:xfrm>
            <a:off x="119697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5939D3A1-143D-456B-9975-2931597197F0}"/>
              </a:ext>
            </a:extLst>
          </p:cNvPr>
          <p:cNvCxnSpPr/>
          <p:nvPr>
            <p:custDataLst>
              <p:tags r:id="rId56"/>
            </p:custDataLst>
          </p:nvPr>
        </p:nvCxnSpPr>
        <p:spPr bwMode="gray">
          <a:xfrm>
            <a:off x="222567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CCD59757-CDCA-4757-8502-38D90D532EA0}"/>
              </a:ext>
            </a:extLst>
          </p:cNvPr>
          <p:cNvCxnSpPr/>
          <p:nvPr>
            <p:custDataLst>
              <p:tags r:id="rId57"/>
            </p:custDataLst>
          </p:nvPr>
        </p:nvCxnSpPr>
        <p:spPr bwMode="gray">
          <a:xfrm>
            <a:off x="2566988"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04445ABD-21B2-4C5A-AE3A-10762E79A0E8}"/>
              </a:ext>
            </a:extLst>
          </p:cNvPr>
          <p:cNvCxnSpPr/>
          <p:nvPr>
            <p:custDataLst>
              <p:tags r:id="rId58"/>
            </p:custDataLst>
          </p:nvPr>
        </p:nvCxnSpPr>
        <p:spPr bwMode="gray">
          <a:xfrm>
            <a:off x="2909888"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8783D1CC-CA4D-48E1-8673-A214B36DA700}"/>
              </a:ext>
            </a:extLst>
          </p:cNvPr>
          <p:cNvCxnSpPr/>
          <p:nvPr>
            <p:custDataLst>
              <p:tags r:id="rId59"/>
            </p:custDataLst>
          </p:nvPr>
        </p:nvCxnSpPr>
        <p:spPr bwMode="gray">
          <a:xfrm>
            <a:off x="174625" y="6143625"/>
            <a:ext cx="7178675" cy="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655B5253-A70E-4215-8BEE-B18DF5846AEE}"/>
              </a:ext>
            </a:extLst>
          </p:cNvPr>
          <p:cNvCxnSpPr/>
          <p:nvPr>
            <p:custDataLst>
              <p:tags r:id="rId60"/>
            </p:custDataLst>
          </p:nvPr>
        </p:nvCxnSpPr>
        <p:spPr bwMode="gray">
          <a:xfrm>
            <a:off x="174625" y="1374775"/>
            <a:ext cx="7178675"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4" name="Text Placeholder 2">
            <a:extLst>
              <a:ext uri="{FF2B5EF4-FFF2-40B4-BE49-F238E27FC236}">
                <a16:creationId xmlns:a16="http://schemas.microsoft.com/office/drawing/2014/main" id="{A71D90E4-DF6E-4628-8DAE-9155EC85A742}"/>
              </a:ext>
            </a:extLst>
          </p:cNvPr>
          <p:cNvSpPr>
            <a:spLocks noGrp="1"/>
          </p:cNvSpPr>
          <p:nvPr>
            <p:custDataLst>
              <p:tags r:id="rId61"/>
            </p:custDataLst>
          </p:nvPr>
        </p:nvSpPr>
        <p:spPr bwMode="auto">
          <a:xfrm>
            <a:off x="5915025" y="5411788"/>
            <a:ext cx="1428750" cy="396875"/>
          </a:xfrm>
          <a:prstGeom prst="chevron">
            <a:avLst>
              <a:gd name="adj" fmla="val 18000"/>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55" name="Text Placeholder 2">
            <a:extLst>
              <a:ext uri="{FF2B5EF4-FFF2-40B4-BE49-F238E27FC236}">
                <a16:creationId xmlns:a16="http://schemas.microsoft.com/office/drawing/2014/main" id="{D4C77BDD-FC5E-424E-AFF5-3D13E4E92D8C}"/>
              </a:ext>
            </a:extLst>
          </p:cNvPr>
          <p:cNvSpPr>
            <a:spLocks noGrp="1"/>
          </p:cNvSpPr>
          <p:nvPr>
            <p:custDataLst>
              <p:tags r:id="rId62"/>
            </p:custDataLst>
          </p:nvPr>
        </p:nvSpPr>
        <p:spPr bwMode="auto">
          <a:xfrm>
            <a:off x="4621213" y="5411788"/>
            <a:ext cx="1365250" cy="396875"/>
          </a:xfrm>
          <a:prstGeom prst="homePlate">
            <a:avLst>
              <a:gd name="adj" fmla="val 18000"/>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56" name="Text Placeholder 2">
            <a:extLst>
              <a:ext uri="{FF2B5EF4-FFF2-40B4-BE49-F238E27FC236}">
                <a16:creationId xmlns:a16="http://schemas.microsoft.com/office/drawing/2014/main" id="{F7D7E2B0-633B-47BD-850A-1300B2DAA4FC}"/>
              </a:ext>
            </a:extLst>
          </p:cNvPr>
          <p:cNvSpPr>
            <a:spLocks noGrp="1"/>
          </p:cNvSpPr>
          <p:nvPr>
            <p:custDataLst>
              <p:tags r:id="rId63"/>
            </p:custDataLst>
          </p:nvPr>
        </p:nvSpPr>
        <p:spPr bwMode="auto">
          <a:xfrm>
            <a:off x="3932238" y="5411788"/>
            <a:ext cx="344488" cy="396875"/>
          </a:xfrm>
          <a:prstGeom prst="homePlate">
            <a:avLst>
              <a:gd name="adj" fmla="val 20737"/>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57" name="Text Placeholder 2">
            <a:extLst>
              <a:ext uri="{FF2B5EF4-FFF2-40B4-BE49-F238E27FC236}">
                <a16:creationId xmlns:a16="http://schemas.microsoft.com/office/drawing/2014/main" id="{51E0FCB2-C12E-4A6D-BB88-D04E41093B24}"/>
              </a:ext>
            </a:extLst>
          </p:cNvPr>
          <p:cNvSpPr>
            <a:spLocks noGrp="1"/>
          </p:cNvSpPr>
          <p:nvPr>
            <p:custDataLst>
              <p:tags r:id="rId64"/>
            </p:custDataLst>
          </p:nvPr>
        </p:nvSpPr>
        <p:spPr bwMode="auto">
          <a:xfrm>
            <a:off x="2566988" y="5411788"/>
            <a:ext cx="342900" cy="396875"/>
          </a:xfrm>
          <a:prstGeom prst="homePlate">
            <a:avLst>
              <a:gd name="adj" fmla="val 20833"/>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58" name="Text Placeholder 2">
            <a:extLst>
              <a:ext uri="{FF2B5EF4-FFF2-40B4-BE49-F238E27FC236}">
                <a16:creationId xmlns:a16="http://schemas.microsoft.com/office/drawing/2014/main" id="{94BD1948-15BB-454A-9D97-694C4D20C27C}"/>
              </a:ext>
            </a:extLst>
          </p:cNvPr>
          <p:cNvSpPr>
            <a:spLocks noGrp="1"/>
          </p:cNvSpPr>
          <p:nvPr>
            <p:custDataLst>
              <p:tags r:id="rId65"/>
            </p:custDataLst>
          </p:nvPr>
        </p:nvSpPr>
        <p:spPr bwMode="auto">
          <a:xfrm>
            <a:off x="184150" y="4833938"/>
            <a:ext cx="204152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Back office automation</a:t>
            </a:r>
            <a:endParaRPr lang="en-US" sz="1000" b="1" dirty="0">
              <a:solidFill>
                <a:schemeClr val="bg1"/>
              </a:solidFill>
              <a:sym typeface="+mn-lt"/>
            </a:endParaRPr>
          </a:p>
        </p:txBody>
      </p:sp>
      <p:sp>
        <p:nvSpPr>
          <p:cNvPr id="159" name="Text Placeholder 2">
            <a:extLst>
              <a:ext uri="{FF2B5EF4-FFF2-40B4-BE49-F238E27FC236}">
                <a16:creationId xmlns:a16="http://schemas.microsoft.com/office/drawing/2014/main" id="{60F64C69-4566-4F5C-96F6-8AA6A17293DA}"/>
              </a:ext>
            </a:extLst>
          </p:cNvPr>
          <p:cNvSpPr>
            <a:spLocks noGrp="1"/>
          </p:cNvSpPr>
          <p:nvPr>
            <p:custDataLst>
              <p:tags r:id="rId66"/>
            </p:custDataLst>
          </p:nvPr>
        </p:nvSpPr>
        <p:spPr bwMode="auto">
          <a:xfrm>
            <a:off x="1196975" y="5411788"/>
            <a:ext cx="344488" cy="396875"/>
          </a:xfrm>
          <a:prstGeom prst="homePlate">
            <a:avLst>
              <a:gd name="adj" fmla="val 20737"/>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 </a:t>
            </a:r>
          </a:p>
          <a:p>
            <a:endParaRPr lang="en-US" sz="1000" b="1" dirty="0">
              <a:solidFill>
                <a:schemeClr val="bg1"/>
              </a:solidFill>
              <a:sym typeface="+mn-lt"/>
            </a:endParaRPr>
          </a:p>
        </p:txBody>
      </p:sp>
      <p:sp>
        <p:nvSpPr>
          <p:cNvPr id="160" name="Text Placeholder 2">
            <a:extLst>
              <a:ext uri="{FF2B5EF4-FFF2-40B4-BE49-F238E27FC236}">
                <a16:creationId xmlns:a16="http://schemas.microsoft.com/office/drawing/2014/main" id="{346F7000-C7C6-4E92-8633-173B157B28C7}"/>
              </a:ext>
            </a:extLst>
          </p:cNvPr>
          <p:cNvSpPr>
            <a:spLocks noGrp="1"/>
          </p:cNvSpPr>
          <p:nvPr>
            <p:custDataLst>
              <p:tags r:id="rId67"/>
            </p:custDataLst>
          </p:nvPr>
        </p:nvSpPr>
        <p:spPr bwMode="auto">
          <a:xfrm>
            <a:off x="2909888" y="3167063"/>
            <a:ext cx="2389188"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Predictive and proactive</a:t>
            </a:r>
            <a:endParaRPr lang="en-US" sz="1000" b="1" dirty="0">
              <a:solidFill>
                <a:schemeClr val="bg1"/>
              </a:solidFill>
              <a:sym typeface="+mn-lt"/>
            </a:endParaRPr>
          </a:p>
        </p:txBody>
      </p:sp>
      <p:sp>
        <p:nvSpPr>
          <p:cNvPr id="161" name="Text Placeholder 2">
            <a:extLst>
              <a:ext uri="{FF2B5EF4-FFF2-40B4-BE49-F238E27FC236}">
                <a16:creationId xmlns:a16="http://schemas.microsoft.com/office/drawing/2014/main" id="{D0FA13D9-B739-44D2-B923-DD032F1BF9D6}"/>
              </a:ext>
            </a:extLst>
          </p:cNvPr>
          <p:cNvSpPr>
            <a:spLocks noGrp="1"/>
          </p:cNvSpPr>
          <p:nvPr>
            <p:custDataLst>
              <p:tags r:id="rId68"/>
            </p:custDataLst>
          </p:nvPr>
        </p:nvSpPr>
        <p:spPr bwMode="auto">
          <a:xfrm>
            <a:off x="855663" y="4000500"/>
            <a:ext cx="307657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C&amp;I support</a:t>
            </a:r>
          </a:p>
        </p:txBody>
      </p:sp>
      <p:sp>
        <p:nvSpPr>
          <p:cNvPr id="162" name="Text Placeholder 2">
            <a:extLst>
              <a:ext uri="{FF2B5EF4-FFF2-40B4-BE49-F238E27FC236}">
                <a16:creationId xmlns:a16="http://schemas.microsoft.com/office/drawing/2014/main" id="{2095214F-27DE-44AF-AB1C-01AF9944465C}"/>
              </a:ext>
            </a:extLst>
          </p:cNvPr>
          <p:cNvSpPr>
            <a:spLocks noGrp="1"/>
          </p:cNvSpPr>
          <p:nvPr>
            <p:custDataLst>
              <p:tags r:id="rId69"/>
            </p:custDataLst>
          </p:nvPr>
        </p:nvSpPr>
        <p:spPr bwMode="auto">
          <a:xfrm>
            <a:off x="519113" y="3455988"/>
            <a:ext cx="2735263"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Digital engagement</a:t>
            </a:r>
          </a:p>
        </p:txBody>
      </p:sp>
      <p:sp>
        <p:nvSpPr>
          <p:cNvPr id="163" name="Text Placeholder 2">
            <a:extLst>
              <a:ext uri="{FF2B5EF4-FFF2-40B4-BE49-F238E27FC236}">
                <a16:creationId xmlns:a16="http://schemas.microsoft.com/office/drawing/2014/main" id="{EDA3CB87-6DF6-4E59-A6BD-DC4AFFFB8C14}"/>
              </a:ext>
            </a:extLst>
          </p:cNvPr>
          <p:cNvSpPr>
            <a:spLocks noGrp="1"/>
          </p:cNvSpPr>
          <p:nvPr>
            <p:custDataLst>
              <p:tags r:id="rId70"/>
            </p:custDataLst>
          </p:nvPr>
        </p:nvSpPr>
        <p:spPr bwMode="auto">
          <a:xfrm>
            <a:off x="519113" y="5853113"/>
            <a:ext cx="2735263" cy="244475"/>
          </a:xfrm>
          <a:prstGeom prst="homePlate">
            <a:avLst>
              <a:gd name="adj" fmla="val 18182"/>
            </a:avLst>
          </a:prstGeom>
          <a:solidFill>
            <a:srgbClr val="E7E7E7"/>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accent4"/>
                </a:solidFill>
              </a:rPr>
              <a:t>SMP and AMI Rollout</a:t>
            </a:r>
          </a:p>
        </p:txBody>
      </p:sp>
      <p:sp>
        <p:nvSpPr>
          <p:cNvPr id="164" name="Text Placeholder 2">
            <a:extLst>
              <a:ext uri="{FF2B5EF4-FFF2-40B4-BE49-F238E27FC236}">
                <a16:creationId xmlns:a16="http://schemas.microsoft.com/office/drawing/2014/main" id="{329204A3-5948-4A3B-BD81-4127620F38F0}"/>
              </a:ext>
            </a:extLst>
          </p:cNvPr>
          <p:cNvSpPr>
            <a:spLocks noGrp="1"/>
          </p:cNvSpPr>
          <p:nvPr>
            <p:custDataLst>
              <p:tags r:id="rId71"/>
            </p:custDataLst>
          </p:nvPr>
        </p:nvSpPr>
        <p:spPr bwMode="auto">
          <a:xfrm>
            <a:off x="1541463" y="4545013"/>
            <a:ext cx="3757613"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Personalized marketing technology</a:t>
            </a:r>
            <a:endParaRPr lang="en-US" sz="1000" b="1" dirty="0">
              <a:solidFill>
                <a:schemeClr val="bg1"/>
              </a:solidFill>
              <a:sym typeface="+mn-lt"/>
            </a:endParaRPr>
          </a:p>
        </p:txBody>
      </p:sp>
      <p:sp>
        <p:nvSpPr>
          <p:cNvPr id="165" name="Text Placeholder 2">
            <a:extLst>
              <a:ext uri="{FF2B5EF4-FFF2-40B4-BE49-F238E27FC236}">
                <a16:creationId xmlns:a16="http://schemas.microsoft.com/office/drawing/2014/main" id="{A512BF43-D64F-4C68-A95D-8E2BB45F7CBE}"/>
              </a:ext>
            </a:extLst>
          </p:cNvPr>
          <p:cNvSpPr>
            <a:spLocks noGrp="1"/>
          </p:cNvSpPr>
          <p:nvPr>
            <p:custDataLst>
              <p:tags r:id="rId72"/>
            </p:custDataLst>
          </p:nvPr>
        </p:nvSpPr>
        <p:spPr bwMode="auto">
          <a:xfrm>
            <a:off x="184150" y="2333625"/>
            <a:ext cx="206057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Self-service</a:t>
            </a:r>
            <a:endParaRPr lang="en-US" sz="1000" b="1" dirty="0">
              <a:solidFill>
                <a:schemeClr val="bg1"/>
              </a:solidFill>
              <a:sym typeface="+mn-lt"/>
            </a:endParaRPr>
          </a:p>
        </p:txBody>
      </p:sp>
      <p:sp>
        <p:nvSpPr>
          <p:cNvPr id="166" name="Text Placeholder 2">
            <a:extLst>
              <a:ext uri="{FF2B5EF4-FFF2-40B4-BE49-F238E27FC236}">
                <a16:creationId xmlns:a16="http://schemas.microsoft.com/office/drawing/2014/main" id="{EFD0FAEF-F85F-4D85-829E-A4391F028DD8}"/>
              </a:ext>
            </a:extLst>
          </p:cNvPr>
          <p:cNvSpPr>
            <a:spLocks noGrp="1"/>
          </p:cNvSpPr>
          <p:nvPr>
            <p:custDataLst>
              <p:tags r:id="rId73"/>
            </p:custDataLst>
          </p:nvPr>
        </p:nvSpPr>
        <p:spPr bwMode="auto">
          <a:xfrm>
            <a:off x="519113" y="2878138"/>
            <a:ext cx="204787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Assisted channels</a:t>
            </a:r>
            <a:endParaRPr lang="en-US" sz="1000" b="1" dirty="0">
              <a:solidFill>
                <a:schemeClr val="bg1"/>
              </a:solidFill>
              <a:sym typeface="+mn-lt"/>
            </a:endParaRPr>
          </a:p>
        </p:txBody>
      </p:sp>
      <p:sp>
        <p:nvSpPr>
          <p:cNvPr id="167" name="Text Placeholder 2">
            <a:extLst>
              <a:ext uri="{FF2B5EF4-FFF2-40B4-BE49-F238E27FC236}">
                <a16:creationId xmlns:a16="http://schemas.microsoft.com/office/drawing/2014/main" id="{753CF59A-F467-4F36-9ED1-828701550AF1}"/>
              </a:ext>
            </a:extLst>
          </p:cNvPr>
          <p:cNvSpPr>
            <a:spLocks noGrp="1"/>
          </p:cNvSpPr>
          <p:nvPr>
            <p:custDataLst>
              <p:tags r:id="rId74"/>
            </p:custDataLst>
          </p:nvPr>
        </p:nvSpPr>
        <p:spPr bwMode="auto">
          <a:xfrm>
            <a:off x="3254375" y="5122863"/>
            <a:ext cx="3409950"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Field experience</a:t>
            </a:r>
          </a:p>
        </p:txBody>
      </p:sp>
      <p:sp>
        <p:nvSpPr>
          <p:cNvPr id="168" name="Text Placeholder 2">
            <a:extLst>
              <a:ext uri="{FF2B5EF4-FFF2-40B4-BE49-F238E27FC236}">
                <a16:creationId xmlns:a16="http://schemas.microsoft.com/office/drawing/2014/main" id="{D69EA366-7CA7-4917-851F-83935DD0F294}"/>
              </a:ext>
            </a:extLst>
          </p:cNvPr>
          <p:cNvSpPr>
            <a:spLocks noGrp="1"/>
          </p:cNvSpPr>
          <p:nvPr>
            <p:custDataLst>
              <p:tags r:id="rId75"/>
            </p:custDataLst>
          </p:nvPr>
        </p:nvSpPr>
        <p:spPr bwMode="auto">
          <a:xfrm>
            <a:off x="519113" y="1389063"/>
            <a:ext cx="2735263" cy="701675"/>
          </a:xfrm>
          <a:prstGeom prst="homePlate">
            <a:avLst>
              <a:gd name="adj" fmla="val 18100"/>
            </a:avLst>
          </a:prstGeom>
          <a:solidFill>
            <a:schemeClr val="bg2"/>
          </a:solidFill>
          <a:ln w="9525">
            <a:solidFill>
              <a:srgbClr val="FFFFFF"/>
            </a:solidFill>
          </a:ln>
        </p:spPr>
        <p:txBody>
          <a:bodyPr vert="horz" wrap="square" lIns="90488" tIns="46038" rIns="17780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sym typeface="+mn-lt"/>
              </a:rPr>
              <a:t>Foundational enablers (data cleansing, integration layer, business rules engine, predictive analytics platform, E2E testing and training environments)</a:t>
            </a:r>
            <a:endParaRPr lang="en-US" sz="1000" b="1" dirty="0">
              <a:solidFill>
                <a:schemeClr val="bg1"/>
              </a:solidFill>
              <a:sym typeface="+mn-lt"/>
            </a:endParaRPr>
          </a:p>
        </p:txBody>
      </p:sp>
      <p:sp>
        <p:nvSpPr>
          <p:cNvPr id="169" name="Rectangle 168">
            <a:extLst>
              <a:ext uri="{FF2B5EF4-FFF2-40B4-BE49-F238E27FC236}">
                <a16:creationId xmlns:a16="http://schemas.microsoft.com/office/drawing/2014/main" id="{DD39237B-66C4-4073-998C-AF61C1A68EE7}"/>
              </a:ext>
            </a:extLst>
          </p:cNvPr>
          <p:cNvSpPr>
            <a:spLocks/>
          </p:cNvSpPr>
          <p:nvPr/>
        </p:nvSpPr>
        <p:spPr>
          <a:xfrm>
            <a:off x="881854" y="5428831"/>
            <a:ext cx="3265489" cy="384499"/>
          </a:xfrm>
          <a:prstGeom prst="rect">
            <a:avLst/>
          </a:prstGeom>
          <a:solidFill>
            <a:schemeClr val="accent2">
              <a:lumMod val="20000"/>
              <a:lumOff val="80000"/>
              <a:alpha val="50000"/>
            </a:schemeClr>
          </a:solidFill>
        </p:spPr>
        <p:txBody>
          <a:bodyPr wrap="square" anchor="ctr">
            <a:noAutofit/>
          </a:bodyPr>
          <a:lstStyle/>
          <a:p>
            <a:pPr algn="ctr"/>
            <a:r>
              <a:rPr lang="en-US" sz="1000" dirty="0">
                <a:latin typeface="+mn-lt"/>
                <a:ea typeface="Calibri" panose="020F0502020204030204" pitchFamily="34" charset="0"/>
                <a:cs typeface="Calibri" panose="020F0502020204030204" pitchFamily="34" charset="0"/>
              </a:rPr>
              <a:t>Refresh perspective on CSS replacement and perform vendor diligence</a:t>
            </a:r>
            <a:endParaRPr lang="en-US" sz="1000" dirty="0">
              <a:latin typeface="+mn-lt"/>
            </a:endParaRPr>
          </a:p>
        </p:txBody>
      </p:sp>
      <p:sp>
        <p:nvSpPr>
          <p:cNvPr id="170" name="Rectangle 169">
            <a:extLst>
              <a:ext uri="{FF2B5EF4-FFF2-40B4-BE49-F238E27FC236}">
                <a16:creationId xmlns:a16="http://schemas.microsoft.com/office/drawing/2014/main" id="{7574AE5F-CC65-4520-ADE6-A965D653CB2D}"/>
              </a:ext>
            </a:extLst>
          </p:cNvPr>
          <p:cNvSpPr>
            <a:spLocks/>
          </p:cNvSpPr>
          <p:nvPr/>
        </p:nvSpPr>
        <p:spPr>
          <a:xfrm>
            <a:off x="4611371" y="5428831"/>
            <a:ext cx="1303654" cy="384499"/>
          </a:xfrm>
          <a:prstGeom prst="rect">
            <a:avLst/>
          </a:prstGeom>
          <a:solidFill>
            <a:schemeClr val="accent2">
              <a:lumMod val="20000"/>
              <a:lumOff val="80000"/>
              <a:alpha val="50000"/>
            </a:schemeClr>
          </a:solidFill>
        </p:spPr>
        <p:txBody>
          <a:bodyPr wrap="square" anchor="ctr">
            <a:noAutofit/>
          </a:bodyPr>
          <a:lstStyle/>
          <a:p>
            <a:r>
              <a:rPr lang="en-US" sz="1000" spc="-30" dirty="0">
                <a:latin typeface="+mn-lt"/>
                <a:ea typeface="Calibri" panose="020F0502020204030204" pitchFamily="34" charset="0"/>
                <a:cs typeface="Calibri" panose="020F0502020204030204" pitchFamily="34" charset="0"/>
              </a:rPr>
              <a:t>Build business case for </a:t>
            </a:r>
            <a:r>
              <a:rPr lang="en-US" sz="1000" spc="-30" dirty="0">
                <a:latin typeface="+mn-lt"/>
                <a:cs typeface="Calibri" panose="020F0502020204030204" pitchFamily="34" charset="0"/>
              </a:rPr>
              <a:t>CSS replacement</a:t>
            </a:r>
            <a:endParaRPr lang="en-US" sz="1000" spc="-30" dirty="0">
              <a:latin typeface="+mn-lt"/>
            </a:endParaRPr>
          </a:p>
        </p:txBody>
      </p:sp>
      <p:sp>
        <p:nvSpPr>
          <p:cNvPr id="171" name="Rectangle 170">
            <a:extLst>
              <a:ext uri="{FF2B5EF4-FFF2-40B4-BE49-F238E27FC236}">
                <a16:creationId xmlns:a16="http://schemas.microsoft.com/office/drawing/2014/main" id="{83F82E92-437C-4970-9FB9-FB76910E0F6F}"/>
              </a:ext>
            </a:extLst>
          </p:cNvPr>
          <p:cNvSpPr>
            <a:spLocks/>
          </p:cNvSpPr>
          <p:nvPr/>
        </p:nvSpPr>
        <p:spPr>
          <a:xfrm>
            <a:off x="5994703" y="5428831"/>
            <a:ext cx="1264928" cy="384499"/>
          </a:xfrm>
          <a:prstGeom prst="rect">
            <a:avLst/>
          </a:prstGeom>
          <a:solidFill>
            <a:schemeClr val="accent2">
              <a:lumMod val="20000"/>
              <a:lumOff val="80000"/>
              <a:alpha val="50000"/>
            </a:schemeClr>
          </a:solidFill>
        </p:spPr>
        <p:txBody>
          <a:bodyPr wrap="square" anchor="ctr">
            <a:noAutofit/>
          </a:bodyPr>
          <a:lstStyle/>
          <a:p>
            <a:pPr algn="ctr"/>
            <a:r>
              <a:rPr lang="en-US" sz="1000" dirty="0">
                <a:latin typeface="+mn-lt"/>
                <a:ea typeface="Calibri" panose="020F0502020204030204" pitchFamily="34" charset="0"/>
                <a:cs typeface="Calibri" panose="020F0502020204030204" pitchFamily="34" charset="0"/>
              </a:rPr>
              <a:t>Start replacement of CSS</a:t>
            </a:r>
            <a:endParaRPr lang="en-US" sz="1000" dirty="0">
              <a:latin typeface="+mn-lt"/>
            </a:endParaRPr>
          </a:p>
        </p:txBody>
      </p:sp>
      <p:sp>
        <p:nvSpPr>
          <p:cNvPr id="173" name="Rectangle 5">
            <a:extLst>
              <a:ext uri="{FF2B5EF4-FFF2-40B4-BE49-F238E27FC236}">
                <a16:creationId xmlns:a16="http://schemas.microsoft.com/office/drawing/2014/main" id="{FBE6C3E3-E10A-4B29-839F-009BF96D933A}"/>
              </a:ext>
            </a:extLst>
          </p:cNvPr>
          <p:cNvSpPr txBox="1">
            <a:spLocks/>
          </p:cNvSpPr>
          <p:nvPr>
            <p:custDataLst>
              <p:tags r:id="rId76"/>
            </p:custDataLst>
          </p:nvPr>
        </p:nvSpPr>
        <p:spPr>
          <a:xfrm>
            <a:off x="7445057" y="3960368"/>
            <a:ext cx="1524000" cy="995807"/>
          </a:xfrm>
          <a:prstGeom prst="rect">
            <a:avLst/>
          </a:prstGeom>
          <a:solidFill>
            <a:schemeClr val="accent6">
              <a:lumMod val="20000"/>
              <a:lumOff val="80000"/>
            </a:schemeClr>
          </a:solidFill>
          <a:ln>
            <a:solidFill>
              <a:srgbClr val="FFFFFF"/>
            </a:solid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000" dirty="0"/>
              <a:t>Builds C&amp;I self-service features one quarter after focused effort re: residential self-service kicks off</a:t>
            </a:r>
          </a:p>
        </p:txBody>
      </p:sp>
      <p:sp>
        <p:nvSpPr>
          <p:cNvPr id="174" name="Freeform: Shape 173">
            <a:extLst>
              <a:ext uri="{FF2B5EF4-FFF2-40B4-BE49-F238E27FC236}">
                <a16:creationId xmlns:a16="http://schemas.microsoft.com/office/drawing/2014/main" id="{087FECC6-E709-4E0B-9569-1B270C197DC2}"/>
              </a:ext>
            </a:extLst>
          </p:cNvPr>
          <p:cNvSpPr/>
          <p:nvPr/>
        </p:nvSpPr>
        <p:spPr>
          <a:xfrm>
            <a:off x="3930650" y="4134339"/>
            <a:ext cx="3509595" cy="0"/>
          </a:xfrm>
          <a:custGeom>
            <a:avLst/>
            <a:gdLst>
              <a:gd name="connsiteX0" fmla="*/ 0 w 5205046"/>
              <a:gd name="connsiteY0" fmla="*/ 0 h 0"/>
              <a:gd name="connsiteX1" fmla="*/ 5205046 w 5205046"/>
              <a:gd name="connsiteY1" fmla="*/ 0 h 0"/>
            </a:gdLst>
            <a:ahLst/>
            <a:cxnLst>
              <a:cxn ang="0">
                <a:pos x="connsiteX0" y="connsiteY0"/>
              </a:cxn>
              <a:cxn ang="0">
                <a:pos x="connsiteX1" y="connsiteY1"/>
              </a:cxn>
            </a:cxnLst>
            <a:rect l="l" t="t" r="r" b="b"/>
            <a:pathLst>
              <a:path w="5205046">
                <a:moveTo>
                  <a:pt x="0" y="0"/>
                </a:moveTo>
                <a:lnTo>
                  <a:pt x="5205046" y="0"/>
                </a:lnTo>
              </a:path>
            </a:pathLst>
          </a:custGeom>
          <a:ln w="19050" cmpd="sng">
            <a:solidFill>
              <a:schemeClr val="accent6"/>
            </a:solidFill>
            <a:headEnd type="none"/>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0994734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29714363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05098" name="think-cell Slide" r:id="rId81" imgW="473" imgH="473" progId="TCLayout.ActiveDocument.1">
                  <p:embed/>
                </p:oleObj>
              </mc:Choice>
              <mc:Fallback>
                <p:oleObj name="think-cell Slide" r:id="rId81"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82"/>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00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3 packages purposefully start later, allowing focus on the first set of packages and due to certain dependencies (e.g. predictive platform, product portfolio)</a:t>
            </a:r>
          </a:p>
        </p:txBody>
      </p:sp>
      <p:sp>
        <p:nvSpPr>
          <p:cNvPr id="96" name="Text Placeholder 2">
            <a:extLst>
              <a:ext uri="{FF2B5EF4-FFF2-40B4-BE49-F238E27FC236}">
                <a16:creationId xmlns:a16="http://schemas.microsoft.com/office/drawing/2014/main" id="{E524C91B-C598-4BB6-93BD-FD7605DC9B84}"/>
              </a:ext>
            </a:extLst>
          </p:cNvPr>
          <p:cNvSpPr>
            <a:spLocks noGrp="1"/>
          </p:cNvSpPr>
          <p:nvPr>
            <p:custDataLst>
              <p:tags r:id="rId4"/>
            </p:custDataLst>
          </p:nvPr>
        </p:nvSpPr>
        <p:spPr bwMode="auto">
          <a:xfrm>
            <a:off x="174625" y="9429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00B490C-ADA1-4656-A149-868B726166D8}" type="datetime'''''''''2''''''''''''''''''0''''1''''''''''''''''''''8'''''">
              <a:rPr lang="en-US" altLang="en-US" sz="1000" b="1" smtClean="0">
                <a:solidFill>
                  <a:schemeClr val="accent3"/>
                </a:solidFill>
              </a:rPr>
              <a:pPr/>
              <a:t>2018</a:t>
            </a:fld>
            <a:endParaRPr lang="en-US" sz="1000" b="1" dirty="0">
              <a:solidFill>
                <a:schemeClr val="accent3"/>
              </a:solidFill>
              <a:sym typeface="+mn-lt"/>
            </a:endParaRPr>
          </a:p>
        </p:txBody>
      </p:sp>
      <p:sp>
        <p:nvSpPr>
          <p:cNvPr id="106" name="Text Placeholder 2">
            <a:extLst>
              <a:ext uri="{FF2B5EF4-FFF2-40B4-BE49-F238E27FC236}">
                <a16:creationId xmlns:a16="http://schemas.microsoft.com/office/drawing/2014/main" id="{C72A40EC-D3C5-4568-A238-80243C674793}"/>
              </a:ext>
            </a:extLst>
          </p:cNvPr>
          <p:cNvSpPr>
            <a:spLocks noGrp="1"/>
          </p:cNvSpPr>
          <p:nvPr>
            <p:custDataLst>
              <p:tags r:id="rId5"/>
            </p:custDataLst>
          </p:nvPr>
        </p:nvSpPr>
        <p:spPr bwMode="auto">
          <a:xfrm>
            <a:off x="519113" y="942975"/>
            <a:ext cx="13652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256A24B-D817-4FAA-859C-679972179D39}" type="datetime'''''''''''''''2''''''''''0''''''1''''''''''''''''''''''9'''''">
              <a:rPr lang="en-US" altLang="en-US" sz="1000" b="1" smtClean="0">
                <a:solidFill>
                  <a:schemeClr val="accent3"/>
                </a:solidFill>
              </a:rPr>
              <a:pPr/>
              <a:t>2019</a:t>
            </a:fld>
            <a:endParaRPr lang="en-US" sz="1000" b="1" dirty="0">
              <a:solidFill>
                <a:schemeClr val="accent3"/>
              </a:solidFill>
              <a:sym typeface="+mn-lt"/>
            </a:endParaRPr>
          </a:p>
        </p:txBody>
      </p:sp>
      <p:sp>
        <p:nvSpPr>
          <p:cNvPr id="107" name="Text Placeholder 2">
            <a:extLst>
              <a:ext uri="{FF2B5EF4-FFF2-40B4-BE49-F238E27FC236}">
                <a16:creationId xmlns:a16="http://schemas.microsoft.com/office/drawing/2014/main" id="{F182242B-1C89-4603-A4CA-824C0529A148}"/>
              </a:ext>
            </a:extLst>
          </p:cNvPr>
          <p:cNvSpPr>
            <a:spLocks noGrp="1"/>
          </p:cNvSpPr>
          <p:nvPr>
            <p:custDataLst>
              <p:tags r:id="rId6"/>
            </p:custDataLst>
          </p:nvPr>
        </p:nvSpPr>
        <p:spPr bwMode="auto">
          <a:xfrm>
            <a:off x="1884363" y="942975"/>
            <a:ext cx="13700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7485017-FA6C-4B91-9AD7-5EDF4AE81339}" type="datetime'''2''''0''''''''''''''''''''''20'">
              <a:rPr lang="en-US" altLang="en-US" sz="1000" b="1" smtClean="0">
                <a:solidFill>
                  <a:schemeClr val="accent3"/>
                </a:solidFill>
              </a:rPr>
              <a:pPr/>
              <a:t>2020</a:t>
            </a:fld>
            <a:endParaRPr lang="en-US" sz="1000" b="1" dirty="0">
              <a:solidFill>
                <a:schemeClr val="accent3"/>
              </a:solidFill>
              <a:sym typeface="+mn-lt"/>
            </a:endParaRPr>
          </a:p>
        </p:txBody>
      </p:sp>
      <p:sp>
        <p:nvSpPr>
          <p:cNvPr id="108" name="Text Placeholder 2">
            <a:extLst>
              <a:ext uri="{FF2B5EF4-FFF2-40B4-BE49-F238E27FC236}">
                <a16:creationId xmlns:a16="http://schemas.microsoft.com/office/drawing/2014/main" id="{D26D3ACD-2485-4CCF-A12F-D5569CCEBEB6}"/>
              </a:ext>
            </a:extLst>
          </p:cNvPr>
          <p:cNvSpPr>
            <a:spLocks noGrp="1"/>
          </p:cNvSpPr>
          <p:nvPr>
            <p:custDataLst>
              <p:tags r:id="rId7"/>
            </p:custDataLst>
          </p:nvPr>
        </p:nvSpPr>
        <p:spPr bwMode="auto">
          <a:xfrm>
            <a:off x="3254375" y="942975"/>
            <a:ext cx="13668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E463B48-06C7-47B1-9197-FF770987B40A}" type="datetime'''2''''''''''''''''''''0''''''''''''''2''''''''''''''''1'">
              <a:rPr lang="en-US" altLang="en-US" sz="1000" b="1" smtClean="0">
                <a:solidFill>
                  <a:schemeClr val="accent3"/>
                </a:solidFill>
              </a:rPr>
              <a:pPr/>
              <a:t>2021</a:t>
            </a:fld>
            <a:endParaRPr lang="en-US" sz="1000" b="1" dirty="0">
              <a:solidFill>
                <a:schemeClr val="accent3"/>
              </a:solidFill>
              <a:sym typeface="+mn-lt"/>
            </a:endParaRPr>
          </a:p>
        </p:txBody>
      </p:sp>
      <p:sp>
        <p:nvSpPr>
          <p:cNvPr id="109" name="Text Placeholder 2">
            <a:extLst>
              <a:ext uri="{FF2B5EF4-FFF2-40B4-BE49-F238E27FC236}">
                <a16:creationId xmlns:a16="http://schemas.microsoft.com/office/drawing/2014/main" id="{88CF5964-E30E-40B6-AF99-B8FBEF3A9EDD}"/>
              </a:ext>
            </a:extLst>
          </p:cNvPr>
          <p:cNvSpPr>
            <a:spLocks noGrp="1"/>
          </p:cNvSpPr>
          <p:nvPr>
            <p:custDataLst>
              <p:tags r:id="rId8"/>
            </p:custDataLst>
          </p:nvPr>
        </p:nvSpPr>
        <p:spPr bwMode="auto">
          <a:xfrm>
            <a:off x="4621213" y="942975"/>
            <a:ext cx="13652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7538A30-8594-4A99-BE9E-7B83BAD92573}" type="datetime'''2''''''''''''''''''''0''''2''''''''''''''''2'''">
              <a:rPr lang="en-US" altLang="en-US" sz="1000" b="1" smtClean="0">
                <a:solidFill>
                  <a:schemeClr val="accent3"/>
                </a:solidFill>
              </a:rPr>
              <a:pPr/>
              <a:t>2022</a:t>
            </a:fld>
            <a:endParaRPr lang="en-US" sz="1000" b="1" dirty="0">
              <a:solidFill>
                <a:schemeClr val="accent3"/>
              </a:solidFill>
              <a:sym typeface="+mn-lt"/>
            </a:endParaRPr>
          </a:p>
        </p:txBody>
      </p:sp>
      <p:sp>
        <p:nvSpPr>
          <p:cNvPr id="110" name="Text Placeholder 2">
            <a:extLst>
              <a:ext uri="{FF2B5EF4-FFF2-40B4-BE49-F238E27FC236}">
                <a16:creationId xmlns:a16="http://schemas.microsoft.com/office/drawing/2014/main" id="{D6BD09B6-ABA4-42FB-A760-D418F2C66D1F}"/>
              </a:ext>
            </a:extLst>
          </p:cNvPr>
          <p:cNvSpPr>
            <a:spLocks noGrp="1"/>
          </p:cNvSpPr>
          <p:nvPr>
            <p:custDataLst>
              <p:tags r:id="rId9"/>
            </p:custDataLst>
          </p:nvPr>
        </p:nvSpPr>
        <p:spPr bwMode="auto">
          <a:xfrm>
            <a:off x="5986463" y="942975"/>
            <a:ext cx="13668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E3DDD9B-D2B7-469E-B672-C41EA40BFF30}" type="datetime'''''''''''''''''''''''''''''''2''''''0''''''''2''''''3'''''">
              <a:rPr lang="en-US" altLang="en-US" sz="1000" b="1" smtClean="0">
                <a:solidFill>
                  <a:schemeClr val="accent3"/>
                </a:solidFill>
              </a:rPr>
              <a:pPr/>
              <a:t>2023</a:t>
            </a:fld>
            <a:endParaRPr lang="en-US" sz="1000" b="1" dirty="0">
              <a:solidFill>
                <a:schemeClr val="accent3"/>
              </a:solidFill>
              <a:sym typeface="+mn-lt"/>
            </a:endParaRPr>
          </a:p>
        </p:txBody>
      </p:sp>
      <p:sp>
        <p:nvSpPr>
          <p:cNvPr id="111" name="Text Placeholder 2">
            <a:extLst>
              <a:ext uri="{FF2B5EF4-FFF2-40B4-BE49-F238E27FC236}">
                <a16:creationId xmlns:a16="http://schemas.microsoft.com/office/drawing/2014/main" id="{ED211887-5823-4D04-97F1-98865E47DF06}"/>
              </a:ext>
            </a:extLst>
          </p:cNvPr>
          <p:cNvSpPr>
            <a:spLocks noGrp="1"/>
          </p:cNvSpPr>
          <p:nvPr>
            <p:custDataLst>
              <p:tags r:id="rId10"/>
            </p:custDataLst>
          </p:nvPr>
        </p:nvSpPr>
        <p:spPr bwMode="auto">
          <a:xfrm>
            <a:off x="17462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1C59451-FD6D-41AC-9B05-ACFD11142110}" type="datetime'''Q''4'''''''''''''''''''''''">
              <a:rPr lang="en-US" altLang="en-US" sz="1000" b="1" smtClean="0">
                <a:solidFill>
                  <a:schemeClr val="accent3"/>
                </a:solidFill>
              </a:rPr>
              <a:pPr/>
              <a:t>Q4</a:t>
            </a:fld>
            <a:endParaRPr lang="en-US" sz="1000" b="1" dirty="0">
              <a:solidFill>
                <a:schemeClr val="accent3"/>
              </a:solidFill>
              <a:sym typeface="+mn-lt"/>
            </a:endParaRPr>
          </a:p>
        </p:txBody>
      </p:sp>
      <p:sp>
        <p:nvSpPr>
          <p:cNvPr id="112" name="Text Placeholder 2">
            <a:extLst>
              <a:ext uri="{FF2B5EF4-FFF2-40B4-BE49-F238E27FC236}">
                <a16:creationId xmlns:a16="http://schemas.microsoft.com/office/drawing/2014/main" id="{A1A0559B-C3AC-4E61-8B24-97232A18DCE8}"/>
              </a:ext>
            </a:extLst>
          </p:cNvPr>
          <p:cNvSpPr>
            <a:spLocks noGrp="1"/>
          </p:cNvSpPr>
          <p:nvPr>
            <p:custDataLst>
              <p:tags r:id="rId11"/>
            </p:custDataLst>
          </p:nvPr>
        </p:nvSpPr>
        <p:spPr bwMode="auto">
          <a:xfrm>
            <a:off x="519113" y="1158875"/>
            <a:ext cx="3365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475920C-435A-4E2A-A771-B4FF600AAD95}" type="datetime'''''Q''''''''''''1'''''''''''">
              <a:rPr lang="en-US" altLang="en-US" sz="1000" b="1" smtClean="0">
                <a:solidFill>
                  <a:schemeClr val="accent3"/>
                </a:solidFill>
              </a:rPr>
              <a:pPr/>
              <a:t>Q1</a:t>
            </a:fld>
            <a:endParaRPr lang="en-US" sz="1000" b="1" dirty="0">
              <a:solidFill>
                <a:schemeClr val="accent3"/>
              </a:solidFill>
              <a:sym typeface="+mn-lt"/>
            </a:endParaRPr>
          </a:p>
        </p:txBody>
      </p:sp>
      <p:sp>
        <p:nvSpPr>
          <p:cNvPr id="113" name="Text Placeholder 2">
            <a:extLst>
              <a:ext uri="{FF2B5EF4-FFF2-40B4-BE49-F238E27FC236}">
                <a16:creationId xmlns:a16="http://schemas.microsoft.com/office/drawing/2014/main" id="{9AE73D0C-B306-453D-8531-9F5C3FBE7A1D}"/>
              </a:ext>
            </a:extLst>
          </p:cNvPr>
          <p:cNvSpPr>
            <a:spLocks noGrp="1"/>
          </p:cNvSpPr>
          <p:nvPr>
            <p:custDataLst>
              <p:tags r:id="rId12"/>
            </p:custDataLst>
          </p:nvPr>
        </p:nvSpPr>
        <p:spPr bwMode="auto">
          <a:xfrm>
            <a:off x="855663"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C24207E-E6AE-4D0D-B5AD-B489E6249B4B}" type="datetime'''''''''''''''''''''Q''''''''''''''''''''2'''''''''''''''''''">
              <a:rPr lang="en-US" altLang="en-US" sz="1000" b="1" smtClean="0">
                <a:solidFill>
                  <a:schemeClr val="accent3"/>
                </a:solidFill>
              </a:rPr>
              <a:pPr/>
              <a:t>Q2</a:t>
            </a:fld>
            <a:endParaRPr lang="en-US" sz="1000" b="1" dirty="0">
              <a:solidFill>
                <a:schemeClr val="accent3"/>
              </a:solidFill>
              <a:sym typeface="+mn-lt"/>
            </a:endParaRPr>
          </a:p>
        </p:txBody>
      </p:sp>
      <p:sp>
        <p:nvSpPr>
          <p:cNvPr id="114" name="Text Placeholder 2">
            <a:extLst>
              <a:ext uri="{FF2B5EF4-FFF2-40B4-BE49-F238E27FC236}">
                <a16:creationId xmlns:a16="http://schemas.microsoft.com/office/drawing/2014/main" id="{220BA4B9-2EE2-47C2-84DE-63A8ACA88821}"/>
              </a:ext>
            </a:extLst>
          </p:cNvPr>
          <p:cNvSpPr>
            <a:spLocks noGrp="1"/>
          </p:cNvSpPr>
          <p:nvPr>
            <p:custDataLst>
              <p:tags r:id="rId13"/>
            </p:custDataLst>
          </p:nvPr>
        </p:nvSpPr>
        <p:spPr bwMode="auto">
          <a:xfrm>
            <a:off x="119697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EDADFEA-ED5D-4DD6-B617-EA6BC6FAA4F5}" type="datetime'''''Q''''''''''''''''''''''''''''3'''''''''''''''''''">
              <a:rPr lang="en-US" altLang="en-US" sz="1000" b="1" smtClean="0">
                <a:solidFill>
                  <a:schemeClr val="accent3"/>
                </a:solidFill>
              </a:rPr>
              <a:pPr/>
              <a:t>Q3</a:t>
            </a:fld>
            <a:endParaRPr lang="en-US" sz="1000" b="1" dirty="0">
              <a:solidFill>
                <a:schemeClr val="accent3"/>
              </a:solidFill>
              <a:sym typeface="+mn-lt"/>
            </a:endParaRPr>
          </a:p>
        </p:txBody>
      </p:sp>
      <p:sp>
        <p:nvSpPr>
          <p:cNvPr id="115" name="Text Placeholder 2">
            <a:extLst>
              <a:ext uri="{FF2B5EF4-FFF2-40B4-BE49-F238E27FC236}">
                <a16:creationId xmlns:a16="http://schemas.microsoft.com/office/drawing/2014/main" id="{E684864E-4F6F-40FB-8C97-36192E18AD8B}"/>
              </a:ext>
            </a:extLst>
          </p:cNvPr>
          <p:cNvSpPr>
            <a:spLocks noGrp="1"/>
          </p:cNvSpPr>
          <p:nvPr>
            <p:custDataLst>
              <p:tags r:id="rId14"/>
            </p:custDataLst>
          </p:nvPr>
        </p:nvSpPr>
        <p:spPr bwMode="auto">
          <a:xfrm>
            <a:off x="1541463" y="1158875"/>
            <a:ext cx="3429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ACD4313-84FC-47A4-B2B0-845B6BFBFE2B}" type="datetime'''''''''''''''''''Q''''''''4'''''''''''''''''''''''''''">
              <a:rPr lang="en-US" altLang="en-US" sz="1000" b="1" smtClean="0">
                <a:solidFill>
                  <a:schemeClr val="accent3"/>
                </a:solidFill>
              </a:rPr>
              <a:pPr/>
              <a:t>Q4</a:t>
            </a:fld>
            <a:endParaRPr lang="en-US" sz="1000" b="1" dirty="0">
              <a:solidFill>
                <a:schemeClr val="accent3"/>
              </a:solidFill>
              <a:sym typeface="+mn-lt"/>
            </a:endParaRPr>
          </a:p>
        </p:txBody>
      </p:sp>
      <p:sp>
        <p:nvSpPr>
          <p:cNvPr id="116" name="Text Placeholder 2">
            <a:extLst>
              <a:ext uri="{FF2B5EF4-FFF2-40B4-BE49-F238E27FC236}">
                <a16:creationId xmlns:a16="http://schemas.microsoft.com/office/drawing/2014/main" id="{C3CF9561-C447-4FE5-B7B3-265C21C9098E}"/>
              </a:ext>
            </a:extLst>
          </p:cNvPr>
          <p:cNvSpPr>
            <a:spLocks noGrp="1"/>
          </p:cNvSpPr>
          <p:nvPr>
            <p:custDataLst>
              <p:tags r:id="rId15"/>
            </p:custDataLst>
          </p:nvPr>
        </p:nvSpPr>
        <p:spPr bwMode="auto">
          <a:xfrm>
            <a:off x="1884363"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44E9D61-696E-4647-9D84-E4D492F4F732}" type="datetime'Q''''''''''''''''''''''''''1'''''''''">
              <a:rPr lang="en-US" altLang="en-US" sz="1000" b="1" smtClean="0">
                <a:solidFill>
                  <a:schemeClr val="accent3"/>
                </a:solidFill>
              </a:rPr>
              <a:pPr/>
              <a:t>Q1</a:t>
            </a:fld>
            <a:endParaRPr lang="en-US" sz="1000" b="1" dirty="0">
              <a:solidFill>
                <a:schemeClr val="accent3"/>
              </a:solidFill>
              <a:sym typeface="+mn-lt"/>
            </a:endParaRPr>
          </a:p>
        </p:txBody>
      </p:sp>
      <p:sp>
        <p:nvSpPr>
          <p:cNvPr id="117" name="Text Placeholder 2">
            <a:extLst>
              <a:ext uri="{FF2B5EF4-FFF2-40B4-BE49-F238E27FC236}">
                <a16:creationId xmlns:a16="http://schemas.microsoft.com/office/drawing/2014/main" id="{6C366C2C-C1F0-49D5-943F-9AFE327760A1}"/>
              </a:ext>
            </a:extLst>
          </p:cNvPr>
          <p:cNvSpPr>
            <a:spLocks noGrp="1"/>
          </p:cNvSpPr>
          <p:nvPr>
            <p:custDataLst>
              <p:tags r:id="rId16"/>
            </p:custDataLst>
          </p:nvPr>
        </p:nvSpPr>
        <p:spPr bwMode="auto">
          <a:xfrm>
            <a:off x="2225675"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8C07846-DB69-402B-91A7-64E02FAA256D}" type="datetime'''''''''''''''''''''Q''''''''''''''2'''''''''''''''''''''">
              <a:rPr lang="en-US" altLang="en-US" sz="1000" b="1" smtClean="0">
                <a:solidFill>
                  <a:schemeClr val="accent3"/>
                </a:solidFill>
              </a:rPr>
              <a:pPr/>
              <a:t>Q2</a:t>
            </a:fld>
            <a:endParaRPr lang="en-US" sz="1000" b="1" dirty="0">
              <a:solidFill>
                <a:schemeClr val="accent3"/>
              </a:solidFill>
              <a:sym typeface="+mn-lt"/>
            </a:endParaRPr>
          </a:p>
        </p:txBody>
      </p:sp>
      <p:sp>
        <p:nvSpPr>
          <p:cNvPr id="118" name="Text Placeholder 2">
            <a:extLst>
              <a:ext uri="{FF2B5EF4-FFF2-40B4-BE49-F238E27FC236}">
                <a16:creationId xmlns:a16="http://schemas.microsoft.com/office/drawing/2014/main" id="{F934B94C-DC1D-4A08-9243-7279D483860C}"/>
              </a:ext>
            </a:extLst>
          </p:cNvPr>
          <p:cNvSpPr>
            <a:spLocks noGrp="1"/>
          </p:cNvSpPr>
          <p:nvPr>
            <p:custDataLst>
              <p:tags r:id="rId17"/>
            </p:custDataLst>
          </p:nvPr>
        </p:nvSpPr>
        <p:spPr bwMode="auto">
          <a:xfrm>
            <a:off x="2566988" y="1158875"/>
            <a:ext cx="3429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0293F82-38B9-4288-8DE1-6054D1A42417}" type="datetime'''''Q''''''''''''''''''''''''''3'''''''''''">
              <a:rPr lang="en-US" altLang="en-US" sz="1000" b="1" smtClean="0">
                <a:solidFill>
                  <a:schemeClr val="accent3"/>
                </a:solidFill>
              </a:rPr>
              <a:pPr/>
              <a:t>Q3</a:t>
            </a:fld>
            <a:endParaRPr lang="en-US" sz="1000" b="1" dirty="0">
              <a:solidFill>
                <a:schemeClr val="accent3"/>
              </a:solidFill>
              <a:sym typeface="+mn-lt"/>
            </a:endParaRPr>
          </a:p>
        </p:txBody>
      </p:sp>
      <p:sp>
        <p:nvSpPr>
          <p:cNvPr id="119" name="Text Placeholder 2">
            <a:extLst>
              <a:ext uri="{FF2B5EF4-FFF2-40B4-BE49-F238E27FC236}">
                <a16:creationId xmlns:a16="http://schemas.microsoft.com/office/drawing/2014/main" id="{8FCB866B-3014-455A-9798-8B20AE70CC08}"/>
              </a:ext>
            </a:extLst>
          </p:cNvPr>
          <p:cNvSpPr>
            <a:spLocks noGrp="1"/>
          </p:cNvSpPr>
          <p:nvPr>
            <p:custDataLst>
              <p:tags r:id="rId18"/>
            </p:custDataLst>
          </p:nvPr>
        </p:nvSpPr>
        <p:spPr bwMode="auto">
          <a:xfrm>
            <a:off x="2909888"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18C45EF-ABF2-418E-AF36-BEDD9E4134BA}" type="datetime'''''''''Q4'''''''''''''''''''''''''''">
              <a:rPr lang="en-US" altLang="en-US" sz="1000" b="1" smtClean="0">
                <a:solidFill>
                  <a:schemeClr val="accent3"/>
                </a:solidFill>
              </a:rPr>
              <a:pPr/>
              <a:t>Q4</a:t>
            </a:fld>
            <a:endParaRPr lang="en-US" sz="1000" b="1" dirty="0">
              <a:solidFill>
                <a:schemeClr val="accent3"/>
              </a:solidFill>
              <a:sym typeface="+mn-lt"/>
            </a:endParaRPr>
          </a:p>
        </p:txBody>
      </p:sp>
      <p:sp>
        <p:nvSpPr>
          <p:cNvPr id="120" name="Text Placeholder 2">
            <a:extLst>
              <a:ext uri="{FF2B5EF4-FFF2-40B4-BE49-F238E27FC236}">
                <a16:creationId xmlns:a16="http://schemas.microsoft.com/office/drawing/2014/main" id="{BB924231-CE5F-4A2E-8D97-ED79A1CE8FB9}"/>
              </a:ext>
            </a:extLst>
          </p:cNvPr>
          <p:cNvSpPr>
            <a:spLocks noGrp="1"/>
          </p:cNvSpPr>
          <p:nvPr>
            <p:custDataLst>
              <p:tags r:id="rId19"/>
            </p:custDataLst>
          </p:nvPr>
        </p:nvSpPr>
        <p:spPr bwMode="auto">
          <a:xfrm>
            <a:off x="3254375" y="1158875"/>
            <a:ext cx="3381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611D17B-6DA5-4EEC-8CC5-811FD147C6DD}" type="datetime'''''''Q''''''''''''1'''">
              <a:rPr lang="en-US" altLang="en-US" sz="1000" b="1" smtClean="0">
                <a:solidFill>
                  <a:schemeClr val="accent3"/>
                </a:solidFill>
              </a:rPr>
              <a:pPr/>
              <a:t>Q1</a:t>
            </a:fld>
            <a:endParaRPr lang="en-US" sz="1000" b="1" dirty="0">
              <a:solidFill>
                <a:schemeClr val="accent3"/>
              </a:solidFill>
              <a:sym typeface="+mn-lt"/>
            </a:endParaRPr>
          </a:p>
        </p:txBody>
      </p:sp>
      <p:sp>
        <p:nvSpPr>
          <p:cNvPr id="121" name="Text Placeholder 2">
            <a:extLst>
              <a:ext uri="{FF2B5EF4-FFF2-40B4-BE49-F238E27FC236}">
                <a16:creationId xmlns:a16="http://schemas.microsoft.com/office/drawing/2014/main" id="{9B93E3EF-A181-41F1-981B-99465C685148}"/>
              </a:ext>
            </a:extLst>
          </p:cNvPr>
          <p:cNvSpPr>
            <a:spLocks noGrp="1"/>
          </p:cNvSpPr>
          <p:nvPr>
            <p:custDataLst>
              <p:tags r:id="rId20"/>
            </p:custDataLst>
          </p:nvPr>
        </p:nvSpPr>
        <p:spPr bwMode="auto">
          <a:xfrm>
            <a:off x="3592513" y="1158875"/>
            <a:ext cx="3397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0C28765-2129-455B-A19A-0701D48102B2}" type="datetime'''''''''''''''''''''''''''''''''''''Q2'''''''''''''">
              <a:rPr lang="en-US" altLang="en-US" sz="1000" b="1" smtClean="0">
                <a:solidFill>
                  <a:schemeClr val="accent3"/>
                </a:solidFill>
              </a:rPr>
              <a:pPr/>
              <a:t>Q2</a:t>
            </a:fld>
            <a:endParaRPr lang="en-US" sz="1000" b="1" dirty="0">
              <a:solidFill>
                <a:schemeClr val="accent3"/>
              </a:solidFill>
              <a:sym typeface="+mn-lt"/>
            </a:endParaRPr>
          </a:p>
        </p:txBody>
      </p:sp>
      <p:sp>
        <p:nvSpPr>
          <p:cNvPr id="122" name="Text Placeholder 2">
            <a:extLst>
              <a:ext uri="{FF2B5EF4-FFF2-40B4-BE49-F238E27FC236}">
                <a16:creationId xmlns:a16="http://schemas.microsoft.com/office/drawing/2014/main" id="{DB34CBA9-CE06-4D7B-BED3-EF70C3F53A90}"/>
              </a:ext>
            </a:extLst>
          </p:cNvPr>
          <p:cNvSpPr>
            <a:spLocks noGrp="1"/>
          </p:cNvSpPr>
          <p:nvPr>
            <p:custDataLst>
              <p:tags r:id="rId21"/>
            </p:custDataLst>
          </p:nvPr>
        </p:nvSpPr>
        <p:spPr bwMode="auto">
          <a:xfrm>
            <a:off x="3932238"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593C2C6-BAD8-4EF2-AD3D-735F6453675C}" type="datetime'''''''''''''''''''''''''Q''''''''3'''''">
              <a:rPr lang="en-US" altLang="en-US" sz="1000" b="1" smtClean="0">
                <a:solidFill>
                  <a:schemeClr val="accent3"/>
                </a:solidFill>
              </a:rPr>
              <a:pPr/>
              <a:t>Q3</a:t>
            </a:fld>
            <a:endParaRPr lang="en-US" sz="1000" b="1" dirty="0">
              <a:solidFill>
                <a:schemeClr val="accent3"/>
              </a:solidFill>
              <a:sym typeface="+mn-lt"/>
            </a:endParaRPr>
          </a:p>
        </p:txBody>
      </p:sp>
      <p:sp>
        <p:nvSpPr>
          <p:cNvPr id="123" name="Text Placeholder 2">
            <a:extLst>
              <a:ext uri="{FF2B5EF4-FFF2-40B4-BE49-F238E27FC236}">
                <a16:creationId xmlns:a16="http://schemas.microsoft.com/office/drawing/2014/main" id="{553106ED-A39F-4930-8488-7624344D3E61}"/>
              </a:ext>
            </a:extLst>
          </p:cNvPr>
          <p:cNvSpPr>
            <a:spLocks noGrp="1"/>
          </p:cNvSpPr>
          <p:nvPr>
            <p:custDataLst>
              <p:tags r:id="rId22"/>
            </p:custDataLst>
          </p:nvPr>
        </p:nvSpPr>
        <p:spPr bwMode="auto">
          <a:xfrm>
            <a:off x="427672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4C115A5-8C6E-43F5-92F5-FC1959152D5A}" type="datetime'''''''''Q''''''''''''''''''''''''''4'''''''''''''">
              <a:rPr lang="en-US" altLang="en-US" sz="1000" b="1" smtClean="0">
                <a:solidFill>
                  <a:schemeClr val="accent3"/>
                </a:solidFill>
              </a:rPr>
              <a:pPr/>
              <a:t>Q4</a:t>
            </a:fld>
            <a:endParaRPr lang="en-US" sz="1000" b="1" dirty="0">
              <a:solidFill>
                <a:schemeClr val="accent3"/>
              </a:solidFill>
              <a:sym typeface="+mn-lt"/>
            </a:endParaRPr>
          </a:p>
        </p:txBody>
      </p:sp>
      <p:sp>
        <p:nvSpPr>
          <p:cNvPr id="124" name="Text Placeholder 2">
            <a:extLst>
              <a:ext uri="{FF2B5EF4-FFF2-40B4-BE49-F238E27FC236}">
                <a16:creationId xmlns:a16="http://schemas.microsoft.com/office/drawing/2014/main" id="{8D744DF6-8240-4847-858A-9DD5ACA244AA}"/>
              </a:ext>
            </a:extLst>
          </p:cNvPr>
          <p:cNvSpPr>
            <a:spLocks noGrp="1"/>
          </p:cNvSpPr>
          <p:nvPr>
            <p:custDataLst>
              <p:tags r:id="rId23"/>
            </p:custDataLst>
          </p:nvPr>
        </p:nvSpPr>
        <p:spPr bwMode="auto">
          <a:xfrm>
            <a:off x="4621213" y="1158875"/>
            <a:ext cx="3365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5BBAFCA-53BA-4659-9D70-A76C29101836}" type="datetime'''''''''''''''Q''1'''''''''''''''''''''''''''">
              <a:rPr lang="en-US" altLang="en-US" sz="1000" b="1" smtClean="0">
                <a:solidFill>
                  <a:schemeClr val="accent3"/>
                </a:solidFill>
              </a:rPr>
              <a:pPr/>
              <a:t>Q1</a:t>
            </a:fld>
            <a:endParaRPr lang="en-US" sz="1000" b="1" dirty="0">
              <a:solidFill>
                <a:schemeClr val="accent3"/>
              </a:solidFill>
              <a:sym typeface="+mn-lt"/>
            </a:endParaRPr>
          </a:p>
        </p:txBody>
      </p:sp>
      <p:sp>
        <p:nvSpPr>
          <p:cNvPr id="125" name="Text Placeholder 2">
            <a:extLst>
              <a:ext uri="{FF2B5EF4-FFF2-40B4-BE49-F238E27FC236}">
                <a16:creationId xmlns:a16="http://schemas.microsoft.com/office/drawing/2014/main" id="{58E1D382-F57D-4C57-8531-6630FFBB9A72}"/>
              </a:ext>
            </a:extLst>
          </p:cNvPr>
          <p:cNvSpPr>
            <a:spLocks noGrp="1"/>
          </p:cNvSpPr>
          <p:nvPr>
            <p:custDataLst>
              <p:tags r:id="rId24"/>
            </p:custDataLst>
          </p:nvPr>
        </p:nvSpPr>
        <p:spPr bwMode="auto">
          <a:xfrm>
            <a:off x="4957763"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03CCA52-D905-4475-AF53-2C52C1586163}" type="datetime'Q''''''''''''''''''''''''2'''''''''''''''''">
              <a:rPr lang="en-US" altLang="en-US" sz="1000" b="1" smtClean="0">
                <a:solidFill>
                  <a:schemeClr val="accent3"/>
                </a:solidFill>
              </a:rPr>
              <a:pPr/>
              <a:t>Q2</a:t>
            </a:fld>
            <a:endParaRPr lang="en-US" sz="1000" b="1" dirty="0">
              <a:solidFill>
                <a:schemeClr val="accent3"/>
              </a:solidFill>
              <a:sym typeface="+mn-lt"/>
            </a:endParaRPr>
          </a:p>
        </p:txBody>
      </p:sp>
      <p:sp>
        <p:nvSpPr>
          <p:cNvPr id="126" name="Text Placeholder 2">
            <a:extLst>
              <a:ext uri="{FF2B5EF4-FFF2-40B4-BE49-F238E27FC236}">
                <a16:creationId xmlns:a16="http://schemas.microsoft.com/office/drawing/2014/main" id="{4ED0C1BC-4C2D-4625-A0F6-46BABF626B74}"/>
              </a:ext>
            </a:extLst>
          </p:cNvPr>
          <p:cNvSpPr>
            <a:spLocks noGrp="1"/>
          </p:cNvSpPr>
          <p:nvPr>
            <p:custDataLst>
              <p:tags r:id="rId25"/>
            </p:custDataLst>
          </p:nvPr>
        </p:nvSpPr>
        <p:spPr bwMode="auto">
          <a:xfrm>
            <a:off x="529907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FFDB5C6-EC43-40F8-8542-45CA6D2F2C58}" type="datetime'''''''''''''''''''''''''''''''''''Q''''''''''3'''''''''''''''">
              <a:rPr lang="en-US" altLang="en-US" sz="1000" b="1" smtClean="0">
                <a:solidFill>
                  <a:schemeClr val="accent3"/>
                </a:solidFill>
              </a:rPr>
              <a:pPr/>
              <a:t>Q3</a:t>
            </a:fld>
            <a:endParaRPr lang="en-US" sz="1000" b="1" dirty="0">
              <a:solidFill>
                <a:schemeClr val="accent3"/>
              </a:solidFill>
              <a:sym typeface="+mn-lt"/>
            </a:endParaRPr>
          </a:p>
        </p:txBody>
      </p:sp>
      <p:sp>
        <p:nvSpPr>
          <p:cNvPr id="127" name="Text Placeholder 2">
            <a:extLst>
              <a:ext uri="{FF2B5EF4-FFF2-40B4-BE49-F238E27FC236}">
                <a16:creationId xmlns:a16="http://schemas.microsoft.com/office/drawing/2014/main" id="{7A0C380E-6E62-4F14-8E77-0E142964984B}"/>
              </a:ext>
            </a:extLst>
          </p:cNvPr>
          <p:cNvSpPr>
            <a:spLocks noGrp="1"/>
          </p:cNvSpPr>
          <p:nvPr>
            <p:custDataLst>
              <p:tags r:id="rId26"/>
            </p:custDataLst>
          </p:nvPr>
        </p:nvSpPr>
        <p:spPr bwMode="auto">
          <a:xfrm>
            <a:off x="5643563" y="1158875"/>
            <a:ext cx="3429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D8BBB72-78B8-4617-9DDA-E1732F3FD0A1}" type="datetime'''''''''Q''''''''4'''''''''''''''''''''''">
              <a:rPr lang="en-US" altLang="en-US" sz="1000" b="1" smtClean="0">
                <a:solidFill>
                  <a:schemeClr val="accent3"/>
                </a:solidFill>
              </a:rPr>
              <a:pPr/>
              <a:t>Q4</a:t>
            </a:fld>
            <a:endParaRPr lang="en-US" sz="1000" b="1" dirty="0">
              <a:solidFill>
                <a:schemeClr val="accent3"/>
              </a:solidFill>
              <a:sym typeface="+mn-lt"/>
            </a:endParaRPr>
          </a:p>
        </p:txBody>
      </p:sp>
      <p:sp>
        <p:nvSpPr>
          <p:cNvPr id="128" name="Text Placeholder 2">
            <a:extLst>
              <a:ext uri="{FF2B5EF4-FFF2-40B4-BE49-F238E27FC236}">
                <a16:creationId xmlns:a16="http://schemas.microsoft.com/office/drawing/2014/main" id="{DDDEAE17-172E-407B-97D2-C5A3793F3967}"/>
              </a:ext>
            </a:extLst>
          </p:cNvPr>
          <p:cNvSpPr>
            <a:spLocks noGrp="1"/>
          </p:cNvSpPr>
          <p:nvPr>
            <p:custDataLst>
              <p:tags r:id="rId27"/>
            </p:custDataLst>
          </p:nvPr>
        </p:nvSpPr>
        <p:spPr bwMode="auto">
          <a:xfrm>
            <a:off x="5986463" y="1158875"/>
            <a:ext cx="3381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F3599CA-89B7-4ED0-923B-2053A5F7189D}" type="datetime'''''''''Q''''''''''1'''''''''''''''''''''">
              <a:rPr lang="en-US" altLang="en-US" sz="1000" b="1" smtClean="0">
                <a:solidFill>
                  <a:schemeClr val="accent3"/>
                </a:solidFill>
              </a:rPr>
              <a:pPr/>
              <a:t>Q1</a:t>
            </a:fld>
            <a:endParaRPr lang="en-US" sz="1000" b="1" dirty="0">
              <a:solidFill>
                <a:schemeClr val="accent3"/>
              </a:solidFill>
              <a:sym typeface="+mn-lt"/>
            </a:endParaRPr>
          </a:p>
        </p:txBody>
      </p:sp>
      <p:sp>
        <p:nvSpPr>
          <p:cNvPr id="129" name="Text Placeholder 2">
            <a:extLst>
              <a:ext uri="{FF2B5EF4-FFF2-40B4-BE49-F238E27FC236}">
                <a16:creationId xmlns:a16="http://schemas.microsoft.com/office/drawing/2014/main" id="{008D4FBA-2E1E-4758-AD92-3EB794BABCB6}"/>
              </a:ext>
            </a:extLst>
          </p:cNvPr>
          <p:cNvSpPr>
            <a:spLocks noGrp="1"/>
          </p:cNvSpPr>
          <p:nvPr>
            <p:custDataLst>
              <p:tags r:id="rId28"/>
            </p:custDataLst>
          </p:nvPr>
        </p:nvSpPr>
        <p:spPr bwMode="auto">
          <a:xfrm>
            <a:off x="6324600" y="1158875"/>
            <a:ext cx="3397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E595173-CB7A-4B0B-B274-048EA878A78F}" type="datetime'''''''''''''''''''''''''''''''''''''Q''''''''''''''''''2'''">
              <a:rPr lang="en-US" altLang="en-US" sz="1000" b="1" smtClean="0">
                <a:solidFill>
                  <a:schemeClr val="accent3"/>
                </a:solidFill>
              </a:rPr>
              <a:pPr/>
              <a:t>Q2</a:t>
            </a:fld>
            <a:endParaRPr lang="en-US" sz="1000" b="1" dirty="0">
              <a:solidFill>
                <a:schemeClr val="accent3"/>
              </a:solidFill>
              <a:sym typeface="+mn-lt"/>
            </a:endParaRPr>
          </a:p>
        </p:txBody>
      </p:sp>
      <p:sp>
        <p:nvSpPr>
          <p:cNvPr id="130" name="Text Placeholder 2">
            <a:extLst>
              <a:ext uri="{FF2B5EF4-FFF2-40B4-BE49-F238E27FC236}">
                <a16:creationId xmlns:a16="http://schemas.microsoft.com/office/drawing/2014/main" id="{0C1D00DF-2EE3-4C62-B82E-1ABD3D855011}"/>
              </a:ext>
            </a:extLst>
          </p:cNvPr>
          <p:cNvSpPr>
            <a:spLocks noGrp="1"/>
          </p:cNvSpPr>
          <p:nvPr>
            <p:custDataLst>
              <p:tags r:id="rId29"/>
            </p:custDataLst>
          </p:nvPr>
        </p:nvSpPr>
        <p:spPr bwMode="auto">
          <a:xfrm>
            <a:off x="666432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92CEBE7-01D1-4A87-9C6E-70C83BE3108E}" type="datetime'''''''''''''''''''''Q''''''''''''''''3'''''">
              <a:rPr lang="en-US" altLang="en-US" sz="1000" b="1" smtClean="0">
                <a:solidFill>
                  <a:schemeClr val="accent3"/>
                </a:solidFill>
              </a:rPr>
              <a:pPr/>
              <a:t>Q3</a:t>
            </a:fld>
            <a:endParaRPr lang="en-US" sz="1000" b="1" dirty="0">
              <a:solidFill>
                <a:schemeClr val="accent3"/>
              </a:solidFill>
              <a:sym typeface="+mn-lt"/>
            </a:endParaRPr>
          </a:p>
        </p:txBody>
      </p:sp>
      <p:sp>
        <p:nvSpPr>
          <p:cNvPr id="131" name="Text Placeholder 2">
            <a:extLst>
              <a:ext uri="{FF2B5EF4-FFF2-40B4-BE49-F238E27FC236}">
                <a16:creationId xmlns:a16="http://schemas.microsoft.com/office/drawing/2014/main" id="{C71F84E9-1BEC-4C67-83D1-5646C5566D33}"/>
              </a:ext>
            </a:extLst>
          </p:cNvPr>
          <p:cNvSpPr>
            <a:spLocks noGrp="1"/>
          </p:cNvSpPr>
          <p:nvPr>
            <p:custDataLst>
              <p:tags r:id="rId30"/>
            </p:custDataLst>
          </p:nvPr>
        </p:nvSpPr>
        <p:spPr bwMode="auto">
          <a:xfrm>
            <a:off x="7008813"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8988E60-4D6A-468A-B2B2-952282ED6465}" type="datetime'''''''Q''4'''''''''''''''''''''''''''''''''''''''">
              <a:rPr lang="en-US" altLang="en-US" sz="1000" b="1" smtClean="0">
                <a:solidFill>
                  <a:schemeClr val="accent3"/>
                </a:solidFill>
              </a:rPr>
              <a:pPr/>
              <a:t>Q4</a:t>
            </a:fld>
            <a:endParaRPr lang="en-US" sz="1000" b="1" dirty="0">
              <a:solidFill>
                <a:schemeClr val="accent3"/>
              </a:solidFill>
              <a:sym typeface="+mn-lt"/>
            </a:endParaRPr>
          </a:p>
        </p:txBody>
      </p:sp>
      <p:cxnSp>
        <p:nvCxnSpPr>
          <p:cNvPr id="132" name="Straight Connector 131">
            <a:extLst>
              <a:ext uri="{FF2B5EF4-FFF2-40B4-BE49-F238E27FC236}">
                <a16:creationId xmlns:a16="http://schemas.microsoft.com/office/drawing/2014/main" id="{6CCA4826-36BB-4298-A687-42605F10730A}"/>
              </a:ext>
            </a:extLst>
          </p:cNvPr>
          <p:cNvCxnSpPr/>
          <p:nvPr>
            <p:custDataLst>
              <p:tags r:id="rId31"/>
            </p:custDataLst>
          </p:nvPr>
        </p:nvCxnSpPr>
        <p:spPr bwMode="gray">
          <a:xfrm>
            <a:off x="174625" y="1158875"/>
            <a:ext cx="28892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8AA4A1D1-F1DC-455E-AC6C-2842AD1B9E7D}"/>
              </a:ext>
            </a:extLst>
          </p:cNvPr>
          <p:cNvCxnSpPr/>
          <p:nvPr>
            <p:custDataLst>
              <p:tags r:id="rId32"/>
            </p:custDataLst>
          </p:nvPr>
        </p:nvCxnSpPr>
        <p:spPr bwMode="gray">
          <a:xfrm>
            <a:off x="5986463" y="1158875"/>
            <a:ext cx="136683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C25F0C14-9E18-438C-9F10-07292140214A}"/>
              </a:ext>
            </a:extLst>
          </p:cNvPr>
          <p:cNvCxnSpPr/>
          <p:nvPr>
            <p:custDataLst>
              <p:tags r:id="rId33"/>
            </p:custDataLst>
          </p:nvPr>
        </p:nvCxnSpPr>
        <p:spPr bwMode="gray">
          <a:xfrm>
            <a:off x="4621213" y="1158875"/>
            <a:ext cx="13096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5FCB3AD0-66E5-4C86-BEC1-2CB2ED1B9763}"/>
              </a:ext>
            </a:extLst>
          </p:cNvPr>
          <p:cNvCxnSpPr/>
          <p:nvPr>
            <p:custDataLst>
              <p:tags r:id="rId34"/>
            </p:custDataLst>
          </p:nvPr>
        </p:nvCxnSpPr>
        <p:spPr bwMode="gray">
          <a:xfrm>
            <a:off x="519113" y="1158875"/>
            <a:ext cx="13096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7DA78713-11B0-4284-9505-3F9C8E7D712A}"/>
              </a:ext>
            </a:extLst>
          </p:cNvPr>
          <p:cNvCxnSpPr/>
          <p:nvPr>
            <p:custDataLst>
              <p:tags r:id="rId35"/>
            </p:custDataLst>
          </p:nvPr>
        </p:nvCxnSpPr>
        <p:spPr bwMode="gray">
          <a:xfrm>
            <a:off x="1884363" y="1158875"/>
            <a:ext cx="131445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83CFA9D0-76AE-4EBD-9A3C-DA84CADD017D}"/>
              </a:ext>
            </a:extLst>
          </p:cNvPr>
          <p:cNvCxnSpPr/>
          <p:nvPr>
            <p:custDataLst>
              <p:tags r:id="rId36"/>
            </p:custDataLst>
          </p:nvPr>
        </p:nvCxnSpPr>
        <p:spPr bwMode="gray">
          <a:xfrm>
            <a:off x="3254375" y="1158875"/>
            <a:ext cx="131127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390DC0E6-5528-40AC-AF4C-F3D5C153B0E0}"/>
              </a:ext>
            </a:extLst>
          </p:cNvPr>
          <p:cNvCxnSpPr/>
          <p:nvPr>
            <p:custDataLst>
              <p:tags r:id="rId37"/>
            </p:custDataLst>
          </p:nvPr>
        </p:nvCxnSpPr>
        <p:spPr bwMode="gray">
          <a:xfrm>
            <a:off x="174625"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956A45AA-0D14-4BDF-84EF-8D31E0523217}"/>
              </a:ext>
            </a:extLst>
          </p:cNvPr>
          <p:cNvCxnSpPr/>
          <p:nvPr>
            <p:custDataLst>
              <p:tags r:id="rId38"/>
            </p:custDataLst>
          </p:nvPr>
        </p:nvCxnSpPr>
        <p:spPr bwMode="gray">
          <a:xfrm>
            <a:off x="3254375"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38DB9597-33DE-41A7-953F-8D46AC6C44CE}"/>
              </a:ext>
            </a:extLst>
          </p:cNvPr>
          <p:cNvCxnSpPr/>
          <p:nvPr>
            <p:custDataLst>
              <p:tags r:id="rId39"/>
            </p:custDataLst>
          </p:nvPr>
        </p:nvCxnSpPr>
        <p:spPr bwMode="gray">
          <a:xfrm>
            <a:off x="1884363"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09322CBB-2C1C-4E57-9527-4F96972CB482}"/>
              </a:ext>
            </a:extLst>
          </p:cNvPr>
          <p:cNvCxnSpPr/>
          <p:nvPr>
            <p:custDataLst>
              <p:tags r:id="rId40"/>
            </p:custDataLst>
          </p:nvPr>
        </p:nvCxnSpPr>
        <p:spPr bwMode="gray">
          <a:xfrm>
            <a:off x="5986463" y="1374775"/>
            <a:ext cx="0" cy="476885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75C942DD-D240-46DC-A1BC-658C4EB68B6E}"/>
              </a:ext>
            </a:extLst>
          </p:cNvPr>
          <p:cNvCxnSpPr/>
          <p:nvPr>
            <p:custDataLst>
              <p:tags r:id="rId41"/>
            </p:custDataLst>
          </p:nvPr>
        </p:nvCxnSpPr>
        <p:spPr bwMode="gray">
          <a:xfrm>
            <a:off x="7353300"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BCC542E3-36FD-40BE-822D-226B77259D85}"/>
              </a:ext>
            </a:extLst>
          </p:cNvPr>
          <p:cNvCxnSpPr/>
          <p:nvPr>
            <p:custDataLst>
              <p:tags r:id="rId42"/>
            </p:custDataLst>
          </p:nvPr>
        </p:nvCxnSpPr>
        <p:spPr bwMode="gray">
          <a:xfrm>
            <a:off x="519113"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0CF71865-6E83-4CE9-B01A-487064CF2EE8}"/>
              </a:ext>
            </a:extLst>
          </p:cNvPr>
          <p:cNvCxnSpPr/>
          <p:nvPr>
            <p:custDataLst>
              <p:tags r:id="rId43"/>
            </p:custDataLst>
          </p:nvPr>
        </p:nvCxnSpPr>
        <p:spPr bwMode="gray">
          <a:xfrm>
            <a:off x="4621213"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6F1FB3EB-3F17-4EFB-BD1B-8E4E5E3D6CEF}"/>
              </a:ext>
            </a:extLst>
          </p:cNvPr>
          <p:cNvCxnSpPr/>
          <p:nvPr>
            <p:custDataLst>
              <p:tags r:id="rId44"/>
            </p:custDataLst>
          </p:nvPr>
        </p:nvCxnSpPr>
        <p:spPr bwMode="gray">
          <a:xfrm>
            <a:off x="359251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E3E50D5D-194F-4356-A723-9D1D602186B1}"/>
              </a:ext>
            </a:extLst>
          </p:cNvPr>
          <p:cNvCxnSpPr/>
          <p:nvPr>
            <p:custDataLst>
              <p:tags r:id="rId45"/>
            </p:custDataLst>
          </p:nvPr>
        </p:nvCxnSpPr>
        <p:spPr bwMode="gray">
          <a:xfrm>
            <a:off x="427672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A2D20113-6EC9-4AF3-A64A-F3B7CB0B3419}"/>
              </a:ext>
            </a:extLst>
          </p:cNvPr>
          <p:cNvCxnSpPr/>
          <p:nvPr>
            <p:custDataLst>
              <p:tags r:id="rId46"/>
            </p:custDataLst>
          </p:nvPr>
        </p:nvCxnSpPr>
        <p:spPr bwMode="gray">
          <a:xfrm>
            <a:off x="529907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B71DBAC9-191E-4173-ACA3-92BF20947BD4}"/>
              </a:ext>
            </a:extLst>
          </p:cNvPr>
          <p:cNvCxnSpPr/>
          <p:nvPr>
            <p:custDataLst>
              <p:tags r:id="rId47"/>
            </p:custDataLst>
          </p:nvPr>
        </p:nvCxnSpPr>
        <p:spPr bwMode="gray">
          <a:xfrm>
            <a:off x="49577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9C9236B6-9825-4197-A48D-CC074DB23356}"/>
              </a:ext>
            </a:extLst>
          </p:cNvPr>
          <p:cNvCxnSpPr/>
          <p:nvPr>
            <p:custDataLst>
              <p:tags r:id="rId48"/>
            </p:custDataLst>
          </p:nvPr>
        </p:nvCxnSpPr>
        <p:spPr bwMode="gray">
          <a:xfrm>
            <a:off x="56435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E8C437B8-83A7-44DA-8E2C-7988088ED978}"/>
              </a:ext>
            </a:extLst>
          </p:cNvPr>
          <p:cNvCxnSpPr/>
          <p:nvPr>
            <p:custDataLst>
              <p:tags r:id="rId49"/>
            </p:custDataLst>
          </p:nvPr>
        </p:nvCxnSpPr>
        <p:spPr bwMode="gray">
          <a:xfrm>
            <a:off x="3932238"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123C978F-7E4B-400A-A2D3-3741E9045F85}"/>
              </a:ext>
            </a:extLst>
          </p:cNvPr>
          <p:cNvCxnSpPr/>
          <p:nvPr>
            <p:custDataLst>
              <p:tags r:id="rId50"/>
            </p:custDataLst>
          </p:nvPr>
        </p:nvCxnSpPr>
        <p:spPr bwMode="gray">
          <a:xfrm>
            <a:off x="6324600"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38002ADC-0C7C-4A43-B999-2BF9394A32C6}"/>
              </a:ext>
            </a:extLst>
          </p:cNvPr>
          <p:cNvCxnSpPr/>
          <p:nvPr>
            <p:custDataLst>
              <p:tags r:id="rId51"/>
            </p:custDataLst>
          </p:nvPr>
        </p:nvCxnSpPr>
        <p:spPr bwMode="gray">
          <a:xfrm>
            <a:off x="8556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FDEB1EAD-C0FD-40C8-8DFE-64A177AB5C29}"/>
              </a:ext>
            </a:extLst>
          </p:cNvPr>
          <p:cNvCxnSpPr/>
          <p:nvPr>
            <p:custDataLst>
              <p:tags r:id="rId52"/>
            </p:custDataLst>
          </p:nvPr>
        </p:nvCxnSpPr>
        <p:spPr bwMode="gray">
          <a:xfrm>
            <a:off x="15414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A593A3C9-DA4B-48D8-852B-36C8F1F7129C}"/>
              </a:ext>
            </a:extLst>
          </p:cNvPr>
          <p:cNvCxnSpPr/>
          <p:nvPr>
            <p:custDataLst>
              <p:tags r:id="rId53"/>
            </p:custDataLst>
          </p:nvPr>
        </p:nvCxnSpPr>
        <p:spPr bwMode="gray">
          <a:xfrm>
            <a:off x="700881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BA6A2A83-2252-4B6B-8FC5-EBA8AAB83EF5}"/>
              </a:ext>
            </a:extLst>
          </p:cNvPr>
          <p:cNvCxnSpPr/>
          <p:nvPr>
            <p:custDataLst>
              <p:tags r:id="rId54"/>
            </p:custDataLst>
          </p:nvPr>
        </p:nvCxnSpPr>
        <p:spPr bwMode="gray">
          <a:xfrm>
            <a:off x="666432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9426A973-2DC5-4FD5-A969-E8BBE6416A4C}"/>
              </a:ext>
            </a:extLst>
          </p:cNvPr>
          <p:cNvCxnSpPr/>
          <p:nvPr>
            <p:custDataLst>
              <p:tags r:id="rId55"/>
            </p:custDataLst>
          </p:nvPr>
        </p:nvCxnSpPr>
        <p:spPr bwMode="gray">
          <a:xfrm>
            <a:off x="119697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4438C0F5-F12C-4CD2-AE76-469A4E5557B6}"/>
              </a:ext>
            </a:extLst>
          </p:cNvPr>
          <p:cNvCxnSpPr/>
          <p:nvPr>
            <p:custDataLst>
              <p:tags r:id="rId56"/>
            </p:custDataLst>
          </p:nvPr>
        </p:nvCxnSpPr>
        <p:spPr bwMode="gray">
          <a:xfrm>
            <a:off x="222567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0A9AD7BF-99FD-4E0D-9189-A787F63E0EDD}"/>
              </a:ext>
            </a:extLst>
          </p:cNvPr>
          <p:cNvCxnSpPr/>
          <p:nvPr>
            <p:custDataLst>
              <p:tags r:id="rId57"/>
            </p:custDataLst>
          </p:nvPr>
        </p:nvCxnSpPr>
        <p:spPr bwMode="gray">
          <a:xfrm>
            <a:off x="2566988"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717C2552-9E62-497C-9289-7CAEC8ECB1F9}"/>
              </a:ext>
            </a:extLst>
          </p:cNvPr>
          <p:cNvCxnSpPr/>
          <p:nvPr>
            <p:custDataLst>
              <p:tags r:id="rId58"/>
            </p:custDataLst>
          </p:nvPr>
        </p:nvCxnSpPr>
        <p:spPr bwMode="gray">
          <a:xfrm>
            <a:off x="2909888"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2AE625E2-6CAA-4D7F-85C6-201211218766}"/>
              </a:ext>
            </a:extLst>
          </p:cNvPr>
          <p:cNvCxnSpPr/>
          <p:nvPr>
            <p:custDataLst>
              <p:tags r:id="rId59"/>
            </p:custDataLst>
          </p:nvPr>
        </p:nvCxnSpPr>
        <p:spPr bwMode="gray">
          <a:xfrm>
            <a:off x="174625" y="6143625"/>
            <a:ext cx="7178675" cy="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B3CC4EEA-726B-4E1F-B341-66E0538D6FD8}"/>
              </a:ext>
            </a:extLst>
          </p:cNvPr>
          <p:cNvCxnSpPr/>
          <p:nvPr>
            <p:custDataLst>
              <p:tags r:id="rId60"/>
            </p:custDataLst>
          </p:nvPr>
        </p:nvCxnSpPr>
        <p:spPr bwMode="gray">
          <a:xfrm>
            <a:off x="174625" y="1374775"/>
            <a:ext cx="7178675"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2" name="Text Placeholder 2">
            <a:extLst>
              <a:ext uri="{FF2B5EF4-FFF2-40B4-BE49-F238E27FC236}">
                <a16:creationId xmlns:a16="http://schemas.microsoft.com/office/drawing/2014/main" id="{271493AF-1538-4CED-8F30-E80281395085}"/>
              </a:ext>
            </a:extLst>
          </p:cNvPr>
          <p:cNvSpPr>
            <a:spLocks noGrp="1"/>
          </p:cNvSpPr>
          <p:nvPr>
            <p:custDataLst>
              <p:tags r:id="rId61"/>
            </p:custDataLst>
          </p:nvPr>
        </p:nvSpPr>
        <p:spPr bwMode="auto">
          <a:xfrm>
            <a:off x="5915025" y="5411788"/>
            <a:ext cx="1428750" cy="396875"/>
          </a:xfrm>
          <a:prstGeom prst="chevron">
            <a:avLst>
              <a:gd name="adj" fmla="val 18000"/>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63" name="Text Placeholder 2">
            <a:extLst>
              <a:ext uri="{FF2B5EF4-FFF2-40B4-BE49-F238E27FC236}">
                <a16:creationId xmlns:a16="http://schemas.microsoft.com/office/drawing/2014/main" id="{CBC1795C-CA9C-413D-AF82-10A6237CD2C9}"/>
              </a:ext>
            </a:extLst>
          </p:cNvPr>
          <p:cNvSpPr>
            <a:spLocks noGrp="1"/>
          </p:cNvSpPr>
          <p:nvPr>
            <p:custDataLst>
              <p:tags r:id="rId62"/>
            </p:custDataLst>
          </p:nvPr>
        </p:nvSpPr>
        <p:spPr bwMode="auto">
          <a:xfrm>
            <a:off x="4621213" y="5411788"/>
            <a:ext cx="1365250" cy="396875"/>
          </a:xfrm>
          <a:prstGeom prst="homePlate">
            <a:avLst>
              <a:gd name="adj" fmla="val 18000"/>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64" name="Text Placeholder 2">
            <a:extLst>
              <a:ext uri="{FF2B5EF4-FFF2-40B4-BE49-F238E27FC236}">
                <a16:creationId xmlns:a16="http://schemas.microsoft.com/office/drawing/2014/main" id="{10F7A2ED-0C7C-4809-8BC5-8E6CFA8960AC}"/>
              </a:ext>
            </a:extLst>
          </p:cNvPr>
          <p:cNvSpPr>
            <a:spLocks noGrp="1"/>
          </p:cNvSpPr>
          <p:nvPr>
            <p:custDataLst>
              <p:tags r:id="rId63"/>
            </p:custDataLst>
          </p:nvPr>
        </p:nvSpPr>
        <p:spPr bwMode="auto">
          <a:xfrm>
            <a:off x="3932238" y="5411788"/>
            <a:ext cx="344488" cy="396875"/>
          </a:xfrm>
          <a:prstGeom prst="homePlate">
            <a:avLst>
              <a:gd name="adj" fmla="val 20737"/>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65" name="Text Placeholder 2">
            <a:extLst>
              <a:ext uri="{FF2B5EF4-FFF2-40B4-BE49-F238E27FC236}">
                <a16:creationId xmlns:a16="http://schemas.microsoft.com/office/drawing/2014/main" id="{AB808F05-AB89-4B81-A97C-8A57714FF645}"/>
              </a:ext>
            </a:extLst>
          </p:cNvPr>
          <p:cNvSpPr>
            <a:spLocks noGrp="1"/>
          </p:cNvSpPr>
          <p:nvPr>
            <p:custDataLst>
              <p:tags r:id="rId64"/>
            </p:custDataLst>
          </p:nvPr>
        </p:nvSpPr>
        <p:spPr bwMode="auto">
          <a:xfrm>
            <a:off x="2566988" y="5411788"/>
            <a:ext cx="342900" cy="396875"/>
          </a:xfrm>
          <a:prstGeom prst="homePlate">
            <a:avLst>
              <a:gd name="adj" fmla="val 20833"/>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66" name="Text Placeholder 2">
            <a:extLst>
              <a:ext uri="{FF2B5EF4-FFF2-40B4-BE49-F238E27FC236}">
                <a16:creationId xmlns:a16="http://schemas.microsoft.com/office/drawing/2014/main" id="{361B3F0D-BCD4-4921-97D1-53BC38CECAF1}"/>
              </a:ext>
            </a:extLst>
          </p:cNvPr>
          <p:cNvSpPr>
            <a:spLocks noGrp="1"/>
          </p:cNvSpPr>
          <p:nvPr>
            <p:custDataLst>
              <p:tags r:id="rId65"/>
            </p:custDataLst>
          </p:nvPr>
        </p:nvSpPr>
        <p:spPr bwMode="auto">
          <a:xfrm>
            <a:off x="184150" y="4833938"/>
            <a:ext cx="204152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Back office automation</a:t>
            </a:r>
            <a:endParaRPr lang="en-US" sz="1000" b="1" dirty="0">
              <a:solidFill>
                <a:schemeClr val="bg1"/>
              </a:solidFill>
              <a:sym typeface="+mn-lt"/>
            </a:endParaRPr>
          </a:p>
        </p:txBody>
      </p:sp>
      <p:sp>
        <p:nvSpPr>
          <p:cNvPr id="167" name="Text Placeholder 2">
            <a:extLst>
              <a:ext uri="{FF2B5EF4-FFF2-40B4-BE49-F238E27FC236}">
                <a16:creationId xmlns:a16="http://schemas.microsoft.com/office/drawing/2014/main" id="{99F970F4-8E23-4A44-9AD2-1FABC2734E00}"/>
              </a:ext>
            </a:extLst>
          </p:cNvPr>
          <p:cNvSpPr>
            <a:spLocks noGrp="1"/>
          </p:cNvSpPr>
          <p:nvPr>
            <p:custDataLst>
              <p:tags r:id="rId66"/>
            </p:custDataLst>
          </p:nvPr>
        </p:nvSpPr>
        <p:spPr bwMode="auto">
          <a:xfrm>
            <a:off x="1196975" y="5411788"/>
            <a:ext cx="344488" cy="396875"/>
          </a:xfrm>
          <a:prstGeom prst="homePlate">
            <a:avLst>
              <a:gd name="adj" fmla="val 20737"/>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 </a:t>
            </a:r>
          </a:p>
          <a:p>
            <a:endParaRPr lang="en-US" sz="1000" b="1" dirty="0">
              <a:solidFill>
                <a:schemeClr val="bg1"/>
              </a:solidFill>
              <a:sym typeface="+mn-lt"/>
            </a:endParaRPr>
          </a:p>
        </p:txBody>
      </p:sp>
      <p:sp>
        <p:nvSpPr>
          <p:cNvPr id="168" name="Text Placeholder 2">
            <a:extLst>
              <a:ext uri="{FF2B5EF4-FFF2-40B4-BE49-F238E27FC236}">
                <a16:creationId xmlns:a16="http://schemas.microsoft.com/office/drawing/2014/main" id="{0AEE2A3F-71F9-451A-81CA-1E0039BE7C62}"/>
              </a:ext>
            </a:extLst>
          </p:cNvPr>
          <p:cNvSpPr>
            <a:spLocks noGrp="1"/>
          </p:cNvSpPr>
          <p:nvPr>
            <p:custDataLst>
              <p:tags r:id="rId67"/>
            </p:custDataLst>
          </p:nvPr>
        </p:nvSpPr>
        <p:spPr bwMode="auto">
          <a:xfrm>
            <a:off x="2909888" y="3167063"/>
            <a:ext cx="2389188"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Predictive and proactive</a:t>
            </a:r>
            <a:endParaRPr lang="en-US" sz="1000" b="1" dirty="0">
              <a:solidFill>
                <a:schemeClr val="bg1"/>
              </a:solidFill>
              <a:sym typeface="+mn-lt"/>
            </a:endParaRPr>
          </a:p>
        </p:txBody>
      </p:sp>
      <p:sp>
        <p:nvSpPr>
          <p:cNvPr id="169" name="Text Placeholder 2">
            <a:extLst>
              <a:ext uri="{FF2B5EF4-FFF2-40B4-BE49-F238E27FC236}">
                <a16:creationId xmlns:a16="http://schemas.microsoft.com/office/drawing/2014/main" id="{03F14AFF-10B9-4924-BCD3-D7B38F7C43D5}"/>
              </a:ext>
            </a:extLst>
          </p:cNvPr>
          <p:cNvSpPr>
            <a:spLocks noGrp="1"/>
          </p:cNvSpPr>
          <p:nvPr>
            <p:custDataLst>
              <p:tags r:id="rId68"/>
            </p:custDataLst>
          </p:nvPr>
        </p:nvSpPr>
        <p:spPr bwMode="auto">
          <a:xfrm>
            <a:off x="855663" y="4000500"/>
            <a:ext cx="307657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C&amp;I support</a:t>
            </a:r>
          </a:p>
        </p:txBody>
      </p:sp>
      <p:sp>
        <p:nvSpPr>
          <p:cNvPr id="170" name="Text Placeholder 2">
            <a:extLst>
              <a:ext uri="{FF2B5EF4-FFF2-40B4-BE49-F238E27FC236}">
                <a16:creationId xmlns:a16="http://schemas.microsoft.com/office/drawing/2014/main" id="{3FEBAB37-FED6-4B96-97FB-49D5F4ABAF09}"/>
              </a:ext>
            </a:extLst>
          </p:cNvPr>
          <p:cNvSpPr>
            <a:spLocks noGrp="1"/>
          </p:cNvSpPr>
          <p:nvPr>
            <p:custDataLst>
              <p:tags r:id="rId69"/>
            </p:custDataLst>
          </p:nvPr>
        </p:nvSpPr>
        <p:spPr bwMode="auto">
          <a:xfrm>
            <a:off x="519113" y="3455988"/>
            <a:ext cx="2735263"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Digital engagement</a:t>
            </a:r>
          </a:p>
        </p:txBody>
      </p:sp>
      <p:sp>
        <p:nvSpPr>
          <p:cNvPr id="171" name="Text Placeholder 2">
            <a:extLst>
              <a:ext uri="{FF2B5EF4-FFF2-40B4-BE49-F238E27FC236}">
                <a16:creationId xmlns:a16="http://schemas.microsoft.com/office/drawing/2014/main" id="{4529563E-BEC0-4CE5-A1CA-CEA8714C743B}"/>
              </a:ext>
            </a:extLst>
          </p:cNvPr>
          <p:cNvSpPr>
            <a:spLocks noGrp="1"/>
          </p:cNvSpPr>
          <p:nvPr>
            <p:custDataLst>
              <p:tags r:id="rId70"/>
            </p:custDataLst>
          </p:nvPr>
        </p:nvSpPr>
        <p:spPr bwMode="auto">
          <a:xfrm>
            <a:off x="519113" y="5853113"/>
            <a:ext cx="2735263" cy="244475"/>
          </a:xfrm>
          <a:prstGeom prst="homePlate">
            <a:avLst>
              <a:gd name="adj" fmla="val 18182"/>
            </a:avLst>
          </a:prstGeom>
          <a:solidFill>
            <a:srgbClr val="E7E7E7"/>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accent4"/>
                </a:solidFill>
              </a:rPr>
              <a:t>SMP and AMI Rollout</a:t>
            </a:r>
          </a:p>
        </p:txBody>
      </p:sp>
      <p:sp>
        <p:nvSpPr>
          <p:cNvPr id="172" name="Text Placeholder 2">
            <a:extLst>
              <a:ext uri="{FF2B5EF4-FFF2-40B4-BE49-F238E27FC236}">
                <a16:creationId xmlns:a16="http://schemas.microsoft.com/office/drawing/2014/main" id="{7DDFF238-B8AB-4275-8E49-162E9844E9F0}"/>
              </a:ext>
            </a:extLst>
          </p:cNvPr>
          <p:cNvSpPr>
            <a:spLocks noGrp="1"/>
          </p:cNvSpPr>
          <p:nvPr>
            <p:custDataLst>
              <p:tags r:id="rId71"/>
            </p:custDataLst>
          </p:nvPr>
        </p:nvSpPr>
        <p:spPr bwMode="auto">
          <a:xfrm>
            <a:off x="1541463" y="4545013"/>
            <a:ext cx="3757613"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Personalized marketing technology</a:t>
            </a:r>
            <a:endParaRPr lang="en-US" sz="1000" b="1" dirty="0">
              <a:solidFill>
                <a:schemeClr val="bg1"/>
              </a:solidFill>
              <a:sym typeface="+mn-lt"/>
            </a:endParaRPr>
          </a:p>
        </p:txBody>
      </p:sp>
      <p:sp>
        <p:nvSpPr>
          <p:cNvPr id="173" name="Text Placeholder 2">
            <a:extLst>
              <a:ext uri="{FF2B5EF4-FFF2-40B4-BE49-F238E27FC236}">
                <a16:creationId xmlns:a16="http://schemas.microsoft.com/office/drawing/2014/main" id="{CB136911-D582-43B4-8FFF-10AFBEE60F69}"/>
              </a:ext>
            </a:extLst>
          </p:cNvPr>
          <p:cNvSpPr>
            <a:spLocks noGrp="1"/>
          </p:cNvSpPr>
          <p:nvPr>
            <p:custDataLst>
              <p:tags r:id="rId72"/>
            </p:custDataLst>
          </p:nvPr>
        </p:nvSpPr>
        <p:spPr bwMode="auto">
          <a:xfrm>
            <a:off x="184150" y="2333625"/>
            <a:ext cx="206057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Self-service</a:t>
            </a:r>
            <a:endParaRPr lang="en-US" sz="1000" b="1" dirty="0">
              <a:solidFill>
                <a:schemeClr val="bg1"/>
              </a:solidFill>
              <a:sym typeface="+mn-lt"/>
            </a:endParaRPr>
          </a:p>
        </p:txBody>
      </p:sp>
      <p:sp>
        <p:nvSpPr>
          <p:cNvPr id="174" name="Text Placeholder 2">
            <a:extLst>
              <a:ext uri="{FF2B5EF4-FFF2-40B4-BE49-F238E27FC236}">
                <a16:creationId xmlns:a16="http://schemas.microsoft.com/office/drawing/2014/main" id="{F06A45D5-CAD7-497A-B74C-9DA1C58AABAB}"/>
              </a:ext>
            </a:extLst>
          </p:cNvPr>
          <p:cNvSpPr>
            <a:spLocks noGrp="1"/>
          </p:cNvSpPr>
          <p:nvPr>
            <p:custDataLst>
              <p:tags r:id="rId73"/>
            </p:custDataLst>
          </p:nvPr>
        </p:nvSpPr>
        <p:spPr bwMode="auto">
          <a:xfrm>
            <a:off x="519113" y="2878138"/>
            <a:ext cx="204787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Assisted channels</a:t>
            </a:r>
            <a:endParaRPr lang="en-US" sz="1000" b="1" dirty="0">
              <a:solidFill>
                <a:schemeClr val="bg1"/>
              </a:solidFill>
              <a:sym typeface="+mn-lt"/>
            </a:endParaRPr>
          </a:p>
        </p:txBody>
      </p:sp>
      <p:sp>
        <p:nvSpPr>
          <p:cNvPr id="175" name="Text Placeholder 2">
            <a:extLst>
              <a:ext uri="{FF2B5EF4-FFF2-40B4-BE49-F238E27FC236}">
                <a16:creationId xmlns:a16="http://schemas.microsoft.com/office/drawing/2014/main" id="{BED1D61F-56C5-4575-B040-0B67B388E953}"/>
              </a:ext>
            </a:extLst>
          </p:cNvPr>
          <p:cNvSpPr>
            <a:spLocks noGrp="1"/>
          </p:cNvSpPr>
          <p:nvPr>
            <p:custDataLst>
              <p:tags r:id="rId74"/>
            </p:custDataLst>
          </p:nvPr>
        </p:nvSpPr>
        <p:spPr bwMode="auto">
          <a:xfrm>
            <a:off x="3254375" y="5122863"/>
            <a:ext cx="3409950"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Field experience</a:t>
            </a:r>
          </a:p>
        </p:txBody>
      </p:sp>
      <p:sp>
        <p:nvSpPr>
          <p:cNvPr id="176" name="Text Placeholder 2">
            <a:extLst>
              <a:ext uri="{FF2B5EF4-FFF2-40B4-BE49-F238E27FC236}">
                <a16:creationId xmlns:a16="http://schemas.microsoft.com/office/drawing/2014/main" id="{16F85E9F-BC1E-4881-9011-51D5D039D6DE}"/>
              </a:ext>
            </a:extLst>
          </p:cNvPr>
          <p:cNvSpPr>
            <a:spLocks noGrp="1"/>
          </p:cNvSpPr>
          <p:nvPr>
            <p:custDataLst>
              <p:tags r:id="rId75"/>
            </p:custDataLst>
          </p:nvPr>
        </p:nvSpPr>
        <p:spPr bwMode="auto">
          <a:xfrm>
            <a:off x="519113" y="1389063"/>
            <a:ext cx="2735263" cy="701675"/>
          </a:xfrm>
          <a:prstGeom prst="homePlate">
            <a:avLst>
              <a:gd name="adj" fmla="val 18100"/>
            </a:avLst>
          </a:prstGeom>
          <a:solidFill>
            <a:schemeClr val="bg2"/>
          </a:solidFill>
          <a:ln w="9525">
            <a:solidFill>
              <a:srgbClr val="FFFFFF"/>
            </a:solidFill>
          </a:ln>
        </p:spPr>
        <p:txBody>
          <a:bodyPr vert="horz" wrap="square" lIns="90488" tIns="46038" rIns="17780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sym typeface="+mn-lt"/>
              </a:rPr>
              <a:t>Foundational enablers (data cleansing, integration layer, business rules engine, predictive analytics platform, E2E testing and training environments)</a:t>
            </a:r>
            <a:endParaRPr lang="en-US" sz="1000" b="1" dirty="0">
              <a:solidFill>
                <a:schemeClr val="bg1"/>
              </a:solidFill>
              <a:sym typeface="+mn-lt"/>
            </a:endParaRPr>
          </a:p>
        </p:txBody>
      </p:sp>
      <p:sp>
        <p:nvSpPr>
          <p:cNvPr id="177" name="Rectangle 176">
            <a:extLst>
              <a:ext uri="{FF2B5EF4-FFF2-40B4-BE49-F238E27FC236}">
                <a16:creationId xmlns:a16="http://schemas.microsoft.com/office/drawing/2014/main" id="{EB3FB480-6601-4F04-9EE9-9A280F2B40C8}"/>
              </a:ext>
            </a:extLst>
          </p:cNvPr>
          <p:cNvSpPr>
            <a:spLocks/>
          </p:cNvSpPr>
          <p:nvPr/>
        </p:nvSpPr>
        <p:spPr>
          <a:xfrm>
            <a:off x="881854" y="5428831"/>
            <a:ext cx="3265489" cy="384499"/>
          </a:xfrm>
          <a:prstGeom prst="rect">
            <a:avLst/>
          </a:prstGeom>
          <a:solidFill>
            <a:schemeClr val="accent2">
              <a:lumMod val="20000"/>
              <a:lumOff val="80000"/>
              <a:alpha val="50000"/>
            </a:schemeClr>
          </a:solidFill>
        </p:spPr>
        <p:txBody>
          <a:bodyPr wrap="square" anchor="ctr">
            <a:noAutofit/>
          </a:bodyPr>
          <a:lstStyle/>
          <a:p>
            <a:pPr algn="ctr"/>
            <a:r>
              <a:rPr lang="en-US" sz="1000" dirty="0">
                <a:latin typeface="+mn-lt"/>
                <a:ea typeface="Calibri" panose="020F0502020204030204" pitchFamily="34" charset="0"/>
                <a:cs typeface="Calibri" panose="020F0502020204030204" pitchFamily="34" charset="0"/>
              </a:rPr>
              <a:t>Refresh perspective on CSS replacement and perform vendor diligence</a:t>
            </a:r>
            <a:endParaRPr lang="en-US" sz="1000" dirty="0">
              <a:latin typeface="+mn-lt"/>
            </a:endParaRPr>
          </a:p>
        </p:txBody>
      </p:sp>
      <p:sp>
        <p:nvSpPr>
          <p:cNvPr id="178" name="Rectangle 177">
            <a:extLst>
              <a:ext uri="{FF2B5EF4-FFF2-40B4-BE49-F238E27FC236}">
                <a16:creationId xmlns:a16="http://schemas.microsoft.com/office/drawing/2014/main" id="{BFDE441E-8F08-46D0-8DE0-9958B308581E}"/>
              </a:ext>
            </a:extLst>
          </p:cNvPr>
          <p:cNvSpPr>
            <a:spLocks/>
          </p:cNvSpPr>
          <p:nvPr/>
        </p:nvSpPr>
        <p:spPr>
          <a:xfrm>
            <a:off x="4611371" y="5428831"/>
            <a:ext cx="1303654" cy="384499"/>
          </a:xfrm>
          <a:prstGeom prst="rect">
            <a:avLst/>
          </a:prstGeom>
          <a:solidFill>
            <a:schemeClr val="accent2">
              <a:lumMod val="20000"/>
              <a:lumOff val="80000"/>
              <a:alpha val="50000"/>
            </a:schemeClr>
          </a:solidFill>
        </p:spPr>
        <p:txBody>
          <a:bodyPr wrap="square" anchor="ctr">
            <a:noAutofit/>
          </a:bodyPr>
          <a:lstStyle/>
          <a:p>
            <a:r>
              <a:rPr lang="en-US" sz="1000" spc="-30" dirty="0">
                <a:latin typeface="+mn-lt"/>
                <a:ea typeface="Calibri" panose="020F0502020204030204" pitchFamily="34" charset="0"/>
                <a:cs typeface="Calibri" panose="020F0502020204030204" pitchFamily="34" charset="0"/>
              </a:rPr>
              <a:t>Build business case for </a:t>
            </a:r>
            <a:r>
              <a:rPr lang="en-US" sz="1000" spc="-30" dirty="0">
                <a:latin typeface="+mn-lt"/>
                <a:cs typeface="Calibri" panose="020F0502020204030204" pitchFamily="34" charset="0"/>
              </a:rPr>
              <a:t>CSS replacement</a:t>
            </a:r>
            <a:endParaRPr lang="en-US" sz="1000" spc="-30" dirty="0">
              <a:latin typeface="+mn-lt"/>
            </a:endParaRPr>
          </a:p>
        </p:txBody>
      </p:sp>
      <p:sp>
        <p:nvSpPr>
          <p:cNvPr id="179" name="Rectangle 178">
            <a:extLst>
              <a:ext uri="{FF2B5EF4-FFF2-40B4-BE49-F238E27FC236}">
                <a16:creationId xmlns:a16="http://schemas.microsoft.com/office/drawing/2014/main" id="{9A15A289-D512-4109-B83B-F3D368A24E58}"/>
              </a:ext>
            </a:extLst>
          </p:cNvPr>
          <p:cNvSpPr>
            <a:spLocks/>
          </p:cNvSpPr>
          <p:nvPr/>
        </p:nvSpPr>
        <p:spPr>
          <a:xfrm>
            <a:off x="5994703" y="5428831"/>
            <a:ext cx="1264928" cy="384499"/>
          </a:xfrm>
          <a:prstGeom prst="rect">
            <a:avLst/>
          </a:prstGeom>
          <a:solidFill>
            <a:schemeClr val="accent2">
              <a:lumMod val="20000"/>
              <a:lumOff val="80000"/>
              <a:alpha val="50000"/>
            </a:schemeClr>
          </a:solidFill>
        </p:spPr>
        <p:txBody>
          <a:bodyPr wrap="square" anchor="ctr">
            <a:noAutofit/>
          </a:bodyPr>
          <a:lstStyle/>
          <a:p>
            <a:pPr algn="ctr"/>
            <a:r>
              <a:rPr lang="en-US" sz="1000" dirty="0">
                <a:latin typeface="+mn-lt"/>
                <a:ea typeface="Calibri" panose="020F0502020204030204" pitchFamily="34" charset="0"/>
                <a:cs typeface="Calibri" panose="020F0502020204030204" pitchFamily="34" charset="0"/>
              </a:rPr>
              <a:t>Start replacement of CSS</a:t>
            </a:r>
            <a:endParaRPr lang="en-US" sz="1000" dirty="0">
              <a:latin typeface="+mn-lt"/>
            </a:endParaRPr>
          </a:p>
        </p:txBody>
      </p:sp>
      <p:sp>
        <p:nvSpPr>
          <p:cNvPr id="180" name="Rectangle 5">
            <a:extLst>
              <a:ext uri="{FF2B5EF4-FFF2-40B4-BE49-F238E27FC236}">
                <a16:creationId xmlns:a16="http://schemas.microsoft.com/office/drawing/2014/main" id="{9CBCBE05-CDD1-48A8-9E2D-BFA8A4935339}"/>
              </a:ext>
            </a:extLst>
          </p:cNvPr>
          <p:cNvSpPr txBox="1">
            <a:spLocks/>
          </p:cNvSpPr>
          <p:nvPr>
            <p:custDataLst>
              <p:tags r:id="rId76"/>
            </p:custDataLst>
          </p:nvPr>
        </p:nvSpPr>
        <p:spPr>
          <a:xfrm>
            <a:off x="7445057" y="1555364"/>
            <a:ext cx="1524000" cy="1204926"/>
          </a:xfrm>
          <a:prstGeom prst="rect">
            <a:avLst/>
          </a:prstGeom>
          <a:solidFill>
            <a:schemeClr val="accent6">
              <a:lumMod val="20000"/>
              <a:lumOff val="80000"/>
            </a:schemeClr>
          </a:solidFill>
          <a:ln>
            <a:solidFill>
              <a:srgbClr val="FFFFFF"/>
            </a:solid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000" dirty="0"/>
              <a:t>Leverages foundational elements and existing tech maturity to take capabilities to the next level (e.g. AI/ ML)</a:t>
            </a:r>
          </a:p>
        </p:txBody>
      </p:sp>
      <p:sp>
        <p:nvSpPr>
          <p:cNvPr id="181" name="Rectangle 5">
            <a:extLst>
              <a:ext uri="{FF2B5EF4-FFF2-40B4-BE49-F238E27FC236}">
                <a16:creationId xmlns:a16="http://schemas.microsoft.com/office/drawing/2014/main" id="{23374DAD-9773-4601-9D69-A922E5B5C36C}"/>
              </a:ext>
            </a:extLst>
          </p:cNvPr>
          <p:cNvSpPr txBox="1">
            <a:spLocks/>
          </p:cNvSpPr>
          <p:nvPr>
            <p:custDataLst>
              <p:tags r:id="rId77"/>
            </p:custDataLst>
          </p:nvPr>
        </p:nvSpPr>
        <p:spPr>
          <a:xfrm>
            <a:off x="7445057" y="2921750"/>
            <a:ext cx="1524000" cy="1204926"/>
          </a:xfrm>
          <a:prstGeom prst="rect">
            <a:avLst/>
          </a:prstGeom>
          <a:solidFill>
            <a:schemeClr val="accent6">
              <a:lumMod val="20000"/>
              <a:lumOff val="80000"/>
            </a:schemeClr>
          </a:solidFill>
          <a:ln>
            <a:solidFill>
              <a:srgbClr val="FFFFFF"/>
            </a:solid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000" dirty="0"/>
              <a:t>Builds on foundational elements to improve existing marketing and sales technology stack (e.g., campaign mgmt. platform)</a:t>
            </a:r>
          </a:p>
        </p:txBody>
      </p:sp>
      <p:sp>
        <p:nvSpPr>
          <p:cNvPr id="182" name="Rectangle 5">
            <a:extLst>
              <a:ext uri="{FF2B5EF4-FFF2-40B4-BE49-F238E27FC236}">
                <a16:creationId xmlns:a16="http://schemas.microsoft.com/office/drawing/2014/main" id="{F40E5A19-BFDA-4BD6-86A4-FB494B6DE4DF}"/>
              </a:ext>
            </a:extLst>
          </p:cNvPr>
          <p:cNvSpPr txBox="1">
            <a:spLocks/>
          </p:cNvSpPr>
          <p:nvPr>
            <p:custDataLst>
              <p:tags r:id="rId78"/>
            </p:custDataLst>
          </p:nvPr>
        </p:nvSpPr>
        <p:spPr>
          <a:xfrm>
            <a:off x="7445057" y="4288136"/>
            <a:ext cx="1524000" cy="1204926"/>
          </a:xfrm>
          <a:prstGeom prst="rect">
            <a:avLst/>
          </a:prstGeom>
          <a:solidFill>
            <a:schemeClr val="accent6">
              <a:lumMod val="20000"/>
              <a:lumOff val="80000"/>
            </a:schemeClr>
          </a:solidFill>
          <a:ln>
            <a:solidFill>
              <a:srgbClr val="FFFFFF"/>
            </a:solid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000" dirty="0"/>
              <a:t>Dependent on Digital Field Experience projects and AMI meter rollout to improve the customer facing aspects of the field experience</a:t>
            </a:r>
          </a:p>
        </p:txBody>
      </p:sp>
      <p:cxnSp>
        <p:nvCxnSpPr>
          <p:cNvPr id="9" name="Connector: Elbow 8">
            <a:extLst>
              <a:ext uri="{FF2B5EF4-FFF2-40B4-BE49-F238E27FC236}">
                <a16:creationId xmlns:a16="http://schemas.microsoft.com/office/drawing/2014/main" id="{83B00033-8CFD-4504-9206-103F159D0F3F}"/>
              </a:ext>
            </a:extLst>
          </p:cNvPr>
          <p:cNvCxnSpPr>
            <a:stCxn id="168" idx="3"/>
            <a:endCxn id="180" idx="1"/>
          </p:cNvCxnSpPr>
          <p:nvPr/>
        </p:nvCxnSpPr>
        <p:spPr>
          <a:xfrm flipV="1">
            <a:off x="5299076" y="2157827"/>
            <a:ext cx="2145981" cy="1131474"/>
          </a:xfrm>
          <a:prstGeom prst="bentConnector3">
            <a:avLst/>
          </a:prstGeom>
          <a:ln w="19050" cmpd="sng">
            <a:solidFill>
              <a:schemeClr val="accent6"/>
            </a:solidFill>
            <a:headEnd type="none"/>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10" name="Freeform: Shape 9">
            <a:extLst>
              <a:ext uri="{FF2B5EF4-FFF2-40B4-BE49-F238E27FC236}">
                <a16:creationId xmlns:a16="http://schemas.microsoft.com/office/drawing/2014/main" id="{A172DC14-F369-43D4-A6E6-AFA7787FCF02}"/>
              </a:ext>
            </a:extLst>
          </p:cNvPr>
          <p:cNvSpPr/>
          <p:nvPr/>
        </p:nvSpPr>
        <p:spPr>
          <a:xfrm>
            <a:off x="5298831" y="3391877"/>
            <a:ext cx="2157046" cy="1273908"/>
          </a:xfrm>
          <a:custGeom>
            <a:avLst/>
            <a:gdLst>
              <a:gd name="connsiteX0" fmla="*/ 0 w 2157046"/>
              <a:gd name="connsiteY0" fmla="*/ 1273908 h 1273908"/>
              <a:gd name="connsiteX1" fmla="*/ 1570892 w 2157046"/>
              <a:gd name="connsiteY1" fmla="*/ 1273908 h 1273908"/>
              <a:gd name="connsiteX2" fmla="*/ 1570892 w 2157046"/>
              <a:gd name="connsiteY2" fmla="*/ 0 h 1273908"/>
              <a:gd name="connsiteX3" fmla="*/ 2157046 w 2157046"/>
              <a:gd name="connsiteY3" fmla="*/ 0 h 1273908"/>
            </a:gdLst>
            <a:ahLst/>
            <a:cxnLst>
              <a:cxn ang="0">
                <a:pos x="connsiteX0" y="connsiteY0"/>
              </a:cxn>
              <a:cxn ang="0">
                <a:pos x="connsiteX1" y="connsiteY1"/>
              </a:cxn>
              <a:cxn ang="0">
                <a:pos x="connsiteX2" y="connsiteY2"/>
              </a:cxn>
              <a:cxn ang="0">
                <a:pos x="connsiteX3" y="connsiteY3"/>
              </a:cxn>
            </a:cxnLst>
            <a:rect l="l" t="t" r="r" b="b"/>
            <a:pathLst>
              <a:path w="2157046" h="1273908">
                <a:moveTo>
                  <a:pt x="0" y="1273908"/>
                </a:moveTo>
                <a:lnTo>
                  <a:pt x="1570892" y="1273908"/>
                </a:lnTo>
                <a:lnTo>
                  <a:pt x="1570892" y="0"/>
                </a:lnTo>
                <a:lnTo>
                  <a:pt x="2157046" y="0"/>
                </a:lnTo>
              </a:path>
            </a:pathLst>
          </a:custGeom>
          <a:ln w="19050" cmpd="sng">
            <a:solidFill>
              <a:schemeClr val="accent6"/>
            </a:solidFill>
            <a:headEnd type="none"/>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solidFill>
            </a:endParaRPr>
          </a:p>
        </p:txBody>
      </p:sp>
      <p:sp>
        <p:nvSpPr>
          <p:cNvPr id="185" name="Freeform: Shape 184">
            <a:extLst>
              <a:ext uri="{FF2B5EF4-FFF2-40B4-BE49-F238E27FC236}">
                <a16:creationId xmlns:a16="http://schemas.microsoft.com/office/drawing/2014/main" id="{977E02B3-80D6-48EA-8DAE-914CAB618532}"/>
              </a:ext>
            </a:extLst>
          </p:cNvPr>
          <p:cNvSpPr/>
          <p:nvPr/>
        </p:nvSpPr>
        <p:spPr>
          <a:xfrm>
            <a:off x="6654498" y="5236308"/>
            <a:ext cx="785747" cy="0"/>
          </a:xfrm>
          <a:custGeom>
            <a:avLst/>
            <a:gdLst>
              <a:gd name="connsiteX0" fmla="*/ 0 w 5205046"/>
              <a:gd name="connsiteY0" fmla="*/ 0 h 0"/>
              <a:gd name="connsiteX1" fmla="*/ 5205046 w 5205046"/>
              <a:gd name="connsiteY1" fmla="*/ 0 h 0"/>
            </a:gdLst>
            <a:ahLst/>
            <a:cxnLst>
              <a:cxn ang="0">
                <a:pos x="connsiteX0" y="connsiteY0"/>
              </a:cxn>
              <a:cxn ang="0">
                <a:pos x="connsiteX1" y="connsiteY1"/>
              </a:cxn>
            </a:cxnLst>
            <a:rect l="l" t="t" r="r" b="b"/>
            <a:pathLst>
              <a:path w="5205046">
                <a:moveTo>
                  <a:pt x="0" y="0"/>
                </a:moveTo>
                <a:lnTo>
                  <a:pt x="5205046" y="0"/>
                </a:lnTo>
              </a:path>
            </a:pathLst>
          </a:custGeom>
          <a:ln w="19050" cmpd="sng">
            <a:solidFill>
              <a:schemeClr val="accent6"/>
            </a:solidFill>
            <a:headEnd type="none"/>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2215010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20447227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9420" name="think-cell Slide" r:id="rId79" imgW="473" imgH="473" progId="TCLayout.ActiveDocument.1">
                  <p:embed/>
                </p:oleObj>
              </mc:Choice>
              <mc:Fallback>
                <p:oleObj name="think-cell Slide" r:id="rId79"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80"/>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00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The ‘Modernize CSS’ package starts early with a perspective refresh and vendor diligence, but “implementation” would not kick off until 2023</a:t>
            </a:r>
          </a:p>
        </p:txBody>
      </p:sp>
      <p:sp>
        <p:nvSpPr>
          <p:cNvPr id="81" name="Text Placeholder 2">
            <a:extLst>
              <a:ext uri="{FF2B5EF4-FFF2-40B4-BE49-F238E27FC236}">
                <a16:creationId xmlns:a16="http://schemas.microsoft.com/office/drawing/2014/main" id="{0AF54A7B-4736-420F-A62A-9A2F1FC64F66}"/>
              </a:ext>
            </a:extLst>
          </p:cNvPr>
          <p:cNvSpPr>
            <a:spLocks noGrp="1"/>
          </p:cNvSpPr>
          <p:nvPr>
            <p:custDataLst>
              <p:tags r:id="rId4"/>
            </p:custDataLst>
          </p:nvPr>
        </p:nvSpPr>
        <p:spPr bwMode="auto">
          <a:xfrm>
            <a:off x="174625" y="9429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3EBADBD-FC0C-443D-B446-C8AF89D271DC}" type="datetime'''''''''''''''''''''2''''01''''''''''''''''''''''8'''''''''">
              <a:rPr lang="en-US" altLang="en-US" sz="1000" b="1" smtClean="0">
                <a:solidFill>
                  <a:schemeClr val="accent3"/>
                </a:solidFill>
              </a:rPr>
              <a:pPr/>
              <a:t>2018</a:t>
            </a:fld>
            <a:endParaRPr lang="en-US" sz="1000" b="1" dirty="0">
              <a:solidFill>
                <a:schemeClr val="accent3"/>
              </a:solidFill>
              <a:sym typeface="+mn-lt"/>
            </a:endParaRPr>
          </a:p>
        </p:txBody>
      </p:sp>
      <p:sp>
        <p:nvSpPr>
          <p:cNvPr id="82" name="Text Placeholder 2">
            <a:extLst>
              <a:ext uri="{FF2B5EF4-FFF2-40B4-BE49-F238E27FC236}">
                <a16:creationId xmlns:a16="http://schemas.microsoft.com/office/drawing/2014/main" id="{11578862-D83A-46B2-A291-2AE184EDE91C}"/>
              </a:ext>
            </a:extLst>
          </p:cNvPr>
          <p:cNvSpPr>
            <a:spLocks noGrp="1"/>
          </p:cNvSpPr>
          <p:nvPr>
            <p:custDataLst>
              <p:tags r:id="rId5"/>
            </p:custDataLst>
          </p:nvPr>
        </p:nvSpPr>
        <p:spPr bwMode="auto">
          <a:xfrm>
            <a:off x="519113" y="942975"/>
            <a:ext cx="13652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2359A16-6FB8-497B-A60B-3982BA34B548}" type="datetime'20''''''''1''9'''''''''''''''''''">
              <a:rPr lang="en-US" altLang="en-US" sz="1000" b="1" smtClean="0">
                <a:solidFill>
                  <a:schemeClr val="accent3"/>
                </a:solidFill>
              </a:rPr>
              <a:pPr/>
              <a:t>2019</a:t>
            </a:fld>
            <a:endParaRPr lang="en-US" sz="1000" b="1" dirty="0">
              <a:solidFill>
                <a:schemeClr val="accent3"/>
              </a:solidFill>
              <a:sym typeface="+mn-lt"/>
            </a:endParaRPr>
          </a:p>
        </p:txBody>
      </p:sp>
      <p:sp>
        <p:nvSpPr>
          <p:cNvPr id="90" name="Text Placeholder 2">
            <a:extLst>
              <a:ext uri="{FF2B5EF4-FFF2-40B4-BE49-F238E27FC236}">
                <a16:creationId xmlns:a16="http://schemas.microsoft.com/office/drawing/2014/main" id="{AD6B0E86-C89E-49A2-BE07-8436C283486F}"/>
              </a:ext>
            </a:extLst>
          </p:cNvPr>
          <p:cNvSpPr>
            <a:spLocks noGrp="1"/>
          </p:cNvSpPr>
          <p:nvPr>
            <p:custDataLst>
              <p:tags r:id="rId6"/>
            </p:custDataLst>
          </p:nvPr>
        </p:nvSpPr>
        <p:spPr bwMode="auto">
          <a:xfrm>
            <a:off x="1884363" y="942975"/>
            <a:ext cx="13700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C67D714-0881-4162-84A3-32334CFD2570}" type="datetime'''2''''''''02''''''''''''''''0'''''''''''''''''''''">
              <a:rPr lang="en-US" altLang="en-US" sz="1000" b="1" smtClean="0">
                <a:solidFill>
                  <a:schemeClr val="accent3"/>
                </a:solidFill>
              </a:rPr>
              <a:pPr/>
              <a:t>2020</a:t>
            </a:fld>
            <a:endParaRPr lang="en-US" sz="1000" b="1" dirty="0">
              <a:solidFill>
                <a:schemeClr val="accent3"/>
              </a:solidFill>
              <a:sym typeface="+mn-lt"/>
            </a:endParaRPr>
          </a:p>
        </p:txBody>
      </p:sp>
      <p:sp>
        <p:nvSpPr>
          <p:cNvPr id="95" name="Text Placeholder 2">
            <a:extLst>
              <a:ext uri="{FF2B5EF4-FFF2-40B4-BE49-F238E27FC236}">
                <a16:creationId xmlns:a16="http://schemas.microsoft.com/office/drawing/2014/main" id="{72083812-29B1-4A67-BB8B-F76E0AA911BA}"/>
              </a:ext>
            </a:extLst>
          </p:cNvPr>
          <p:cNvSpPr>
            <a:spLocks noGrp="1"/>
          </p:cNvSpPr>
          <p:nvPr>
            <p:custDataLst>
              <p:tags r:id="rId7"/>
            </p:custDataLst>
          </p:nvPr>
        </p:nvSpPr>
        <p:spPr bwMode="auto">
          <a:xfrm>
            <a:off x="3254375" y="942975"/>
            <a:ext cx="13668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77D965A-B604-4BCD-B59A-15EE3545E8A0}" type="datetime'2''''''''''''''''''''''02''1'''''''''''''''''''''''">
              <a:rPr lang="en-US" altLang="en-US" sz="1000" b="1" smtClean="0">
                <a:solidFill>
                  <a:schemeClr val="accent3"/>
                </a:solidFill>
              </a:rPr>
              <a:pPr/>
              <a:t>2021</a:t>
            </a:fld>
            <a:endParaRPr lang="en-US" sz="1000" b="1" dirty="0">
              <a:solidFill>
                <a:schemeClr val="accent3"/>
              </a:solidFill>
              <a:sym typeface="+mn-lt"/>
            </a:endParaRPr>
          </a:p>
        </p:txBody>
      </p:sp>
      <p:sp>
        <p:nvSpPr>
          <p:cNvPr id="103" name="Text Placeholder 2">
            <a:extLst>
              <a:ext uri="{FF2B5EF4-FFF2-40B4-BE49-F238E27FC236}">
                <a16:creationId xmlns:a16="http://schemas.microsoft.com/office/drawing/2014/main" id="{AD2C40C3-B587-41A6-BF37-048CC034F2F8}"/>
              </a:ext>
            </a:extLst>
          </p:cNvPr>
          <p:cNvSpPr>
            <a:spLocks noGrp="1"/>
          </p:cNvSpPr>
          <p:nvPr>
            <p:custDataLst>
              <p:tags r:id="rId8"/>
            </p:custDataLst>
          </p:nvPr>
        </p:nvSpPr>
        <p:spPr bwMode="auto">
          <a:xfrm>
            <a:off x="4621213" y="942975"/>
            <a:ext cx="13652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505964E-AB11-410D-8C1C-C5350F4C9C56}" type="datetime'''2''''''''''''0''2''''''''''''''2'''''''">
              <a:rPr lang="en-US" altLang="en-US" sz="1000" b="1" smtClean="0">
                <a:solidFill>
                  <a:schemeClr val="accent3"/>
                </a:solidFill>
              </a:rPr>
              <a:pPr/>
              <a:t>2022</a:t>
            </a:fld>
            <a:endParaRPr lang="en-US" sz="1000" b="1" dirty="0">
              <a:solidFill>
                <a:schemeClr val="accent3"/>
              </a:solidFill>
              <a:sym typeface="+mn-lt"/>
            </a:endParaRPr>
          </a:p>
        </p:txBody>
      </p:sp>
      <p:sp>
        <p:nvSpPr>
          <p:cNvPr id="104" name="Text Placeholder 2">
            <a:extLst>
              <a:ext uri="{FF2B5EF4-FFF2-40B4-BE49-F238E27FC236}">
                <a16:creationId xmlns:a16="http://schemas.microsoft.com/office/drawing/2014/main" id="{42A6E92D-0D96-48B6-9833-5B8EF5B20F3B}"/>
              </a:ext>
            </a:extLst>
          </p:cNvPr>
          <p:cNvSpPr>
            <a:spLocks noGrp="1"/>
          </p:cNvSpPr>
          <p:nvPr>
            <p:custDataLst>
              <p:tags r:id="rId9"/>
            </p:custDataLst>
          </p:nvPr>
        </p:nvSpPr>
        <p:spPr bwMode="auto">
          <a:xfrm>
            <a:off x="5986463" y="942975"/>
            <a:ext cx="13668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3AF3B57-C76A-4F7F-AA5F-46E75A437174}" type="datetime'2''''''''''0''''''2''''''''''''3'''''''''''''''''''''">
              <a:rPr lang="en-US" altLang="en-US" sz="1000" b="1" smtClean="0">
                <a:solidFill>
                  <a:schemeClr val="accent3"/>
                </a:solidFill>
              </a:rPr>
              <a:pPr/>
              <a:t>2023</a:t>
            </a:fld>
            <a:endParaRPr lang="en-US" sz="1000" b="1" dirty="0">
              <a:solidFill>
                <a:schemeClr val="accent3"/>
              </a:solidFill>
              <a:sym typeface="+mn-lt"/>
            </a:endParaRPr>
          </a:p>
        </p:txBody>
      </p:sp>
      <p:sp>
        <p:nvSpPr>
          <p:cNvPr id="106" name="Text Placeholder 2">
            <a:extLst>
              <a:ext uri="{FF2B5EF4-FFF2-40B4-BE49-F238E27FC236}">
                <a16:creationId xmlns:a16="http://schemas.microsoft.com/office/drawing/2014/main" id="{6C51FC3E-F2FB-4180-B6D0-B853065263CA}"/>
              </a:ext>
            </a:extLst>
          </p:cNvPr>
          <p:cNvSpPr>
            <a:spLocks noGrp="1"/>
          </p:cNvSpPr>
          <p:nvPr>
            <p:custDataLst>
              <p:tags r:id="rId10"/>
            </p:custDataLst>
          </p:nvPr>
        </p:nvSpPr>
        <p:spPr bwMode="auto">
          <a:xfrm>
            <a:off x="17462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B77B708-ED76-4A95-AE6B-41BA3AFC44D5}" type="datetime'''''''''''''''''''Q''''''''''''''''''4'">
              <a:rPr lang="en-US" altLang="en-US" sz="1000" b="1" smtClean="0">
                <a:solidFill>
                  <a:schemeClr val="accent3"/>
                </a:solidFill>
              </a:rPr>
              <a:pPr/>
              <a:t>Q4</a:t>
            </a:fld>
            <a:endParaRPr lang="en-US" sz="1000" b="1" dirty="0">
              <a:solidFill>
                <a:schemeClr val="accent3"/>
              </a:solidFill>
              <a:sym typeface="+mn-lt"/>
            </a:endParaRPr>
          </a:p>
        </p:txBody>
      </p:sp>
      <p:sp>
        <p:nvSpPr>
          <p:cNvPr id="107" name="Text Placeholder 2">
            <a:extLst>
              <a:ext uri="{FF2B5EF4-FFF2-40B4-BE49-F238E27FC236}">
                <a16:creationId xmlns:a16="http://schemas.microsoft.com/office/drawing/2014/main" id="{4CFE5C4A-D63E-46EC-8166-8F173E2456D6}"/>
              </a:ext>
            </a:extLst>
          </p:cNvPr>
          <p:cNvSpPr>
            <a:spLocks noGrp="1"/>
          </p:cNvSpPr>
          <p:nvPr>
            <p:custDataLst>
              <p:tags r:id="rId11"/>
            </p:custDataLst>
          </p:nvPr>
        </p:nvSpPr>
        <p:spPr bwMode="auto">
          <a:xfrm>
            <a:off x="519113" y="1158875"/>
            <a:ext cx="3365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EC91D09-6CDB-4992-B5DF-3AF1D440C05E}" type="datetime'''''''''''''''''''''''''''''''''Q''''''''1'''''''''''''">
              <a:rPr lang="en-US" altLang="en-US" sz="1000" b="1" smtClean="0">
                <a:solidFill>
                  <a:schemeClr val="accent3"/>
                </a:solidFill>
              </a:rPr>
              <a:pPr/>
              <a:t>Q1</a:t>
            </a:fld>
            <a:endParaRPr lang="en-US" sz="1000" b="1" dirty="0">
              <a:solidFill>
                <a:schemeClr val="accent3"/>
              </a:solidFill>
              <a:sym typeface="+mn-lt"/>
            </a:endParaRPr>
          </a:p>
        </p:txBody>
      </p:sp>
      <p:sp>
        <p:nvSpPr>
          <p:cNvPr id="108" name="Text Placeholder 2">
            <a:extLst>
              <a:ext uri="{FF2B5EF4-FFF2-40B4-BE49-F238E27FC236}">
                <a16:creationId xmlns:a16="http://schemas.microsoft.com/office/drawing/2014/main" id="{01130B40-6725-41CC-A69B-ACC0BDE84155}"/>
              </a:ext>
            </a:extLst>
          </p:cNvPr>
          <p:cNvSpPr>
            <a:spLocks noGrp="1"/>
          </p:cNvSpPr>
          <p:nvPr>
            <p:custDataLst>
              <p:tags r:id="rId12"/>
            </p:custDataLst>
          </p:nvPr>
        </p:nvSpPr>
        <p:spPr bwMode="auto">
          <a:xfrm>
            <a:off x="855663"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4F0553B-05DB-409A-A212-59E980906818}" type="datetime'''''''''''''''Q''''''''''''2'''''''''''''''''''''''''''">
              <a:rPr lang="en-US" altLang="en-US" sz="1000" b="1" smtClean="0">
                <a:solidFill>
                  <a:schemeClr val="accent3"/>
                </a:solidFill>
              </a:rPr>
              <a:pPr/>
              <a:t>Q2</a:t>
            </a:fld>
            <a:endParaRPr lang="en-US" sz="1000" b="1" dirty="0">
              <a:solidFill>
                <a:schemeClr val="accent3"/>
              </a:solidFill>
              <a:sym typeface="+mn-lt"/>
            </a:endParaRPr>
          </a:p>
        </p:txBody>
      </p:sp>
      <p:sp>
        <p:nvSpPr>
          <p:cNvPr id="109" name="Text Placeholder 2">
            <a:extLst>
              <a:ext uri="{FF2B5EF4-FFF2-40B4-BE49-F238E27FC236}">
                <a16:creationId xmlns:a16="http://schemas.microsoft.com/office/drawing/2014/main" id="{6945B310-6B6A-41F6-8B75-4F997E8C7269}"/>
              </a:ext>
            </a:extLst>
          </p:cNvPr>
          <p:cNvSpPr>
            <a:spLocks noGrp="1"/>
          </p:cNvSpPr>
          <p:nvPr>
            <p:custDataLst>
              <p:tags r:id="rId13"/>
            </p:custDataLst>
          </p:nvPr>
        </p:nvSpPr>
        <p:spPr bwMode="auto">
          <a:xfrm>
            <a:off x="119697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C496F2F-E819-4DD5-B382-82A4ABC2B718}" type="datetime'''''''''''''''''''''''Q''''''''''''3'''''''''''''''">
              <a:rPr lang="en-US" altLang="en-US" sz="1000" b="1" smtClean="0">
                <a:solidFill>
                  <a:schemeClr val="accent3"/>
                </a:solidFill>
              </a:rPr>
              <a:pPr/>
              <a:t>Q3</a:t>
            </a:fld>
            <a:endParaRPr lang="en-US" sz="1000" b="1" dirty="0">
              <a:solidFill>
                <a:schemeClr val="accent3"/>
              </a:solidFill>
              <a:sym typeface="+mn-lt"/>
            </a:endParaRPr>
          </a:p>
        </p:txBody>
      </p:sp>
      <p:sp>
        <p:nvSpPr>
          <p:cNvPr id="110" name="Text Placeholder 2">
            <a:extLst>
              <a:ext uri="{FF2B5EF4-FFF2-40B4-BE49-F238E27FC236}">
                <a16:creationId xmlns:a16="http://schemas.microsoft.com/office/drawing/2014/main" id="{72E08620-FFA7-41AF-B451-A9C37CADE2ED}"/>
              </a:ext>
            </a:extLst>
          </p:cNvPr>
          <p:cNvSpPr>
            <a:spLocks noGrp="1"/>
          </p:cNvSpPr>
          <p:nvPr>
            <p:custDataLst>
              <p:tags r:id="rId14"/>
            </p:custDataLst>
          </p:nvPr>
        </p:nvSpPr>
        <p:spPr bwMode="auto">
          <a:xfrm>
            <a:off x="1541463" y="1158875"/>
            <a:ext cx="3429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40CB011-7230-41EE-A495-9AB2910D7A18}" type="datetime'''''''Q''''4'''''''''''''''''''''''''''''''''''''">
              <a:rPr lang="en-US" altLang="en-US" sz="1000" b="1" smtClean="0">
                <a:solidFill>
                  <a:schemeClr val="accent3"/>
                </a:solidFill>
              </a:rPr>
              <a:pPr/>
              <a:t>Q4</a:t>
            </a:fld>
            <a:endParaRPr lang="en-US" sz="1000" b="1" dirty="0">
              <a:solidFill>
                <a:schemeClr val="accent3"/>
              </a:solidFill>
              <a:sym typeface="+mn-lt"/>
            </a:endParaRPr>
          </a:p>
        </p:txBody>
      </p:sp>
      <p:sp>
        <p:nvSpPr>
          <p:cNvPr id="111" name="Text Placeholder 2">
            <a:extLst>
              <a:ext uri="{FF2B5EF4-FFF2-40B4-BE49-F238E27FC236}">
                <a16:creationId xmlns:a16="http://schemas.microsoft.com/office/drawing/2014/main" id="{9F889BC8-D778-4BD8-8FE2-E7F0425FE8F6}"/>
              </a:ext>
            </a:extLst>
          </p:cNvPr>
          <p:cNvSpPr>
            <a:spLocks noGrp="1"/>
          </p:cNvSpPr>
          <p:nvPr>
            <p:custDataLst>
              <p:tags r:id="rId15"/>
            </p:custDataLst>
          </p:nvPr>
        </p:nvSpPr>
        <p:spPr bwMode="auto">
          <a:xfrm>
            <a:off x="1884363"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A72EF05-3F82-4ADC-86F1-1660BFE50562}" type="datetime'''''''''''''''''''''''''''Q''''''''''''''''''''''''1'''''''">
              <a:rPr lang="en-US" altLang="en-US" sz="1000" b="1" smtClean="0">
                <a:solidFill>
                  <a:schemeClr val="accent3"/>
                </a:solidFill>
              </a:rPr>
              <a:pPr/>
              <a:t>Q1</a:t>
            </a:fld>
            <a:endParaRPr lang="en-US" sz="1000" b="1" dirty="0">
              <a:solidFill>
                <a:schemeClr val="accent3"/>
              </a:solidFill>
              <a:sym typeface="+mn-lt"/>
            </a:endParaRPr>
          </a:p>
        </p:txBody>
      </p:sp>
      <p:sp>
        <p:nvSpPr>
          <p:cNvPr id="112" name="Text Placeholder 2">
            <a:extLst>
              <a:ext uri="{FF2B5EF4-FFF2-40B4-BE49-F238E27FC236}">
                <a16:creationId xmlns:a16="http://schemas.microsoft.com/office/drawing/2014/main" id="{78CC9DC3-439C-4704-A848-90627A2C82DA}"/>
              </a:ext>
            </a:extLst>
          </p:cNvPr>
          <p:cNvSpPr>
            <a:spLocks noGrp="1"/>
          </p:cNvSpPr>
          <p:nvPr>
            <p:custDataLst>
              <p:tags r:id="rId16"/>
            </p:custDataLst>
          </p:nvPr>
        </p:nvSpPr>
        <p:spPr bwMode="auto">
          <a:xfrm>
            <a:off x="2225675"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5A09163-6F6E-42CC-A15A-58B6A535FE6C}" type="datetime'''''''Q''''''''''''''''''''''''''''''''''''2'''''">
              <a:rPr lang="en-US" altLang="en-US" sz="1000" b="1" smtClean="0">
                <a:solidFill>
                  <a:schemeClr val="accent3"/>
                </a:solidFill>
              </a:rPr>
              <a:pPr/>
              <a:t>Q2</a:t>
            </a:fld>
            <a:endParaRPr lang="en-US" sz="1000" b="1" dirty="0">
              <a:solidFill>
                <a:schemeClr val="accent3"/>
              </a:solidFill>
              <a:sym typeface="+mn-lt"/>
            </a:endParaRPr>
          </a:p>
        </p:txBody>
      </p:sp>
      <p:sp>
        <p:nvSpPr>
          <p:cNvPr id="113" name="Text Placeholder 2">
            <a:extLst>
              <a:ext uri="{FF2B5EF4-FFF2-40B4-BE49-F238E27FC236}">
                <a16:creationId xmlns:a16="http://schemas.microsoft.com/office/drawing/2014/main" id="{8023BBF4-464A-428B-8243-298E7338657E}"/>
              </a:ext>
            </a:extLst>
          </p:cNvPr>
          <p:cNvSpPr>
            <a:spLocks noGrp="1"/>
          </p:cNvSpPr>
          <p:nvPr>
            <p:custDataLst>
              <p:tags r:id="rId17"/>
            </p:custDataLst>
          </p:nvPr>
        </p:nvSpPr>
        <p:spPr bwMode="auto">
          <a:xfrm>
            <a:off x="2566988" y="1158875"/>
            <a:ext cx="3429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12477B5-9B51-480E-BFFE-EC76E090A1E7}" type="datetime'''''''Q''''''''''''''''''''''3'''''''''">
              <a:rPr lang="en-US" altLang="en-US" sz="1000" b="1" smtClean="0">
                <a:solidFill>
                  <a:schemeClr val="accent3"/>
                </a:solidFill>
              </a:rPr>
              <a:pPr/>
              <a:t>Q3</a:t>
            </a:fld>
            <a:endParaRPr lang="en-US" sz="1000" b="1" dirty="0">
              <a:solidFill>
                <a:schemeClr val="accent3"/>
              </a:solidFill>
              <a:sym typeface="+mn-lt"/>
            </a:endParaRPr>
          </a:p>
        </p:txBody>
      </p:sp>
      <p:sp>
        <p:nvSpPr>
          <p:cNvPr id="114" name="Text Placeholder 2">
            <a:extLst>
              <a:ext uri="{FF2B5EF4-FFF2-40B4-BE49-F238E27FC236}">
                <a16:creationId xmlns:a16="http://schemas.microsoft.com/office/drawing/2014/main" id="{BA8E18F6-97AA-492A-A897-5E97665C27E2}"/>
              </a:ext>
            </a:extLst>
          </p:cNvPr>
          <p:cNvSpPr>
            <a:spLocks noGrp="1"/>
          </p:cNvSpPr>
          <p:nvPr>
            <p:custDataLst>
              <p:tags r:id="rId18"/>
            </p:custDataLst>
          </p:nvPr>
        </p:nvSpPr>
        <p:spPr bwMode="auto">
          <a:xfrm>
            <a:off x="2909888"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51D388F-2569-4007-B3E0-6270C695355D}" type="datetime'''''''Q''''4'''''''''''''''''''''''''''''''''''''''">
              <a:rPr lang="en-US" altLang="en-US" sz="1000" b="1" smtClean="0">
                <a:solidFill>
                  <a:schemeClr val="accent3"/>
                </a:solidFill>
              </a:rPr>
              <a:pPr/>
              <a:t>Q4</a:t>
            </a:fld>
            <a:endParaRPr lang="en-US" sz="1000" b="1" dirty="0">
              <a:solidFill>
                <a:schemeClr val="accent3"/>
              </a:solidFill>
              <a:sym typeface="+mn-lt"/>
            </a:endParaRPr>
          </a:p>
        </p:txBody>
      </p:sp>
      <p:sp>
        <p:nvSpPr>
          <p:cNvPr id="115" name="Text Placeholder 2">
            <a:extLst>
              <a:ext uri="{FF2B5EF4-FFF2-40B4-BE49-F238E27FC236}">
                <a16:creationId xmlns:a16="http://schemas.microsoft.com/office/drawing/2014/main" id="{74A1454F-E629-4B63-B356-AD307BCCB382}"/>
              </a:ext>
            </a:extLst>
          </p:cNvPr>
          <p:cNvSpPr>
            <a:spLocks noGrp="1"/>
          </p:cNvSpPr>
          <p:nvPr>
            <p:custDataLst>
              <p:tags r:id="rId19"/>
            </p:custDataLst>
          </p:nvPr>
        </p:nvSpPr>
        <p:spPr bwMode="auto">
          <a:xfrm>
            <a:off x="3254375" y="1158875"/>
            <a:ext cx="3381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C9504F3-66D0-4709-94A6-67737FF0C58F}" type="datetime'''Q''''1'''''''''''''''''''''''''''''''''''''''''">
              <a:rPr lang="en-US" altLang="en-US" sz="1000" b="1" smtClean="0">
                <a:solidFill>
                  <a:schemeClr val="accent3"/>
                </a:solidFill>
              </a:rPr>
              <a:pPr/>
              <a:t>Q1</a:t>
            </a:fld>
            <a:endParaRPr lang="en-US" sz="1000" b="1" dirty="0">
              <a:solidFill>
                <a:schemeClr val="accent3"/>
              </a:solidFill>
              <a:sym typeface="+mn-lt"/>
            </a:endParaRPr>
          </a:p>
        </p:txBody>
      </p:sp>
      <p:sp>
        <p:nvSpPr>
          <p:cNvPr id="116" name="Text Placeholder 2">
            <a:extLst>
              <a:ext uri="{FF2B5EF4-FFF2-40B4-BE49-F238E27FC236}">
                <a16:creationId xmlns:a16="http://schemas.microsoft.com/office/drawing/2014/main" id="{077CAF5D-A74B-490A-91B9-4B5A25250DC7}"/>
              </a:ext>
            </a:extLst>
          </p:cNvPr>
          <p:cNvSpPr>
            <a:spLocks noGrp="1"/>
          </p:cNvSpPr>
          <p:nvPr>
            <p:custDataLst>
              <p:tags r:id="rId20"/>
            </p:custDataLst>
          </p:nvPr>
        </p:nvSpPr>
        <p:spPr bwMode="auto">
          <a:xfrm>
            <a:off x="3592513" y="1158875"/>
            <a:ext cx="3397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17F113A-1417-4BC9-BFAA-2117B7085367}" type="datetime'''''''''''''''''''Q''''''''''2'''''''''''''''''''''''''''''">
              <a:rPr lang="en-US" altLang="en-US" sz="1000" b="1" smtClean="0">
                <a:solidFill>
                  <a:schemeClr val="accent3"/>
                </a:solidFill>
              </a:rPr>
              <a:pPr/>
              <a:t>Q2</a:t>
            </a:fld>
            <a:endParaRPr lang="en-US" sz="1000" b="1" dirty="0">
              <a:solidFill>
                <a:schemeClr val="accent3"/>
              </a:solidFill>
              <a:sym typeface="+mn-lt"/>
            </a:endParaRPr>
          </a:p>
        </p:txBody>
      </p:sp>
      <p:sp>
        <p:nvSpPr>
          <p:cNvPr id="117" name="Text Placeholder 2">
            <a:extLst>
              <a:ext uri="{FF2B5EF4-FFF2-40B4-BE49-F238E27FC236}">
                <a16:creationId xmlns:a16="http://schemas.microsoft.com/office/drawing/2014/main" id="{D7288B54-F40A-4D87-818B-94F4BC28FEF9}"/>
              </a:ext>
            </a:extLst>
          </p:cNvPr>
          <p:cNvSpPr>
            <a:spLocks noGrp="1"/>
          </p:cNvSpPr>
          <p:nvPr>
            <p:custDataLst>
              <p:tags r:id="rId21"/>
            </p:custDataLst>
          </p:nvPr>
        </p:nvSpPr>
        <p:spPr bwMode="auto">
          <a:xfrm>
            <a:off x="3932238"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F89C94E-C990-42D4-B403-04208C564535}" type="datetime'''''Q''''''''''''''''''''3'''''''''">
              <a:rPr lang="en-US" altLang="en-US" sz="1000" b="1" smtClean="0">
                <a:solidFill>
                  <a:schemeClr val="accent3"/>
                </a:solidFill>
              </a:rPr>
              <a:pPr/>
              <a:t>Q3</a:t>
            </a:fld>
            <a:endParaRPr lang="en-US" sz="1000" b="1" dirty="0">
              <a:solidFill>
                <a:schemeClr val="accent3"/>
              </a:solidFill>
              <a:sym typeface="+mn-lt"/>
            </a:endParaRPr>
          </a:p>
        </p:txBody>
      </p:sp>
      <p:sp>
        <p:nvSpPr>
          <p:cNvPr id="118" name="Text Placeholder 2">
            <a:extLst>
              <a:ext uri="{FF2B5EF4-FFF2-40B4-BE49-F238E27FC236}">
                <a16:creationId xmlns:a16="http://schemas.microsoft.com/office/drawing/2014/main" id="{12C46AB0-6BA6-4600-AC14-D5A2C4B8374D}"/>
              </a:ext>
            </a:extLst>
          </p:cNvPr>
          <p:cNvSpPr>
            <a:spLocks noGrp="1"/>
          </p:cNvSpPr>
          <p:nvPr>
            <p:custDataLst>
              <p:tags r:id="rId22"/>
            </p:custDataLst>
          </p:nvPr>
        </p:nvSpPr>
        <p:spPr bwMode="auto">
          <a:xfrm>
            <a:off x="427672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0387B6A-5677-4B75-874F-964A2B26244A}" type="datetime'''''''''''''''''''''''''''Q''''''''''4'''''">
              <a:rPr lang="en-US" altLang="en-US" sz="1000" b="1" smtClean="0">
                <a:solidFill>
                  <a:schemeClr val="accent3"/>
                </a:solidFill>
              </a:rPr>
              <a:pPr/>
              <a:t>Q4</a:t>
            </a:fld>
            <a:endParaRPr lang="en-US" sz="1000" b="1" dirty="0">
              <a:solidFill>
                <a:schemeClr val="accent3"/>
              </a:solidFill>
              <a:sym typeface="+mn-lt"/>
            </a:endParaRPr>
          </a:p>
        </p:txBody>
      </p:sp>
      <p:sp>
        <p:nvSpPr>
          <p:cNvPr id="119" name="Text Placeholder 2">
            <a:extLst>
              <a:ext uri="{FF2B5EF4-FFF2-40B4-BE49-F238E27FC236}">
                <a16:creationId xmlns:a16="http://schemas.microsoft.com/office/drawing/2014/main" id="{03FF7C4D-05DA-4624-95A8-C8F7733ACFEE}"/>
              </a:ext>
            </a:extLst>
          </p:cNvPr>
          <p:cNvSpPr>
            <a:spLocks noGrp="1"/>
          </p:cNvSpPr>
          <p:nvPr>
            <p:custDataLst>
              <p:tags r:id="rId23"/>
            </p:custDataLst>
          </p:nvPr>
        </p:nvSpPr>
        <p:spPr bwMode="auto">
          <a:xfrm>
            <a:off x="4621213" y="1158875"/>
            <a:ext cx="3365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3F5C9CE-FFC4-4133-B45C-1B33DFAC684F}" type="datetime'''''''''''''Q''''''''''''''''''''1'''''''''''''''''">
              <a:rPr lang="en-US" altLang="en-US" sz="1000" b="1" smtClean="0">
                <a:solidFill>
                  <a:schemeClr val="accent3"/>
                </a:solidFill>
              </a:rPr>
              <a:pPr/>
              <a:t>Q1</a:t>
            </a:fld>
            <a:endParaRPr lang="en-US" sz="1000" b="1" dirty="0">
              <a:solidFill>
                <a:schemeClr val="accent3"/>
              </a:solidFill>
              <a:sym typeface="+mn-lt"/>
            </a:endParaRPr>
          </a:p>
        </p:txBody>
      </p:sp>
      <p:sp>
        <p:nvSpPr>
          <p:cNvPr id="120" name="Text Placeholder 2">
            <a:extLst>
              <a:ext uri="{FF2B5EF4-FFF2-40B4-BE49-F238E27FC236}">
                <a16:creationId xmlns:a16="http://schemas.microsoft.com/office/drawing/2014/main" id="{56E5162E-5E0E-48E5-B487-4C4B3F1FFE31}"/>
              </a:ext>
            </a:extLst>
          </p:cNvPr>
          <p:cNvSpPr>
            <a:spLocks noGrp="1"/>
          </p:cNvSpPr>
          <p:nvPr>
            <p:custDataLst>
              <p:tags r:id="rId24"/>
            </p:custDataLst>
          </p:nvPr>
        </p:nvSpPr>
        <p:spPr bwMode="auto">
          <a:xfrm>
            <a:off x="4957763" y="1158875"/>
            <a:ext cx="3413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D4C96E9-4337-4068-B543-A2BCFD5448B6}" type="datetime'''Q2'''''''''''''''''''''">
              <a:rPr lang="en-US" altLang="en-US" sz="1000" b="1" smtClean="0">
                <a:solidFill>
                  <a:schemeClr val="accent3"/>
                </a:solidFill>
              </a:rPr>
              <a:pPr/>
              <a:t>Q2</a:t>
            </a:fld>
            <a:endParaRPr lang="en-US" sz="1000" b="1" dirty="0">
              <a:solidFill>
                <a:schemeClr val="accent3"/>
              </a:solidFill>
              <a:sym typeface="+mn-lt"/>
            </a:endParaRPr>
          </a:p>
        </p:txBody>
      </p:sp>
      <p:sp>
        <p:nvSpPr>
          <p:cNvPr id="121" name="Text Placeholder 2">
            <a:extLst>
              <a:ext uri="{FF2B5EF4-FFF2-40B4-BE49-F238E27FC236}">
                <a16:creationId xmlns:a16="http://schemas.microsoft.com/office/drawing/2014/main" id="{314D3B1D-483A-4ED1-B149-4B613BC92BD7}"/>
              </a:ext>
            </a:extLst>
          </p:cNvPr>
          <p:cNvSpPr>
            <a:spLocks noGrp="1"/>
          </p:cNvSpPr>
          <p:nvPr>
            <p:custDataLst>
              <p:tags r:id="rId25"/>
            </p:custDataLst>
          </p:nvPr>
        </p:nvSpPr>
        <p:spPr bwMode="auto">
          <a:xfrm>
            <a:off x="529907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8C7FDA1-0FED-41BF-90BA-E4CD015AA0A9}" type="datetime'''''Q''''''''''''''''''''''3'''''''''''">
              <a:rPr lang="en-US" altLang="en-US" sz="1000" b="1" smtClean="0">
                <a:solidFill>
                  <a:schemeClr val="accent3"/>
                </a:solidFill>
              </a:rPr>
              <a:pPr/>
              <a:t>Q3</a:t>
            </a:fld>
            <a:endParaRPr lang="en-US" sz="1000" b="1" dirty="0">
              <a:solidFill>
                <a:schemeClr val="accent3"/>
              </a:solidFill>
              <a:sym typeface="+mn-lt"/>
            </a:endParaRPr>
          </a:p>
        </p:txBody>
      </p:sp>
      <p:sp>
        <p:nvSpPr>
          <p:cNvPr id="122" name="Text Placeholder 2">
            <a:extLst>
              <a:ext uri="{FF2B5EF4-FFF2-40B4-BE49-F238E27FC236}">
                <a16:creationId xmlns:a16="http://schemas.microsoft.com/office/drawing/2014/main" id="{2FF5B4DC-EC9A-45EB-BFAA-A454AD53F2D2}"/>
              </a:ext>
            </a:extLst>
          </p:cNvPr>
          <p:cNvSpPr>
            <a:spLocks noGrp="1"/>
          </p:cNvSpPr>
          <p:nvPr>
            <p:custDataLst>
              <p:tags r:id="rId26"/>
            </p:custDataLst>
          </p:nvPr>
        </p:nvSpPr>
        <p:spPr bwMode="auto">
          <a:xfrm>
            <a:off x="5643563" y="1158875"/>
            <a:ext cx="3429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3A979C7-6828-4CC4-9599-0F87FE3C2A21}" type="datetime'''''''''Q''''''''''''''''''''''''''''''''''''''4'''''''''''''">
              <a:rPr lang="en-US" altLang="en-US" sz="1000" b="1" smtClean="0">
                <a:solidFill>
                  <a:schemeClr val="accent3"/>
                </a:solidFill>
              </a:rPr>
              <a:pPr/>
              <a:t>Q4</a:t>
            </a:fld>
            <a:endParaRPr lang="en-US" sz="1000" b="1" dirty="0">
              <a:solidFill>
                <a:schemeClr val="accent3"/>
              </a:solidFill>
              <a:sym typeface="+mn-lt"/>
            </a:endParaRPr>
          </a:p>
        </p:txBody>
      </p:sp>
      <p:sp>
        <p:nvSpPr>
          <p:cNvPr id="123" name="Text Placeholder 2">
            <a:extLst>
              <a:ext uri="{FF2B5EF4-FFF2-40B4-BE49-F238E27FC236}">
                <a16:creationId xmlns:a16="http://schemas.microsoft.com/office/drawing/2014/main" id="{B6F87D6A-D1DE-42FE-ACD6-844E692323CC}"/>
              </a:ext>
            </a:extLst>
          </p:cNvPr>
          <p:cNvSpPr>
            <a:spLocks noGrp="1"/>
          </p:cNvSpPr>
          <p:nvPr>
            <p:custDataLst>
              <p:tags r:id="rId27"/>
            </p:custDataLst>
          </p:nvPr>
        </p:nvSpPr>
        <p:spPr bwMode="auto">
          <a:xfrm>
            <a:off x="5986463" y="1158875"/>
            <a:ext cx="3381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FF3B895-4174-4360-B68F-3121D7C798DA}" type="datetime'''''''Q''1'">
              <a:rPr lang="en-US" altLang="en-US" sz="1000" b="1" smtClean="0">
                <a:solidFill>
                  <a:schemeClr val="accent3"/>
                </a:solidFill>
              </a:rPr>
              <a:pPr/>
              <a:t>Q1</a:t>
            </a:fld>
            <a:endParaRPr lang="en-US" sz="1000" b="1" dirty="0">
              <a:solidFill>
                <a:schemeClr val="accent3"/>
              </a:solidFill>
              <a:sym typeface="+mn-lt"/>
            </a:endParaRPr>
          </a:p>
        </p:txBody>
      </p:sp>
      <p:sp>
        <p:nvSpPr>
          <p:cNvPr id="124" name="Text Placeholder 2">
            <a:extLst>
              <a:ext uri="{FF2B5EF4-FFF2-40B4-BE49-F238E27FC236}">
                <a16:creationId xmlns:a16="http://schemas.microsoft.com/office/drawing/2014/main" id="{6651A1D5-B94D-483E-A41B-343AB6A354CB}"/>
              </a:ext>
            </a:extLst>
          </p:cNvPr>
          <p:cNvSpPr>
            <a:spLocks noGrp="1"/>
          </p:cNvSpPr>
          <p:nvPr>
            <p:custDataLst>
              <p:tags r:id="rId28"/>
            </p:custDataLst>
          </p:nvPr>
        </p:nvSpPr>
        <p:spPr bwMode="auto">
          <a:xfrm>
            <a:off x="6324600" y="1158875"/>
            <a:ext cx="3397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B87F362-F63F-4DD6-B5FD-2C32A36BD19E}" type="datetime'''''''''''''''''''''''''''''''''''''Q''''''''''''2'''''">
              <a:rPr lang="en-US" altLang="en-US" sz="1000" b="1" smtClean="0">
                <a:solidFill>
                  <a:schemeClr val="accent3"/>
                </a:solidFill>
              </a:rPr>
              <a:pPr/>
              <a:t>Q2</a:t>
            </a:fld>
            <a:endParaRPr lang="en-US" sz="1000" b="1" dirty="0">
              <a:solidFill>
                <a:schemeClr val="accent3"/>
              </a:solidFill>
              <a:sym typeface="+mn-lt"/>
            </a:endParaRPr>
          </a:p>
        </p:txBody>
      </p:sp>
      <p:sp>
        <p:nvSpPr>
          <p:cNvPr id="125" name="Text Placeholder 2">
            <a:extLst>
              <a:ext uri="{FF2B5EF4-FFF2-40B4-BE49-F238E27FC236}">
                <a16:creationId xmlns:a16="http://schemas.microsoft.com/office/drawing/2014/main" id="{34FAF3F2-D5AC-4F22-860F-538C51BA9D00}"/>
              </a:ext>
            </a:extLst>
          </p:cNvPr>
          <p:cNvSpPr>
            <a:spLocks noGrp="1"/>
          </p:cNvSpPr>
          <p:nvPr>
            <p:custDataLst>
              <p:tags r:id="rId29"/>
            </p:custDataLst>
          </p:nvPr>
        </p:nvSpPr>
        <p:spPr bwMode="auto">
          <a:xfrm>
            <a:off x="6664325"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4247BB8-151C-4291-AE9C-36B1779DB233}" type="datetime'''''''''''''''Q''3'''''''''''''''''''''''''''''''''''''''''''">
              <a:rPr lang="en-US" altLang="en-US" sz="1000" b="1" smtClean="0">
                <a:solidFill>
                  <a:schemeClr val="accent3"/>
                </a:solidFill>
              </a:rPr>
              <a:pPr/>
              <a:t>Q3</a:t>
            </a:fld>
            <a:endParaRPr lang="en-US" sz="1000" b="1" dirty="0">
              <a:solidFill>
                <a:schemeClr val="accent3"/>
              </a:solidFill>
              <a:sym typeface="+mn-lt"/>
            </a:endParaRPr>
          </a:p>
        </p:txBody>
      </p:sp>
      <p:sp>
        <p:nvSpPr>
          <p:cNvPr id="126" name="Text Placeholder 2">
            <a:extLst>
              <a:ext uri="{FF2B5EF4-FFF2-40B4-BE49-F238E27FC236}">
                <a16:creationId xmlns:a16="http://schemas.microsoft.com/office/drawing/2014/main" id="{C9650444-C905-40E9-8926-0022AA37E221}"/>
              </a:ext>
            </a:extLst>
          </p:cNvPr>
          <p:cNvSpPr>
            <a:spLocks noGrp="1"/>
          </p:cNvSpPr>
          <p:nvPr>
            <p:custDataLst>
              <p:tags r:id="rId30"/>
            </p:custDataLst>
          </p:nvPr>
        </p:nvSpPr>
        <p:spPr bwMode="auto">
          <a:xfrm>
            <a:off x="7008813" y="1158875"/>
            <a:ext cx="344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E9AB4FF-AFD3-4D3A-9846-D067812DF83A}" type="datetime'''''''''Q''''''''4'''''''''''''''''''''''''''''''''''''">
              <a:rPr lang="en-US" altLang="en-US" sz="1000" b="1" smtClean="0">
                <a:solidFill>
                  <a:schemeClr val="accent3"/>
                </a:solidFill>
              </a:rPr>
              <a:pPr/>
              <a:t>Q4</a:t>
            </a:fld>
            <a:endParaRPr lang="en-US" sz="1000" b="1" dirty="0">
              <a:solidFill>
                <a:schemeClr val="accent3"/>
              </a:solidFill>
              <a:sym typeface="+mn-lt"/>
            </a:endParaRPr>
          </a:p>
        </p:txBody>
      </p:sp>
      <p:cxnSp>
        <p:nvCxnSpPr>
          <p:cNvPr id="127" name="Straight Connector 126">
            <a:extLst>
              <a:ext uri="{FF2B5EF4-FFF2-40B4-BE49-F238E27FC236}">
                <a16:creationId xmlns:a16="http://schemas.microsoft.com/office/drawing/2014/main" id="{E87BC716-8BA7-43F1-9E6A-80135B696824}"/>
              </a:ext>
            </a:extLst>
          </p:cNvPr>
          <p:cNvCxnSpPr/>
          <p:nvPr>
            <p:custDataLst>
              <p:tags r:id="rId31"/>
            </p:custDataLst>
          </p:nvPr>
        </p:nvCxnSpPr>
        <p:spPr bwMode="gray">
          <a:xfrm>
            <a:off x="174625" y="1158875"/>
            <a:ext cx="28892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E5450EEA-DF1F-4CFD-AE1B-411C2E7073E0}"/>
              </a:ext>
            </a:extLst>
          </p:cNvPr>
          <p:cNvCxnSpPr/>
          <p:nvPr>
            <p:custDataLst>
              <p:tags r:id="rId32"/>
            </p:custDataLst>
          </p:nvPr>
        </p:nvCxnSpPr>
        <p:spPr bwMode="gray">
          <a:xfrm>
            <a:off x="5986463" y="1158875"/>
            <a:ext cx="136683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DD0E60D1-82E4-432D-8A63-8878DFFC55A2}"/>
              </a:ext>
            </a:extLst>
          </p:cNvPr>
          <p:cNvCxnSpPr/>
          <p:nvPr>
            <p:custDataLst>
              <p:tags r:id="rId33"/>
            </p:custDataLst>
          </p:nvPr>
        </p:nvCxnSpPr>
        <p:spPr bwMode="gray">
          <a:xfrm>
            <a:off x="4621213" y="1158875"/>
            <a:ext cx="13096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1A8F3401-933D-430E-9EDA-38F765F2E458}"/>
              </a:ext>
            </a:extLst>
          </p:cNvPr>
          <p:cNvCxnSpPr/>
          <p:nvPr>
            <p:custDataLst>
              <p:tags r:id="rId34"/>
            </p:custDataLst>
          </p:nvPr>
        </p:nvCxnSpPr>
        <p:spPr bwMode="gray">
          <a:xfrm>
            <a:off x="519113" y="1158875"/>
            <a:ext cx="13096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132EB9B0-7D55-496C-A7A3-34D140A5BB93}"/>
              </a:ext>
            </a:extLst>
          </p:cNvPr>
          <p:cNvCxnSpPr/>
          <p:nvPr>
            <p:custDataLst>
              <p:tags r:id="rId35"/>
            </p:custDataLst>
          </p:nvPr>
        </p:nvCxnSpPr>
        <p:spPr bwMode="gray">
          <a:xfrm>
            <a:off x="1884363" y="1158875"/>
            <a:ext cx="131445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A7266DC8-7207-4FB4-B2B8-7C7D41DBA1D5}"/>
              </a:ext>
            </a:extLst>
          </p:cNvPr>
          <p:cNvCxnSpPr/>
          <p:nvPr>
            <p:custDataLst>
              <p:tags r:id="rId36"/>
            </p:custDataLst>
          </p:nvPr>
        </p:nvCxnSpPr>
        <p:spPr bwMode="gray">
          <a:xfrm>
            <a:off x="3254375" y="1158875"/>
            <a:ext cx="131127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1817A8E1-D7FE-4511-A177-35602E0EDEE9}"/>
              </a:ext>
            </a:extLst>
          </p:cNvPr>
          <p:cNvCxnSpPr/>
          <p:nvPr>
            <p:custDataLst>
              <p:tags r:id="rId37"/>
            </p:custDataLst>
          </p:nvPr>
        </p:nvCxnSpPr>
        <p:spPr bwMode="gray">
          <a:xfrm>
            <a:off x="174625"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53CFA738-5C82-4445-9540-9721AFDAAC89}"/>
              </a:ext>
            </a:extLst>
          </p:cNvPr>
          <p:cNvCxnSpPr/>
          <p:nvPr>
            <p:custDataLst>
              <p:tags r:id="rId38"/>
            </p:custDataLst>
          </p:nvPr>
        </p:nvCxnSpPr>
        <p:spPr bwMode="gray">
          <a:xfrm>
            <a:off x="3254375"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D7805695-0517-48D3-838B-E9ED867F843A}"/>
              </a:ext>
            </a:extLst>
          </p:cNvPr>
          <p:cNvCxnSpPr/>
          <p:nvPr>
            <p:custDataLst>
              <p:tags r:id="rId39"/>
            </p:custDataLst>
          </p:nvPr>
        </p:nvCxnSpPr>
        <p:spPr bwMode="gray">
          <a:xfrm>
            <a:off x="1884363"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E3EF122C-6345-4CA2-B647-25F1B69820FD}"/>
              </a:ext>
            </a:extLst>
          </p:cNvPr>
          <p:cNvCxnSpPr/>
          <p:nvPr>
            <p:custDataLst>
              <p:tags r:id="rId40"/>
            </p:custDataLst>
          </p:nvPr>
        </p:nvCxnSpPr>
        <p:spPr bwMode="gray">
          <a:xfrm>
            <a:off x="5986463" y="1374775"/>
            <a:ext cx="0" cy="476885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B1EBFD50-5FFD-440A-848E-3BA02D8ECC81}"/>
              </a:ext>
            </a:extLst>
          </p:cNvPr>
          <p:cNvCxnSpPr/>
          <p:nvPr>
            <p:custDataLst>
              <p:tags r:id="rId41"/>
            </p:custDataLst>
          </p:nvPr>
        </p:nvCxnSpPr>
        <p:spPr bwMode="gray">
          <a:xfrm>
            <a:off x="7353300"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610BD32E-A80F-4F07-AC8A-1DC76A292A62}"/>
              </a:ext>
            </a:extLst>
          </p:cNvPr>
          <p:cNvCxnSpPr/>
          <p:nvPr>
            <p:custDataLst>
              <p:tags r:id="rId42"/>
            </p:custDataLst>
          </p:nvPr>
        </p:nvCxnSpPr>
        <p:spPr bwMode="gray">
          <a:xfrm>
            <a:off x="519113"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74D5F57C-A7F2-41A5-B515-396B042D3067}"/>
              </a:ext>
            </a:extLst>
          </p:cNvPr>
          <p:cNvCxnSpPr/>
          <p:nvPr>
            <p:custDataLst>
              <p:tags r:id="rId43"/>
            </p:custDataLst>
          </p:nvPr>
        </p:nvCxnSpPr>
        <p:spPr bwMode="gray">
          <a:xfrm>
            <a:off x="4621213" y="1374775"/>
            <a:ext cx="0" cy="476885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4AFEBADD-F91C-42EE-A9FC-C0EC6F33FD82}"/>
              </a:ext>
            </a:extLst>
          </p:cNvPr>
          <p:cNvCxnSpPr/>
          <p:nvPr>
            <p:custDataLst>
              <p:tags r:id="rId44"/>
            </p:custDataLst>
          </p:nvPr>
        </p:nvCxnSpPr>
        <p:spPr bwMode="gray">
          <a:xfrm>
            <a:off x="359251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AD80F45F-7240-4C99-8978-A1CA6F0557D2}"/>
              </a:ext>
            </a:extLst>
          </p:cNvPr>
          <p:cNvCxnSpPr/>
          <p:nvPr>
            <p:custDataLst>
              <p:tags r:id="rId45"/>
            </p:custDataLst>
          </p:nvPr>
        </p:nvCxnSpPr>
        <p:spPr bwMode="gray">
          <a:xfrm>
            <a:off x="427672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881C59D9-DDA7-43F9-8741-2A30D78FD8A0}"/>
              </a:ext>
            </a:extLst>
          </p:cNvPr>
          <p:cNvCxnSpPr/>
          <p:nvPr>
            <p:custDataLst>
              <p:tags r:id="rId46"/>
            </p:custDataLst>
          </p:nvPr>
        </p:nvCxnSpPr>
        <p:spPr bwMode="gray">
          <a:xfrm>
            <a:off x="529907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1A9AA71-D5D2-4174-A2EE-45EA592E3579}"/>
              </a:ext>
            </a:extLst>
          </p:cNvPr>
          <p:cNvCxnSpPr/>
          <p:nvPr>
            <p:custDataLst>
              <p:tags r:id="rId47"/>
            </p:custDataLst>
          </p:nvPr>
        </p:nvCxnSpPr>
        <p:spPr bwMode="gray">
          <a:xfrm>
            <a:off x="49577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05D3AC13-9F87-4D02-A519-3EC1AF536943}"/>
              </a:ext>
            </a:extLst>
          </p:cNvPr>
          <p:cNvCxnSpPr/>
          <p:nvPr>
            <p:custDataLst>
              <p:tags r:id="rId48"/>
            </p:custDataLst>
          </p:nvPr>
        </p:nvCxnSpPr>
        <p:spPr bwMode="gray">
          <a:xfrm>
            <a:off x="56435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79070BA0-E1DC-4C23-9F19-3107FA20820D}"/>
              </a:ext>
            </a:extLst>
          </p:cNvPr>
          <p:cNvCxnSpPr/>
          <p:nvPr>
            <p:custDataLst>
              <p:tags r:id="rId49"/>
            </p:custDataLst>
          </p:nvPr>
        </p:nvCxnSpPr>
        <p:spPr bwMode="gray">
          <a:xfrm>
            <a:off x="3932238"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BEEE39BE-0FD7-43B8-9047-40EFFAA43436}"/>
              </a:ext>
            </a:extLst>
          </p:cNvPr>
          <p:cNvCxnSpPr/>
          <p:nvPr>
            <p:custDataLst>
              <p:tags r:id="rId50"/>
            </p:custDataLst>
          </p:nvPr>
        </p:nvCxnSpPr>
        <p:spPr bwMode="gray">
          <a:xfrm>
            <a:off x="6324600"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BF3AB0EE-DF42-4635-A1C5-ED9324BC5CBC}"/>
              </a:ext>
            </a:extLst>
          </p:cNvPr>
          <p:cNvCxnSpPr/>
          <p:nvPr>
            <p:custDataLst>
              <p:tags r:id="rId51"/>
            </p:custDataLst>
          </p:nvPr>
        </p:nvCxnSpPr>
        <p:spPr bwMode="gray">
          <a:xfrm>
            <a:off x="8556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8220AF4B-356B-4B51-9A82-8524DFF485E0}"/>
              </a:ext>
            </a:extLst>
          </p:cNvPr>
          <p:cNvCxnSpPr/>
          <p:nvPr>
            <p:custDataLst>
              <p:tags r:id="rId52"/>
            </p:custDataLst>
          </p:nvPr>
        </p:nvCxnSpPr>
        <p:spPr bwMode="gray">
          <a:xfrm>
            <a:off x="154146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A39FF6B4-9FBF-4095-958B-E478AE86C360}"/>
              </a:ext>
            </a:extLst>
          </p:cNvPr>
          <p:cNvCxnSpPr/>
          <p:nvPr>
            <p:custDataLst>
              <p:tags r:id="rId53"/>
            </p:custDataLst>
          </p:nvPr>
        </p:nvCxnSpPr>
        <p:spPr bwMode="gray">
          <a:xfrm>
            <a:off x="7008813"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1DB84F70-C3AD-44B8-AA11-9F6BEA11A50B}"/>
              </a:ext>
            </a:extLst>
          </p:cNvPr>
          <p:cNvCxnSpPr/>
          <p:nvPr>
            <p:custDataLst>
              <p:tags r:id="rId54"/>
            </p:custDataLst>
          </p:nvPr>
        </p:nvCxnSpPr>
        <p:spPr bwMode="gray">
          <a:xfrm>
            <a:off x="666432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75049716-953A-406F-A05C-A0D80332025E}"/>
              </a:ext>
            </a:extLst>
          </p:cNvPr>
          <p:cNvCxnSpPr/>
          <p:nvPr>
            <p:custDataLst>
              <p:tags r:id="rId55"/>
            </p:custDataLst>
          </p:nvPr>
        </p:nvCxnSpPr>
        <p:spPr bwMode="gray">
          <a:xfrm>
            <a:off x="119697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2D370914-3BEC-4DEB-AF62-8D42A88ADA70}"/>
              </a:ext>
            </a:extLst>
          </p:cNvPr>
          <p:cNvCxnSpPr/>
          <p:nvPr>
            <p:custDataLst>
              <p:tags r:id="rId56"/>
            </p:custDataLst>
          </p:nvPr>
        </p:nvCxnSpPr>
        <p:spPr bwMode="gray">
          <a:xfrm>
            <a:off x="2225675"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83E8FA5F-E037-4F47-874C-2A97D5D43C8C}"/>
              </a:ext>
            </a:extLst>
          </p:cNvPr>
          <p:cNvCxnSpPr/>
          <p:nvPr>
            <p:custDataLst>
              <p:tags r:id="rId57"/>
            </p:custDataLst>
          </p:nvPr>
        </p:nvCxnSpPr>
        <p:spPr bwMode="gray">
          <a:xfrm>
            <a:off x="2566988"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62448033-8B4E-4CA0-9CEF-0A377636A48C}"/>
              </a:ext>
            </a:extLst>
          </p:cNvPr>
          <p:cNvCxnSpPr/>
          <p:nvPr>
            <p:custDataLst>
              <p:tags r:id="rId58"/>
            </p:custDataLst>
          </p:nvPr>
        </p:nvCxnSpPr>
        <p:spPr bwMode="gray">
          <a:xfrm>
            <a:off x="2909888" y="1374775"/>
            <a:ext cx="0" cy="476885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7A24971F-6AC6-4998-BF9E-75D77DE0B6EF}"/>
              </a:ext>
            </a:extLst>
          </p:cNvPr>
          <p:cNvCxnSpPr/>
          <p:nvPr>
            <p:custDataLst>
              <p:tags r:id="rId59"/>
            </p:custDataLst>
          </p:nvPr>
        </p:nvCxnSpPr>
        <p:spPr bwMode="gray">
          <a:xfrm>
            <a:off x="174625" y="6143625"/>
            <a:ext cx="7178675" cy="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9D3575F2-06B1-4C80-8680-2E2C99E6FEAE}"/>
              </a:ext>
            </a:extLst>
          </p:cNvPr>
          <p:cNvCxnSpPr/>
          <p:nvPr>
            <p:custDataLst>
              <p:tags r:id="rId60"/>
            </p:custDataLst>
          </p:nvPr>
        </p:nvCxnSpPr>
        <p:spPr bwMode="gray">
          <a:xfrm>
            <a:off x="174625" y="1374775"/>
            <a:ext cx="7178675"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7" name="Text Placeholder 2">
            <a:extLst>
              <a:ext uri="{FF2B5EF4-FFF2-40B4-BE49-F238E27FC236}">
                <a16:creationId xmlns:a16="http://schemas.microsoft.com/office/drawing/2014/main" id="{BAFCC28A-F401-4372-B252-0C2F94CE7719}"/>
              </a:ext>
            </a:extLst>
          </p:cNvPr>
          <p:cNvSpPr>
            <a:spLocks noGrp="1"/>
          </p:cNvSpPr>
          <p:nvPr>
            <p:custDataLst>
              <p:tags r:id="rId61"/>
            </p:custDataLst>
          </p:nvPr>
        </p:nvSpPr>
        <p:spPr bwMode="auto">
          <a:xfrm>
            <a:off x="5915025" y="5411788"/>
            <a:ext cx="1428750" cy="396875"/>
          </a:xfrm>
          <a:prstGeom prst="chevron">
            <a:avLst>
              <a:gd name="adj" fmla="val 18000"/>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58" name="Text Placeholder 2">
            <a:extLst>
              <a:ext uri="{FF2B5EF4-FFF2-40B4-BE49-F238E27FC236}">
                <a16:creationId xmlns:a16="http://schemas.microsoft.com/office/drawing/2014/main" id="{7EA7B334-1E31-450F-BD32-896FD6ABC911}"/>
              </a:ext>
            </a:extLst>
          </p:cNvPr>
          <p:cNvSpPr>
            <a:spLocks noGrp="1"/>
          </p:cNvSpPr>
          <p:nvPr>
            <p:custDataLst>
              <p:tags r:id="rId62"/>
            </p:custDataLst>
          </p:nvPr>
        </p:nvSpPr>
        <p:spPr bwMode="auto">
          <a:xfrm>
            <a:off x="4621213" y="5411788"/>
            <a:ext cx="1365250" cy="396875"/>
          </a:xfrm>
          <a:prstGeom prst="homePlate">
            <a:avLst>
              <a:gd name="adj" fmla="val 18000"/>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59" name="Text Placeholder 2">
            <a:extLst>
              <a:ext uri="{FF2B5EF4-FFF2-40B4-BE49-F238E27FC236}">
                <a16:creationId xmlns:a16="http://schemas.microsoft.com/office/drawing/2014/main" id="{9C46B02E-CBD7-4AED-921B-D86C7C041F3E}"/>
              </a:ext>
            </a:extLst>
          </p:cNvPr>
          <p:cNvSpPr>
            <a:spLocks noGrp="1"/>
          </p:cNvSpPr>
          <p:nvPr>
            <p:custDataLst>
              <p:tags r:id="rId63"/>
            </p:custDataLst>
          </p:nvPr>
        </p:nvSpPr>
        <p:spPr bwMode="auto">
          <a:xfrm>
            <a:off x="3932238" y="5411788"/>
            <a:ext cx="344488" cy="396875"/>
          </a:xfrm>
          <a:prstGeom prst="homePlate">
            <a:avLst>
              <a:gd name="adj" fmla="val 20737"/>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60" name="Text Placeholder 2">
            <a:extLst>
              <a:ext uri="{FF2B5EF4-FFF2-40B4-BE49-F238E27FC236}">
                <a16:creationId xmlns:a16="http://schemas.microsoft.com/office/drawing/2014/main" id="{67FA54BE-C245-494A-8FB3-9BE1CCDEF9F1}"/>
              </a:ext>
            </a:extLst>
          </p:cNvPr>
          <p:cNvSpPr>
            <a:spLocks noGrp="1"/>
          </p:cNvSpPr>
          <p:nvPr>
            <p:custDataLst>
              <p:tags r:id="rId64"/>
            </p:custDataLst>
          </p:nvPr>
        </p:nvSpPr>
        <p:spPr bwMode="auto">
          <a:xfrm>
            <a:off x="2566988" y="5411788"/>
            <a:ext cx="342900" cy="396875"/>
          </a:xfrm>
          <a:prstGeom prst="homePlate">
            <a:avLst>
              <a:gd name="adj" fmla="val 20833"/>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161" name="Text Placeholder 2">
            <a:extLst>
              <a:ext uri="{FF2B5EF4-FFF2-40B4-BE49-F238E27FC236}">
                <a16:creationId xmlns:a16="http://schemas.microsoft.com/office/drawing/2014/main" id="{2543BC28-E6EA-4719-B377-9EA60D8500BA}"/>
              </a:ext>
            </a:extLst>
          </p:cNvPr>
          <p:cNvSpPr>
            <a:spLocks noGrp="1"/>
          </p:cNvSpPr>
          <p:nvPr>
            <p:custDataLst>
              <p:tags r:id="rId65"/>
            </p:custDataLst>
          </p:nvPr>
        </p:nvSpPr>
        <p:spPr bwMode="auto">
          <a:xfrm>
            <a:off x="184150" y="4833938"/>
            <a:ext cx="204152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Back office automation</a:t>
            </a:r>
            <a:endParaRPr lang="en-US" sz="1000" b="1" dirty="0">
              <a:solidFill>
                <a:schemeClr val="bg1"/>
              </a:solidFill>
              <a:sym typeface="+mn-lt"/>
            </a:endParaRPr>
          </a:p>
        </p:txBody>
      </p:sp>
      <p:sp>
        <p:nvSpPr>
          <p:cNvPr id="162" name="Text Placeholder 2">
            <a:extLst>
              <a:ext uri="{FF2B5EF4-FFF2-40B4-BE49-F238E27FC236}">
                <a16:creationId xmlns:a16="http://schemas.microsoft.com/office/drawing/2014/main" id="{B59FFB4B-1427-4D12-95EF-A6C6F4579094}"/>
              </a:ext>
            </a:extLst>
          </p:cNvPr>
          <p:cNvSpPr>
            <a:spLocks noGrp="1"/>
          </p:cNvSpPr>
          <p:nvPr>
            <p:custDataLst>
              <p:tags r:id="rId66"/>
            </p:custDataLst>
          </p:nvPr>
        </p:nvSpPr>
        <p:spPr bwMode="auto">
          <a:xfrm>
            <a:off x="1196975" y="5411788"/>
            <a:ext cx="344488" cy="396875"/>
          </a:xfrm>
          <a:prstGeom prst="homePlate">
            <a:avLst>
              <a:gd name="adj" fmla="val 20737"/>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 </a:t>
            </a:r>
          </a:p>
          <a:p>
            <a:endParaRPr lang="en-US" sz="1000" b="1" dirty="0">
              <a:solidFill>
                <a:schemeClr val="bg1"/>
              </a:solidFill>
              <a:sym typeface="+mn-lt"/>
            </a:endParaRPr>
          </a:p>
        </p:txBody>
      </p:sp>
      <p:sp>
        <p:nvSpPr>
          <p:cNvPr id="163" name="Text Placeholder 2">
            <a:extLst>
              <a:ext uri="{FF2B5EF4-FFF2-40B4-BE49-F238E27FC236}">
                <a16:creationId xmlns:a16="http://schemas.microsoft.com/office/drawing/2014/main" id="{80407FE3-DC40-4615-81DA-60F58433D86E}"/>
              </a:ext>
            </a:extLst>
          </p:cNvPr>
          <p:cNvSpPr>
            <a:spLocks noGrp="1"/>
          </p:cNvSpPr>
          <p:nvPr>
            <p:custDataLst>
              <p:tags r:id="rId67"/>
            </p:custDataLst>
          </p:nvPr>
        </p:nvSpPr>
        <p:spPr bwMode="auto">
          <a:xfrm>
            <a:off x="2909888" y="3167063"/>
            <a:ext cx="2389188"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Predictive and proactive</a:t>
            </a:r>
            <a:endParaRPr lang="en-US" sz="1000" b="1" dirty="0">
              <a:solidFill>
                <a:schemeClr val="bg1"/>
              </a:solidFill>
              <a:sym typeface="+mn-lt"/>
            </a:endParaRPr>
          </a:p>
        </p:txBody>
      </p:sp>
      <p:sp>
        <p:nvSpPr>
          <p:cNvPr id="164" name="Text Placeholder 2">
            <a:extLst>
              <a:ext uri="{FF2B5EF4-FFF2-40B4-BE49-F238E27FC236}">
                <a16:creationId xmlns:a16="http://schemas.microsoft.com/office/drawing/2014/main" id="{3203A896-4E05-460B-A61E-9C08A9F10DAB}"/>
              </a:ext>
            </a:extLst>
          </p:cNvPr>
          <p:cNvSpPr>
            <a:spLocks noGrp="1"/>
          </p:cNvSpPr>
          <p:nvPr>
            <p:custDataLst>
              <p:tags r:id="rId68"/>
            </p:custDataLst>
          </p:nvPr>
        </p:nvSpPr>
        <p:spPr bwMode="auto">
          <a:xfrm>
            <a:off x="855663" y="4000500"/>
            <a:ext cx="307657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C&amp;I support</a:t>
            </a:r>
          </a:p>
        </p:txBody>
      </p:sp>
      <p:sp>
        <p:nvSpPr>
          <p:cNvPr id="165" name="Text Placeholder 2">
            <a:extLst>
              <a:ext uri="{FF2B5EF4-FFF2-40B4-BE49-F238E27FC236}">
                <a16:creationId xmlns:a16="http://schemas.microsoft.com/office/drawing/2014/main" id="{89EE1843-BA3F-4526-9CCF-5FB2F641F8BC}"/>
              </a:ext>
            </a:extLst>
          </p:cNvPr>
          <p:cNvSpPr>
            <a:spLocks noGrp="1"/>
          </p:cNvSpPr>
          <p:nvPr>
            <p:custDataLst>
              <p:tags r:id="rId69"/>
            </p:custDataLst>
          </p:nvPr>
        </p:nvSpPr>
        <p:spPr bwMode="auto">
          <a:xfrm>
            <a:off x="519113" y="3455988"/>
            <a:ext cx="2735263"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Digital engagement</a:t>
            </a:r>
          </a:p>
        </p:txBody>
      </p:sp>
      <p:sp>
        <p:nvSpPr>
          <p:cNvPr id="166" name="Text Placeholder 2">
            <a:extLst>
              <a:ext uri="{FF2B5EF4-FFF2-40B4-BE49-F238E27FC236}">
                <a16:creationId xmlns:a16="http://schemas.microsoft.com/office/drawing/2014/main" id="{D4FB0407-9E62-4076-8A19-CABC69FE1CDB}"/>
              </a:ext>
            </a:extLst>
          </p:cNvPr>
          <p:cNvSpPr>
            <a:spLocks noGrp="1"/>
          </p:cNvSpPr>
          <p:nvPr>
            <p:custDataLst>
              <p:tags r:id="rId70"/>
            </p:custDataLst>
          </p:nvPr>
        </p:nvSpPr>
        <p:spPr bwMode="auto">
          <a:xfrm>
            <a:off x="519113" y="5853113"/>
            <a:ext cx="2735263" cy="244475"/>
          </a:xfrm>
          <a:prstGeom prst="homePlate">
            <a:avLst>
              <a:gd name="adj" fmla="val 18182"/>
            </a:avLst>
          </a:prstGeom>
          <a:solidFill>
            <a:srgbClr val="E7E7E7"/>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accent4"/>
                </a:solidFill>
              </a:rPr>
              <a:t>SMP and AMI Rollout</a:t>
            </a:r>
          </a:p>
        </p:txBody>
      </p:sp>
      <p:sp>
        <p:nvSpPr>
          <p:cNvPr id="167" name="Text Placeholder 2">
            <a:extLst>
              <a:ext uri="{FF2B5EF4-FFF2-40B4-BE49-F238E27FC236}">
                <a16:creationId xmlns:a16="http://schemas.microsoft.com/office/drawing/2014/main" id="{791BBA05-D57C-4F0C-8CB7-F4C0CB088AAA}"/>
              </a:ext>
            </a:extLst>
          </p:cNvPr>
          <p:cNvSpPr>
            <a:spLocks noGrp="1"/>
          </p:cNvSpPr>
          <p:nvPr>
            <p:custDataLst>
              <p:tags r:id="rId71"/>
            </p:custDataLst>
          </p:nvPr>
        </p:nvSpPr>
        <p:spPr bwMode="auto">
          <a:xfrm>
            <a:off x="1541463" y="4545013"/>
            <a:ext cx="3757613"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Personalized marketing technology</a:t>
            </a:r>
            <a:endParaRPr lang="en-US" sz="1000" b="1" dirty="0">
              <a:solidFill>
                <a:schemeClr val="bg1"/>
              </a:solidFill>
              <a:sym typeface="+mn-lt"/>
            </a:endParaRPr>
          </a:p>
        </p:txBody>
      </p:sp>
      <p:sp>
        <p:nvSpPr>
          <p:cNvPr id="168" name="Text Placeholder 2">
            <a:extLst>
              <a:ext uri="{FF2B5EF4-FFF2-40B4-BE49-F238E27FC236}">
                <a16:creationId xmlns:a16="http://schemas.microsoft.com/office/drawing/2014/main" id="{6AE5767A-28D9-4FF6-A0FF-8E926BBAEA2D}"/>
              </a:ext>
            </a:extLst>
          </p:cNvPr>
          <p:cNvSpPr>
            <a:spLocks noGrp="1"/>
          </p:cNvSpPr>
          <p:nvPr>
            <p:custDataLst>
              <p:tags r:id="rId72"/>
            </p:custDataLst>
          </p:nvPr>
        </p:nvSpPr>
        <p:spPr bwMode="auto">
          <a:xfrm>
            <a:off x="184150" y="2333625"/>
            <a:ext cx="206057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Self-service</a:t>
            </a:r>
            <a:endParaRPr lang="en-US" sz="1000" b="1" dirty="0">
              <a:solidFill>
                <a:schemeClr val="bg1"/>
              </a:solidFill>
              <a:sym typeface="+mn-lt"/>
            </a:endParaRPr>
          </a:p>
        </p:txBody>
      </p:sp>
      <p:sp>
        <p:nvSpPr>
          <p:cNvPr id="169" name="Text Placeholder 2">
            <a:extLst>
              <a:ext uri="{FF2B5EF4-FFF2-40B4-BE49-F238E27FC236}">
                <a16:creationId xmlns:a16="http://schemas.microsoft.com/office/drawing/2014/main" id="{7703186D-9281-4F2C-8F6D-A62C16299AC1}"/>
              </a:ext>
            </a:extLst>
          </p:cNvPr>
          <p:cNvSpPr>
            <a:spLocks noGrp="1"/>
          </p:cNvSpPr>
          <p:nvPr>
            <p:custDataLst>
              <p:tags r:id="rId73"/>
            </p:custDataLst>
          </p:nvPr>
        </p:nvSpPr>
        <p:spPr bwMode="auto">
          <a:xfrm>
            <a:off x="519113" y="2878138"/>
            <a:ext cx="204787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Assisted channels</a:t>
            </a:r>
            <a:endParaRPr lang="en-US" sz="1000" b="1" dirty="0">
              <a:solidFill>
                <a:schemeClr val="bg1"/>
              </a:solidFill>
              <a:sym typeface="+mn-lt"/>
            </a:endParaRPr>
          </a:p>
        </p:txBody>
      </p:sp>
      <p:sp>
        <p:nvSpPr>
          <p:cNvPr id="170" name="Text Placeholder 2">
            <a:extLst>
              <a:ext uri="{FF2B5EF4-FFF2-40B4-BE49-F238E27FC236}">
                <a16:creationId xmlns:a16="http://schemas.microsoft.com/office/drawing/2014/main" id="{8F0A75DA-B5F3-479A-8D85-CF447A22CF1E}"/>
              </a:ext>
            </a:extLst>
          </p:cNvPr>
          <p:cNvSpPr>
            <a:spLocks noGrp="1"/>
          </p:cNvSpPr>
          <p:nvPr>
            <p:custDataLst>
              <p:tags r:id="rId74"/>
            </p:custDataLst>
          </p:nvPr>
        </p:nvSpPr>
        <p:spPr bwMode="auto">
          <a:xfrm>
            <a:off x="3254375" y="5122863"/>
            <a:ext cx="3409950"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Field experience</a:t>
            </a:r>
          </a:p>
        </p:txBody>
      </p:sp>
      <p:sp>
        <p:nvSpPr>
          <p:cNvPr id="171" name="Text Placeholder 2">
            <a:extLst>
              <a:ext uri="{FF2B5EF4-FFF2-40B4-BE49-F238E27FC236}">
                <a16:creationId xmlns:a16="http://schemas.microsoft.com/office/drawing/2014/main" id="{527791B5-E0FE-4BB2-A62C-1BD08C914513}"/>
              </a:ext>
            </a:extLst>
          </p:cNvPr>
          <p:cNvSpPr>
            <a:spLocks noGrp="1"/>
          </p:cNvSpPr>
          <p:nvPr>
            <p:custDataLst>
              <p:tags r:id="rId75"/>
            </p:custDataLst>
          </p:nvPr>
        </p:nvSpPr>
        <p:spPr bwMode="auto">
          <a:xfrm>
            <a:off x="519113" y="1389063"/>
            <a:ext cx="2735263" cy="701675"/>
          </a:xfrm>
          <a:prstGeom prst="homePlate">
            <a:avLst>
              <a:gd name="adj" fmla="val 18100"/>
            </a:avLst>
          </a:prstGeom>
          <a:solidFill>
            <a:schemeClr val="bg2"/>
          </a:solidFill>
          <a:ln w="9525">
            <a:solidFill>
              <a:srgbClr val="FFFFFF"/>
            </a:solidFill>
          </a:ln>
        </p:spPr>
        <p:txBody>
          <a:bodyPr vert="horz" wrap="square" lIns="90488" tIns="46038" rIns="17780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sym typeface="+mn-lt"/>
              </a:rPr>
              <a:t>Foundational enablers (data cleansing, integration layer, business rules engine, predictive analytics platform, E2E testing and training environments)</a:t>
            </a:r>
            <a:endParaRPr lang="en-US" sz="1000" b="1" dirty="0">
              <a:solidFill>
                <a:schemeClr val="bg1"/>
              </a:solidFill>
              <a:sym typeface="+mn-lt"/>
            </a:endParaRPr>
          </a:p>
        </p:txBody>
      </p:sp>
      <p:sp>
        <p:nvSpPr>
          <p:cNvPr id="172" name="Rectangle 171">
            <a:extLst>
              <a:ext uri="{FF2B5EF4-FFF2-40B4-BE49-F238E27FC236}">
                <a16:creationId xmlns:a16="http://schemas.microsoft.com/office/drawing/2014/main" id="{6E6D4B7E-EFD7-4016-9E50-355063229567}"/>
              </a:ext>
            </a:extLst>
          </p:cNvPr>
          <p:cNvSpPr>
            <a:spLocks/>
          </p:cNvSpPr>
          <p:nvPr/>
        </p:nvSpPr>
        <p:spPr>
          <a:xfrm>
            <a:off x="881854" y="5428831"/>
            <a:ext cx="3265489" cy="384499"/>
          </a:xfrm>
          <a:prstGeom prst="rect">
            <a:avLst/>
          </a:prstGeom>
          <a:solidFill>
            <a:schemeClr val="accent2">
              <a:lumMod val="20000"/>
              <a:lumOff val="80000"/>
              <a:alpha val="50000"/>
            </a:schemeClr>
          </a:solidFill>
        </p:spPr>
        <p:txBody>
          <a:bodyPr wrap="square" anchor="ctr">
            <a:noAutofit/>
          </a:bodyPr>
          <a:lstStyle/>
          <a:p>
            <a:pPr algn="ctr"/>
            <a:r>
              <a:rPr lang="en-US" sz="1000" dirty="0">
                <a:latin typeface="+mn-lt"/>
                <a:ea typeface="Calibri" panose="020F0502020204030204" pitchFamily="34" charset="0"/>
                <a:cs typeface="Calibri" panose="020F0502020204030204" pitchFamily="34" charset="0"/>
              </a:rPr>
              <a:t>Refresh perspective on CSS replacement and perform vendor diligence</a:t>
            </a:r>
            <a:endParaRPr lang="en-US" sz="1000" dirty="0">
              <a:latin typeface="+mn-lt"/>
            </a:endParaRPr>
          </a:p>
        </p:txBody>
      </p:sp>
      <p:sp>
        <p:nvSpPr>
          <p:cNvPr id="173" name="Rectangle 172">
            <a:extLst>
              <a:ext uri="{FF2B5EF4-FFF2-40B4-BE49-F238E27FC236}">
                <a16:creationId xmlns:a16="http://schemas.microsoft.com/office/drawing/2014/main" id="{3F89C998-F15A-4205-B4F8-DFCE1D10C8A2}"/>
              </a:ext>
            </a:extLst>
          </p:cNvPr>
          <p:cNvSpPr>
            <a:spLocks/>
          </p:cNvSpPr>
          <p:nvPr/>
        </p:nvSpPr>
        <p:spPr>
          <a:xfrm>
            <a:off x="4611371" y="5428831"/>
            <a:ext cx="1303654" cy="384499"/>
          </a:xfrm>
          <a:prstGeom prst="rect">
            <a:avLst/>
          </a:prstGeom>
          <a:solidFill>
            <a:schemeClr val="accent2">
              <a:lumMod val="20000"/>
              <a:lumOff val="80000"/>
              <a:alpha val="50000"/>
            </a:schemeClr>
          </a:solidFill>
        </p:spPr>
        <p:txBody>
          <a:bodyPr wrap="square" anchor="ctr">
            <a:noAutofit/>
          </a:bodyPr>
          <a:lstStyle/>
          <a:p>
            <a:r>
              <a:rPr lang="en-US" sz="1000" spc="-30" dirty="0">
                <a:latin typeface="+mn-lt"/>
                <a:ea typeface="Calibri" panose="020F0502020204030204" pitchFamily="34" charset="0"/>
                <a:cs typeface="Calibri" panose="020F0502020204030204" pitchFamily="34" charset="0"/>
              </a:rPr>
              <a:t>Build business case for </a:t>
            </a:r>
            <a:r>
              <a:rPr lang="en-US" sz="1000" spc="-30" dirty="0">
                <a:latin typeface="+mn-lt"/>
                <a:cs typeface="Calibri" panose="020F0502020204030204" pitchFamily="34" charset="0"/>
              </a:rPr>
              <a:t>CSS replacement</a:t>
            </a:r>
            <a:endParaRPr lang="en-US" sz="1000" spc="-30" dirty="0">
              <a:latin typeface="+mn-lt"/>
            </a:endParaRPr>
          </a:p>
        </p:txBody>
      </p:sp>
      <p:sp>
        <p:nvSpPr>
          <p:cNvPr id="174" name="Rectangle 173">
            <a:extLst>
              <a:ext uri="{FF2B5EF4-FFF2-40B4-BE49-F238E27FC236}">
                <a16:creationId xmlns:a16="http://schemas.microsoft.com/office/drawing/2014/main" id="{9D648D0B-A6EA-489B-A105-77B6FE836753}"/>
              </a:ext>
            </a:extLst>
          </p:cNvPr>
          <p:cNvSpPr>
            <a:spLocks/>
          </p:cNvSpPr>
          <p:nvPr/>
        </p:nvSpPr>
        <p:spPr>
          <a:xfrm>
            <a:off x="5994703" y="5428831"/>
            <a:ext cx="1264928" cy="384499"/>
          </a:xfrm>
          <a:prstGeom prst="rect">
            <a:avLst/>
          </a:prstGeom>
          <a:solidFill>
            <a:schemeClr val="accent2">
              <a:lumMod val="20000"/>
              <a:lumOff val="80000"/>
              <a:alpha val="50000"/>
            </a:schemeClr>
          </a:solidFill>
        </p:spPr>
        <p:txBody>
          <a:bodyPr wrap="square" anchor="ctr">
            <a:noAutofit/>
          </a:bodyPr>
          <a:lstStyle/>
          <a:p>
            <a:pPr algn="ctr"/>
            <a:r>
              <a:rPr lang="en-US" sz="1000" dirty="0">
                <a:latin typeface="+mn-lt"/>
                <a:ea typeface="Calibri" panose="020F0502020204030204" pitchFamily="34" charset="0"/>
                <a:cs typeface="Calibri" panose="020F0502020204030204" pitchFamily="34" charset="0"/>
              </a:rPr>
              <a:t>Start replacement of CSS</a:t>
            </a:r>
            <a:endParaRPr lang="en-US" sz="1000" dirty="0">
              <a:latin typeface="+mn-lt"/>
            </a:endParaRPr>
          </a:p>
        </p:txBody>
      </p:sp>
      <p:sp>
        <p:nvSpPr>
          <p:cNvPr id="175" name="Rectangle 5">
            <a:extLst>
              <a:ext uri="{FF2B5EF4-FFF2-40B4-BE49-F238E27FC236}">
                <a16:creationId xmlns:a16="http://schemas.microsoft.com/office/drawing/2014/main" id="{8EFA8B9E-A3E2-4610-A858-51DEC5EEFD4D}"/>
              </a:ext>
            </a:extLst>
          </p:cNvPr>
          <p:cNvSpPr txBox="1">
            <a:spLocks/>
          </p:cNvSpPr>
          <p:nvPr>
            <p:custDataLst>
              <p:tags r:id="rId76"/>
            </p:custDataLst>
          </p:nvPr>
        </p:nvSpPr>
        <p:spPr>
          <a:xfrm>
            <a:off x="7445057" y="4288136"/>
            <a:ext cx="1524000" cy="1204926"/>
          </a:xfrm>
          <a:prstGeom prst="rect">
            <a:avLst/>
          </a:prstGeom>
          <a:solidFill>
            <a:schemeClr val="accent6">
              <a:lumMod val="20000"/>
              <a:lumOff val="80000"/>
            </a:schemeClr>
          </a:solidFill>
          <a:ln>
            <a:solidFill>
              <a:srgbClr val="FFFFFF"/>
            </a:solid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000" dirty="0"/>
              <a:t>Heavily dependent on access to expertise and industry learnings and a solid, urgent business case to merit the effort required</a:t>
            </a:r>
          </a:p>
        </p:txBody>
      </p:sp>
      <p:sp>
        <p:nvSpPr>
          <p:cNvPr id="3" name="Freeform: Shape 2">
            <a:extLst>
              <a:ext uri="{FF2B5EF4-FFF2-40B4-BE49-F238E27FC236}">
                <a16:creationId xmlns:a16="http://schemas.microsoft.com/office/drawing/2014/main" id="{79BCDFF3-9261-451B-AB08-F6280D02710F}"/>
              </a:ext>
            </a:extLst>
          </p:cNvPr>
          <p:cNvSpPr/>
          <p:nvPr/>
        </p:nvSpPr>
        <p:spPr>
          <a:xfrm>
            <a:off x="6858000" y="5076825"/>
            <a:ext cx="581025" cy="342900"/>
          </a:xfrm>
          <a:custGeom>
            <a:avLst/>
            <a:gdLst>
              <a:gd name="connsiteX0" fmla="*/ 0 w 581025"/>
              <a:gd name="connsiteY0" fmla="*/ 342900 h 342900"/>
              <a:gd name="connsiteX1" fmla="*/ 0 w 581025"/>
              <a:gd name="connsiteY1" fmla="*/ 0 h 342900"/>
              <a:gd name="connsiteX2" fmla="*/ 581025 w 581025"/>
              <a:gd name="connsiteY2" fmla="*/ 0 h 342900"/>
            </a:gdLst>
            <a:ahLst/>
            <a:cxnLst>
              <a:cxn ang="0">
                <a:pos x="connsiteX0" y="connsiteY0"/>
              </a:cxn>
              <a:cxn ang="0">
                <a:pos x="connsiteX1" y="connsiteY1"/>
              </a:cxn>
              <a:cxn ang="0">
                <a:pos x="connsiteX2" y="connsiteY2"/>
              </a:cxn>
            </a:cxnLst>
            <a:rect l="l" t="t" r="r" b="b"/>
            <a:pathLst>
              <a:path w="581025" h="342900">
                <a:moveTo>
                  <a:pt x="0" y="342900"/>
                </a:moveTo>
                <a:lnTo>
                  <a:pt x="0" y="0"/>
                </a:lnTo>
                <a:lnTo>
                  <a:pt x="581025" y="0"/>
                </a:lnTo>
              </a:path>
            </a:pathLst>
          </a:custGeom>
          <a:ln w="19050" cmpd="sng">
            <a:solidFill>
              <a:schemeClr val="accent6"/>
            </a:solidFill>
            <a:headEnd type="none"/>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solidFill>
            </a:endParaRPr>
          </a:p>
        </p:txBody>
      </p:sp>
    </p:spTree>
    <p:extLst>
      <p:ext uri="{BB962C8B-B14F-4D97-AF65-F5344CB8AC3E}">
        <p14:creationId xmlns:p14="http://schemas.microsoft.com/office/powerpoint/2010/main" val="29974869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0765693-F32A-4ACF-AD43-DC9FA9143D74}"/>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43755" name="think-cell Slide" r:id="rId13" imgW="473" imgH="473" progId="TCLayout.ActiveDocument.1">
                  <p:embed/>
                </p:oleObj>
              </mc:Choice>
              <mc:Fallback>
                <p:oleObj name="think-cell Slide" r:id="rId13" imgW="473" imgH="473" progId="TCLayout.ActiveDocument.1">
                  <p:embed/>
                  <p:pic>
                    <p:nvPicPr>
                      <p:cNvPr id="5" name="Object 4" hidden="1">
                        <a:extLst>
                          <a:ext uri="{FF2B5EF4-FFF2-40B4-BE49-F238E27FC236}">
                            <a16:creationId xmlns:a16="http://schemas.microsoft.com/office/drawing/2014/main" id="{70765693-F32A-4ACF-AD43-DC9FA9143D74}"/>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48EDADAC-2578-43C2-B0DF-ECBFC472AA0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6E4A726B-6F13-4BC3-9BEA-10085E66EA76}"/>
              </a:ext>
            </a:extLst>
          </p:cNvPr>
          <p:cNvSpPr>
            <a:spLocks noGrp="1"/>
          </p:cNvSpPr>
          <p:nvPr>
            <p:ph type="title"/>
          </p:nvPr>
        </p:nvSpPr>
        <p:spPr/>
        <p:txBody>
          <a:bodyPr/>
          <a:lstStyle/>
          <a:p>
            <a:fld id="{52698C75-28F6-4FB4-83CF-DF1E6C47EB8C}" type="datetime'Contents'">
              <a:rPr lang="en-US" altLang="en-US" smtClean="0"/>
              <a:pPr/>
              <a:t>Contents</a:t>
            </a:fld>
            <a:endParaRPr lang="en-US"/>
          </a:p>
        </p:txBody>
      </p:sp>
      <p:sp>
        <p:nvSpPr>
          <p:cNvPr id="18" name="Text Placeholder 2">
            <a:extLst>
              <a:ext uri="{FF2B5EF4-FFF2-40B4-BE49-F238E27FC236}">
                <a16:creationId xmlns:a16="http://schemas.microsoft.com/office/drawing/2014/main" id="{2D072C9A-7B25-41DE-85F7-1CBFC06574F1}"/>
              </a:ext>
            </a:extLst>
          </p:cNvPr>
          <p:cNvSpPr>
            <a:spLocks noGrp="1"/>
          </p:cNvSpPr>
          <p:nvPr>
            <p:custDataLst>
              <p:tags r:id="rId4"/>
            </p:custDataLst>
          </p:nvPr>
        </p:nvSpPr>
        <p:spPr bwMode="gray">
          <a:xfrm>
            <a:off x="2701483" y="1624429"/>
            <a:ext cx="3756025" cy="406400"/>
          </a:xfrm>
          <a:prstGeom prst="rect">
            <a:avLst/>
          </a:prstGeom>
          <a:solidFill>
            <a:schemeClr val="bg1"/>
          </a:solidFill>
          <a:ln w="9525">
            <a:solidFill>
              <a:schemeClr val="bg1"/>
            </a:solidFill>
          </a:ln>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Introduction</a:t>
            </a:r>
            <a:endParaRPr lang="en-US" dirty="0"/>
          </a:p>
        </p:txBody>
      </p:sp>
      <p:sp>
        <p:nvSpPr>
          <p:cNvPr id="2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5"/>
            </p:custDataLst>
          </p:nvPr>
        </p:nvSpPr>
        <p:spPr bwMode="gray">
          <a:xfrm>
            <a:off x="2896355" y="2473037"/>
            <a:ext cx="3756025" cy="407988"/>
          </a:xfrm>
          <a:prstGeom prst="rect">
            <a:avLst/>
          </a:prstGeom>
          <a:solidFill>
            <a:schemeClr val="bg1"/>
          </a:solidFill>
          <a:ln w="9525">
            <a:noFill/>
          </a:ln>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1 Roadmap (Executive Level)</a:t>
            </a:r>
            <a:endParaRPr lang="en-US" dirty="0"/>
          </a:p>
        </p:txBody>
      </p:sp>
      <p:sp>
        <p:nvSpPr>
          <p:cNvPr id="12" name="Text Placeholder 2">
            <a:hlinkClick r:id="rId16" action="ppaction://hlinksldjump"/>
            <a:extLst>
              <a:ext uri="{FF2B5EF4-FFF2-40B4-BE49-F238E27FC236}">
                <a16:creationId xmlns:a16="http://schemas.microsoft.com/office/drawing/2014/main" id="{54675E77-1A64-4917-A7A6-41DC307BA97A}"/>
              </a:ext>
            </a:extLst>
          </p:cNvPr>
          <p:cNvSpPr>
            <a:spLocks noGrp="1"/>
          </p:cNvSpPr>
          <p:nvPr>
            <p:custDataLst>
              <p:tags r:id="rId6"/>
            </p:custDataLst>
          </p:nvPr>
        </p:nvSpPr>
        <p:spPr bwMode="gray">
          <a:xfrm>
            <a:off x="2896355" y="2881024"/>
            <a:ext cx="3756025" cy="406400"/>
          </a:xfrm>
          <a:prstGeom prst="rect">
            <a:avLst/>
          </a:prstGeom>
          <a:solidFill>
            <a:schemeClr val="tx2">
              <a:lumMod val="20000"/>
              <a:lumOff val="80000"/>
            </a:schemeClr>
          </a:solidFill>
          <a:ln w="9525">
            <a:noFill/>
          </a:ln>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b="1" dirty="0"/>
              <a:t>Level 2 Roadmaps (Package)</a:t>
            </a:r>
            <a:endParaRPr lang="en-US" b="1" dirty="0"/>
          </a:p>
        </p:txBody>
      </p:sp>
      <p:sp>
        <p:nvSpPr>
          <p:cNvPr id="15" name="Text Placeholder 2">
            <a:hlinkClick r:id="rId17" action="ppaction://hlinksldjump"/>
            <a:extLst>
              <a:ext uri="{FF2B5EF4-FFF2-40B4-BE49-F238E27FC236}">
                <a16:creationId xmlns:a16="http://schemas.microsoft.com/office/drawing/2014/main" id="{8CEF3071-A004-411A-97E5-0251DFC84C3A}"/>
              </a:ext>
            </a:extLst>
          </p:cNvPr>
          <p:cNvSpPr>
            <a:spLocks noGrp="1"/>
          </p:cNvSpPr>
          <p:nvPr>
            <p:custDataLst>
              <p:tags r:id="rId7"/>
            </p:custDataLst>
          </p:nvPr>
        </p:nvSpPr>
        <p:spPr bwMode="gray">
          <a:xfrm>
            <a:off x="2896355" y="3287424"/>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6"/>
                </a:solidFill>
              </a14:hiddenLine>
            </a:ext>
          </a:extLst>
        </p:spPr>
        <p:txBody>
          <a:bodyPr vert="horz" wrap="none" lIns="80963" tIns="80963" rIns="0" bIns="825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3 Roadmaps </a:t>
            </a:r>
            <a:r>
              <a:rPr lang="en-US" altLang="en-US"/>
              <a:t>(Technology)</a:t>
            </a:r>
            <a:endParaRPr lang="en-US" dirty="0"/>
          </a:p>
        </p:txBody>
      </p:sp>
      <p:sp>
        <p:nvSpPr>
          <p:cNvPr id="20" name="Text Placeholder 2">
            <a:hlinkClick r:id="rId18" action="ppaction://hlinksldjump"/>
            <a:extLst>
              <a:ext uri="{FF2B5EF4-FFF2-40B4-BE49-F238E27FC236}">
                <a16:creationId xmlns:a16="http://schemas.microsoft.com/office/drawing/2014/main" id="{994B79D9-2855-4411-AA43-B914E6B99B2F}"/>
              </a:ext>
            </a:extLst>
          </p:cNvPr>
          <p:cNvSpPr>
            <a:spLocks noGrp="1"/>
          </p:cNvSpPr>
          <p:nvPr>
            <p:custDataLst>
              <p:tags r:id="rId8"/>
            </p:custDataLst>
          </p:nvPr>
        </p:nvSpPr>
        <p:spPr bwMode="gray">
          <a:xfrm>
            <a:off x="2896355" y="3695412"/>
            <a:ext cx="3756025" cy="406400"/>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4 Roadmaps </a:t>
            </a:r>
            <a:r>
              <a:rPr lang="en-US" altLang="en-US"/>
              <a:t>(Journey)</a:t>
            </a:r>
            <a:endParaRPr lang="en-US" dirty="0"/>
          </a:p>
        </p:txBody>
      </p:sp>
      <p:sp>
        <p:nvSpPr>
          <p:cNvPr id="10"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9"/>
            </p:custDataLst>
          </p:nvPr>
        </p:nvSpPr>
        <p:spPr bwMode="gray">
          <a:xfrm>
            <a:off x="2701482" y="2065049"/>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5 Year View</a:t>
            </a:r>
            <a:endParaRPr lang="en-US" dirty="0"/>
          </a:p>
        </p:txBody>
      </p:sp>
      <p:sp>
        <p:nvSpPr>
          <p:cNvPr id="1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0"/>
            </p:custDataLst>
          </p:nvPr>
        </p:nvSpPr>
        <p:spPr bwMode="gray">
          <a:xfrm>
            <a:off x="2701481" y="4101811"/>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4 Quarter View</a:t>
            </a:r>
            <a:endParaRPr lang="en-US" dirty="0"/>
          </a:p>
        </p:txBody>
      </p:sp>
      <p:sp>
        <p:nvSpPr>
          <p:cNvPr id="13"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1"/>
            </p:custDataLst>
          </p:nvPr>
        </p:nvSpPr>
        <p:spPr bwMode="gray">
          <a:xfrm>
            <a:off x="2701480" y="4449083"/>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3 Month View</a:t>
            </a:r>
            <a:endParaRPr lang="en-US" dirty="0"/>
          </a:p>
        </p:txBody>
      </p:sp>
    </p:spTree>
    <p:extLst>
      <p:ext uri="{BB962C8B-B14F-4D97-AF65-F5344CB8AC3E}">
        <p14:creationId xmlns:p14="http://schemas.microsoft.com/office/powerpoint/2010/main" val="18147413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9D56751-E24B-41D7-BACB-4E129D800989}"/>
              </a:ext>
            </a:extLst>
          </p:cNvPr>
          <p:cNvGraphicFramePr>
            <a:graphicFrameLocks noChangeAspect="1"/>
          </p:cNvGraphicFramePr>
          <p:nvPr>
            <p:custDataLst>
              <p:tags r:id="rId2"/>
            </p:custDataLst>
            <p:extLst>
              <p:ext uri="{D42A27DB-BD31-4B8C-83A1-F6EECF244321}">
                <p14:modId xmlns:p14="http://schemas.microsoft.com/office/powerpoint/2010/main" val="5751217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07166" name="think-cell Slide" r:id="rId10" imgW="347" imgH="346" progId="TCLayout.ActiveDocument.1">
                  <p:embed/>
                </p:oleObj>
              </mc:Choice>
              <mc:Fallback>
                <p:oleObj name="think-cell Slide" r:id="rId10" imgW="347" imgH="346" progId="TCLayout.ActiveDocument.1">
                  <p:embed/>
                  <p:pic>
                    <p:nvPicPr>
                      <p:cNvPr id="3" name="Object 2" hidden="1">
                        <a:extLst>
                          <a:ext uri="{FF2B5EF4-FFF2-40B4-BE49-F238E27FC236}">
                            <a16:creationId xmlns:a16="http://schemas.microsoft.com/office/drawing/2014/main" id="{09D56751-E24B-41D7-BACB-4E129D80098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19564F3-1C2F-4480-B942-661174CC759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GB"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38B68BE4-D8E3-42D7-B79E-B315C5ECD31C}"/>
              </a:ext>
            </a:extLst>
          </p:cNvPr>
          <p:cNvSpPr>
            <a:spLocks noGrp="1"/>
          </p:cNvSpPr>
          <p:nvPr>
            <p:ph type="title"/>
          </p:nvPr>
        </p:nvSpPr>
        <p:spPr bwMode="auto">
          <a:xfrm>
            <a:off x="174943" y="234864"/>
            <a:ext cx="8794113"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GB" dirty="0"/>
              <a:t>Self-service: problem statements</a:t>
            </a:r>
          </a:p>
        </p:txBody>
      </p:sp>
      <p:sp>
        <p:nvSpPr>
          <p:cNvPr id="52" name="Rectangle 5">
            <a:extLst>
              <a:ext uri="{FF2B5EF4-FFF2-40B4-BE49-F238E27FC236}">
                <a16:creationId xmlns:a16="http://schemas.microsoft.com/office/drawing/2014/main" id="{576099A3-0A63-40AA-B16F-9281B1D30B08}"/>
              </a:ext>
            </a:extLst>
          </p:cNvPr>
          <p:cNvSpPr txBox="1">
            <a:spLocks/>
          </p:cNvSpPr>
          <p:nvPr>
            <p:custDataLst>
              <p:tags r:id="rId4"/>
            </p:custDataLst>
          </p:nvPr>
        </p:nvSpPr>
        <p:spPr>
          <a:xfrm>
            <a:off x="174943" y="695626"/>
            <a:ext cx="1371755" cy="1184940"/>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400" b="1" dirty="0">
                <a:solidFill>
                  <a:schemeClr val="accent4"/>
                </a:solidFill>
              </a:rPr>
              <a:t>Overarching</a:t>
            </a:r>
          </a:p>
          <a:p>
            <a:r>
              <a:rPr lang="en-US" sz="1400" b="1" dirty="0">
                <a:solidFill>
                  <a:schemeClr val="accent4"/>
                </a:solidFill>
              </a:rPr>
              <a:t>problem statement</a:t>
            </a:r>
          </a:p>
        </p:txBody>
      </p:sp>
      <p:sp>
        <p:nvSpPr>
          <p:cNvPr id="53" name="Rectangle 5">
            <a:extLst>
              <a:ext uri="{FF2B5EF4-FFF2-40B4-BE49-F238E27FC236}">
                <a16:creationId xmlns:a16="http://schemas.microsoft.com/office/drawing/2014/main" id="{5773A14E-BEFA-412E-A530-D4ADEC499DC7}"/>
              </a:ext>
            </a:extLst>
          </p:cNvPr>
          <p:cNvSpPr txBox="1">
            <a:spLocks/>
          </p:cNvSpPr>
          <p:nvPr>
            <p:custDataLst>
              <p:tags r:id="rId5"/>
            </p:custDataLst>
          </p:nvPr>
        </p:nvSpPr>
        <p:spPr>
          <a:xfrm>
            <a:off x="174943" y="2154328"/>
            <a:ext cx="1371755" cy="3931846"/>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400" b="1" dirty="0">
                <a:solidFill>
                  <a:schemeClr val="accent4"/>
                </a:solidFill>
              </a:rPr>
              <a:t>Specific problem statements</a:t>
            </a:r>
          </a:p>
        </p:txBody>
      </p:sp>
      <p:sp>
        <p:nvSpPr>
          <p:cNvPr id="5" name="TextBox 4">
            <a:extLst>
              <a:ext uri="{FF2B5EF4-FFF2-40B4-BE49-F238E27FC236}">
                <a16:creationId xmlns:a16="http://schemas.microsoft.com/office/drawing/2014/main" id="{1C6DE639-A5F5-4273-A672-F6703BE4BF3E}"/>
              </a:ext>
            </a:extLst>
          </p:cNvPr>
          <p:cNvSpPr txBox="1">
            <a:spLocks/>
          </p:cNvSpPr>
          <p:nvPr>
            <p:custDataLst>
              <p:tags r:id="rId6"/>
            </p:custDataLst>
          </p:nvPr>
        </p:nvSpPr>
        <p:spPr>
          <a:xfrm>
            <a:off x="1619251" y="695626"/>
            <a:ext cx="7349806" cy="1184940"/>
          </a:xfrm>
          <a:prstGeom prst="rect">
            <a:avLst/>
          </a:prstGeom>
        </p:spPr>
        <p:txBody>
          <a:bodyPr vert="horz" wrap="square"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spcBef>
                <a:spcPct val="50000"/>
              </a:spcBef>
            </a:pPr>
            <a:r>
              <a:rPr lang="en-US" sz="1400" dirty="0"/>
              <a:t>Ameren customers aren’t able to access information and resolve issues through the </a:t>
            </a:r>
            <a:r>
              <a:rPr lang="en-US" sz="1400" b="1" dirty="0">
                <a:solidFill>
                  <a:schemeClr val="accent4"/>
                </a:solidFill>
              </a:rPr>
              <a:t>channels they prefer</a:t>
            </a:r>
            <a:r>
              <a:rPr lang="en-US" sz="1400" dirty="0"/>
              <a:t>, which results in increased customer effort/frustration and drives call volume</a:t>
            </a:r>
          </a:p>
          <a:p>
            <a:pPr lvl="1">
              <a:spcBef>
                <a:spcPct val="50000"/>
              </a:spcBef>
            </a:pPr>
            <a:r>
              <a:rPr lang="en-US" sz="1400" dirty="0"/>
              <a:t>2 primary business objectives – increasing </a:t>
            </a:r>
            <a:r>
              <a:rPr lang="en-US" sz="1400" b="1" dirty="0">
                <a:solidFill>
                  <a:schemeClr val="accent4"/>
                </a:solidFill>
              </a:rPr>
              <a:t>customer satisfaction</a:t>
            </a:r>
            <a:r>
              <a:rPr lang="en-US" sz="1400" dirty="0"/>
              <a:t> and decreasing </a:t>
            </a:r>
            <a:r>
              <a:rPr lang="en-US" sz="1400" b="1" dirty="0" err="1">
                <a:solidFill>
                  <a:schemeClr val="accent4"/>
                </a:solidFill>
              </a:rPr>
              <a:t>O&amp;M</a:t>
            </a:r>
            <a:r>
              <a:rPr lang="en-US" sz="1400" b="1" dirty="0">
                <a:solidFill>
                  <a:schemeClr val="accent4"/>
                </a:solidFill>
              </a:rPr>
              <a:t> per customer </a:t>
            </a:r>
            <a:r>
              <a:rPr lang="en-US" sz="1400" dirty="0"/>
              <a:t>– would both benefit from a migration toward digital, self-service channels</a:t>
            </a:r>
          </a:p>
        </p:txBody>
      </p:sp>
      <p:sp>
        <p:nvSpPr>
          <p:cNvPr id="8" name="TextBox 7">
            <a:extLst>
              <a:ext uri="{FF2B5EF4-FFF2-40B4-BE49-F238E27FC236}">
                <a16:creationId xmlns:a16="http://schemas.microsoft.com/office/drawing/2014/main" id="{ED846AEC-197B-469B-91B3-CF454E939804}"/>
              </a:ext>
            </a:extLst>
          </p:cNvPr>
          <p:cNvSpPr txBox="1">
            <a:spLocks/>
          </p:cNvSpPr>
          <p:nvPr>
            <p:custDataLst>
              <p:tags r:id="rId7"/>
            </p:custDataLst>
          </p:nvPr>
        </p:nvSpPr>
        <p:spPr>
          <a:xfrm>
            <a:off x="1619251" y="2154327"/>
            <a:ext cx="7349805" cy="4194221"/>
          </a:xfrm>
          <a:prstGeom prst="rect">
            <a:avLst/>
          </a:prstGeom>
        </p:spPr>
        <p:txBody>
          <a:bodyPr vert="horz" wrap="square"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spcBef>
                <a:spcPct val="50000"/>
              </a:spcBef>
            </a:pPr>
            <a:r>
              <a:rPr lang="en-US" sz="1400" dirty="0">
                <a:ea typeface="Arial Unicode MS" panose="020B0604020202020204" pitchFamily="34" charset="-128"/>
                <a:cs typeface="Arial Unicode MS" panose="020B0604020202020204" pitchFamily="34" charset="-128"/>
              </a:rPr>
              <a:t>Customers aren’t currently completing all self-service transactions they start </a:t>
            </a:r>
          </a:p>
          <a:p>
            <a:pPr lvl="2">
              <a:spcBef>
                <a:spcPct val="25000"/>
              </a:spcBef>
            </a:pPr>
            <a:r>
              <a:rPr lang="en-US" sz="1400" dirty="0">
                <a:ea typeface="Arial Unicode MS" panose="020B0604020202020204" pitchFamily="34" charset="-128"/>
                <a:cs typeface="Arial Unicode MS" panose="020B0604020202020204" pitchFamily="34" charset="-128"/>
              </a:rPr>
              <a:t>For example, 82-88% who attempt ‘start service’ on the Web don’t complete the task</a:t>
            </a:r>
          </a:p>
          <a:p>
            <a:pPr lvl="1">
              <a:spcBef>
                <a:spcPct val="50000"/>
              </a:spcBef>
            </a:pPr>
            <a:r>
              <a:rPr lang="en-US" sz="1400" dirty="0">
                <a:ea typeface="Arial Unicode MS" panose="020B0604020202020204" pitchFamily="34" charset="-128"/>
                <a:cs typeface="Arial Unicode MS" panose="020B0604020202020204" pitchFamily="34" charset="-128"/>
              </a:rPr>
              <a:t>Ameren lacks visibility into details behind self-service behavior</a:t>
            </a:r>
          </a:p>
          <a:p>
            <a:pPr lvl="2">
              <a:spcBef>
                <a:spcPct val="25000"/>
              </a:spcBef>
            </a:pPr>
            <a:r>
              <a:rPr lang="en-US" sz="1400" dirty="0">
                <a:ea typeface="Arial Unicode MS" panose="020B0604020202020204" pitchFamily="34" charset="-128"/>
                <a:cs typeface="Arial Unicode MS" panose="020B0604020202020204" pitchFamily="34" charset="-128"/>
              </a:rPr>
              <a:t>For example, volume of self-served transactions, top journeys, key friction points, etc.</a:t>
            </a:r>
          </a:p>
          <a:p>
            <a:pPr lvl="1">
              <a:spcBef>
                <a:spcPct val="50000"/>
              </a:spcBef>
            </a:pPr>
            <a:r>
              <a:rPr lang="en-US" sz="1400" dirty="0">
                <a:ea typeface="Arial Unicode MS" panose="020B0604020202020204" pitchFamily="34" charset="-128"/>
                <a:cs typeface="Arial Unicode MS" panose="020B0604020202020204" pitchFamily="34" charset="-128"/>
              </a:rPr>
              <a:t>Live agents still support chat functionality</a:t>
            </a:r>
          </a:p>
          <a:p>
            <a:pPr lvl="1">
              <a:spcBef>
                <a:spcPct val="50000"/>
              </a:spcBef>
            </a:pPr>
            <a:r>
              <a:rPr lang="en-US" sz="1400" dirty="0">
                <a:ea typeface="Arial Unicode MS" panose="020B0604020202020204" pitchFamily="34" charset="-128"/>
                <a:cs typeface="Arial Unicode MS" panose="020B0604020202020204" pitchFamily="34" charset="-128"/>
              </a:rPr>
              <a:t>The IVR is not an optimal experience for customers as it is hierarchy-based and primarily used as a call routing tool (only 50% were satisfied according to a recent Grouped Outage Survey from AIC)</a:t>
            </a:r>
          </a:p>
          <a:p>
            <a:pPr lvl="2">
              <a:spcBef>
                <a:spcPct val="25000"/>
              </a:spcBef>
            </a:pPr>
            <a:r>
              <a:rPr lang="en-US" sz="1400" dirty="0">
                <a:ea typeface="Arial Unicode MS" panose="020B0604020202020204" pitchFamily="34" charset="-128"/>
                <a:cs typeface="Arial Unicode MS" panose="020B0604020202020204" pitchFamily="34" charset="-128"/>
              </a:rPr>
              <a:t>The lack of even basic predictive functionality (e.g., small set of rules-based use cases around billing and outage) in the </a:t>
            </a:r>
            <a:r>
              <a:rPr lang="en-US" sz="1400" dirty="0" err="1">
                <a:ea typeface="Arial Unicode MS" panose="020B0604020202020204" pitchFamily="34" charset="-128"/>
                <a:cs typeface="Arial Unicode MS" panose="020B0604020202020204" pitchFamily="34" charset="-128"/>
              </a:rPr>
              <a:t>IVR</a:t>
            </a:r>
            <a:r>
              <a:rPr lang="en-US" sz="1400" dirty="0">
                <a:ea typeface="Arial Unicode MS" panose="020B0604020202020204" pitchFamily="34" charset="-128"/>
                <a:cs typeface="Arial Unicode MS" panose="020B0604020202020204" pitchFamily="34" charset="-128"/>
              </a:rPr>
              <a:t> forces customers to use the menu hierarchy and delivers a sub-optimal customer experience</a:t>
            </a:r>
          </a:p>
          <a:p>
            <a:pPr lvl="1">
              <a:spcBef>
                <a:spcPct val="50000"/>
              </a:spcBef>
            </a:pPr>
            <a:r>
              <a:rPr lang="en-US" sz="1400" dirty="0">
                <a:ea typeface="Arial Unicode MS" panose="020B0604020202020204" pitchFamily="34" charset="-128"/>
                <a:cs typeface="Arial Unicode MS" panose="020B0604020202020204" pitchFamily="34" charset="-128"/>
              </a:rPr>
              <a:t>“Billing” is the top call type across states (26% and 17% respectively), some portion of which is “bill inquiry”, the handling of which could be automated</a:t>
            </a:r>
          </a:p>
          <a:p>
            <a:pPr lvl="1">
              <a:spcBef>
                <a:spcPct val="50000"/>
              </a:spcBef>
            </a:pPr>
            <a:r>
              <a:rPr lang="en-US" sz="1400" dirty="0">
                <a:ea typeface="Arial Unicode MS" panose="020B0604020202020204" pitchFamily="34" charset="-128"/>
                <a:cs typeface="Arial Unicode MS" panose="020B0604020202020204" pitchFamily="34" charset="-128"/>
              </a:rPr>
              <a:t>Ameren’s current messaging platforms (Kubra, West) do not support effective cross-channel communication, on one platform, that draws from/is triggered by a ‘single source of truth’ </a:t>
            </a:r>
          </a:p>
        </p:txBody>
      </p:sp>
      <p:cxnSp>
        <p:nvCxnSpPr>
          <p:cNvPr id="11" name="Straight Arrow Connector 10">
            <a:extLst>
              <a:ext uri="{FF2B5EF4-FFF2-40B4-BE49-F238E27FC236}">
                <a16:creationId xmlns:a16="http://schemas.microsoft.com/office/drawing/2014/main" id="{ABBDB19D-C63C-4E56-BB49-C3FCA73C4D79}"/>
              </a:ext>
            </a:extLst>
          </p:cNvPr>
          <p:cNvCxnSpPr/>
          <p:nvPr/>
        </p:nvCxnSpPr>
        <p:spPr>
          <a:xfrm>
            <a:off x="1619251" y="2017447"/>
            <a:ext cx="7349805" cy="0"/>
          </a:xfrm>
          <a:prstGeom prst="straightConnector1">
            <a:avLst/>
          </a:prstGeom>
          <a:ln w="12700">
            <a:solidFill>
              <a:srgbClr val="808080"/>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23776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32101700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49888" name="think-cell Slide" r:id="rId67" imgW="473" imgH="473" progId="TCLayout.ActiveDocument.1">
                  <p:embed/>
                </p:oleObj>
              </mc:Choice>
              <mc:Fallback>
                <p:oleObj name="think-cell Slide" r:id="rId67"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68"/>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80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Self-service</a:t>
            </a:r>
          </a:p>
        </p:txBody>
      </p:sp>
      <p:sp>
        <p:nvSpPr>
          <p:cNvPr id="116" name="RectangleLegend1">
            <a:extLst>
              <a:ext uri="{FF2B5EF4-FFF2-40B4-BE49-F238E27FC236}">
                <a16:creationId xmlns:a16="http://schemas.microsoft.com/office/drawing/2014/main" id="{4DE93A05-96CE-4E01-AD5E-C76FC5654473}"/>
              </a:ext>
            </a:extLst>
          </p:cNvPr>
          <p:cNvSpPr>
            <a:spLocks noChangeArrowheads="1"/>
          </p:cNvSpPr>
          <p:nvPr/>
        </p:nvSpPr>
        <p:spPr bwMode="auto">
          <a:xfrm>
            <a:off x="5935464" y="340822"/>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117" name="RectangleLegend2">
            <a:extLst>
              <a:ext uri="{FF2B5EF4-FFF2-40B4-BE49-F238E27FC236}">
                <a16:creationId xmlns:a16="http://schemas.microsoft.com/office/drawing/2014/main" id="{1E274949-3835-4D8E-993E-0918A511F3A6}"/>
              </a:ext>
            </a:extLst>
          </p:cNvPr>
          <p:cNvSpPr>
            <a:spLocks noChangeArrowheads="1"/>
          </p:cNvSpPr>
          <p:nvPr/>
        </p:nvSpPr>
        <p:spPr bwMode="auto">
          <a:xfrm>
            <a:off x="6870524" y="340822"/>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118" name="RectangleLegend3">
            <a:extLst>
              <a:ext uri="{FF2B5EF4-FFF2-40B4-BE49-F238E27FC236}">
                <a16:creationId xmlns:a16="http://schemas.microsoft.com/office/drawing/2014/main" id="{C8B7E448-9E6B-4EC5-9873-A23B05AE0FD6}"/>
              </a:ext>
            </a:extLst>
          </p:cNvPr>
          <p:cNvSpPr>
            <a:spLocks noChangeArrowheads="1"/>
          </p:cNvSpPr>
          <p:nvPr/>
        </p:nvSpPr>
        <p:spPr bwMode="auto">
          <a:xfrm>
            <a:off x="7981914" y="340822"/>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119" name="Legend1">
            <a:extLst>
              <a:ext uri="{FF2B5EF4-FFF2-40B4-BE49-F238E27FC236}">
                <a16:creationId xmlns:a16="http://schemas.microsoft.com/office/drawing/2014/main" id="{CF1878FA-2BB2-4BCA-BF91-B30953E10B77}"/>
              </a:ext>
            </a:extLst>
          </p:cNvPr>
          <p:cNvSpPr>
            <a:spLocks noChangeArrowheads="1"/>
          </p:cNvSpPr>
          <p:nvPr/>
        </p:nvSpPr>
        <p:spPr bwMode="auto">
          <a:xfrm>
            <a:off x="6159577" y="329481"/>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120" name="Legend2">
            <a:extLst>
              <a:ext uri="{FF2B5EF4-FFF2-40B4-BE49-F238E27FC236}">
                <a16:creationId xmlns:a16="http://schemas.microsoft.com/office/drawing/2014/main" id="{B517017C-92A7-4136-8C2C-66EF66FEB80A}"/>
              </a:ext>
            </a:extLst>
          </p:cNvPr>
          <p:cNvSpPr>
            <a:spLocks noChangeArrowheads="1"/>
          </p:cNvSpPr>
          <p:nvPr/>
        </p:nvSpPr>
        <p:spPr bwMode="auto">
          <a:xfrm>
            <a:off x="7094637" y="329481"/>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121" name="Legend3">
            <a:extLst>
              <a:ext uri="{FF2B5EF4-FFF2-40B4-BE49-F238E27FC236}">
                <a16:creationId xmlns:a16="http://schemas.microsoft.com/office/drawing/2014/main" id="{5B1BB75C-9073-440B-81FC-2C46906BB5D6}"/>
              </a:ext>
            </a:extLst>
          </p:cNvPr>
          <p:cNvSpPr>
            <a:spLocks noChangeArrowheads="1"/>
          </p:cNvSpPr>
          <p:nvPr/>
        </p:nvSpPr>
        <p:spPr bwMode="auto">
          <a:xfrm>
            <a:off x="8206028" y="329481"/>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96" name="RectangleLegend1">
            <a:extLst>
              <a:ext uri="{FF2B5EF4-FFF2-40B4-BE49-F238E27FC236}">
                <a16:creationId xmlns:a16="http://schemas.microsoft.com/office/drawing/2014/main" id="{8AEFAAC7-BC42-4276-A86C-1D30F1063F3A}"/>
              </a:ext>
            </a:extLst>
          </p:cNvPr>
          <p:cNvSpPr>
            <a:spLocks noChangeArrowheads="1"/>
          </p:cNvSpPr>
          <p:nvPr/>
        </p:nvSpPr>
        <p:spPr bwMode="auto">
          <a:xfrm>
            <a:off x="4269357" y="340822"/>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97" name="Legend1">
            <a:extLst>
              <a:ext uri="{FF2B5EF4-FFF2-40B4-BE49-F238E27FC236}">
                <a16:creationId xmlns:a16="http://schemas.microsoft.com/office/drawing/2014/main" id="{A38CA6B9-E0B4-4406-ADFC-466D95524F32}"/>
              </a:ext>
            </a:extLst>
          </p:cNvPr>
          <p:cNvSpPr>
            <a:spLocks noChangeArrowheads="1"/>
          </p:cNvSpPr>
          <p:nvPr/>
        </p:nvSpPr>
        <p:spPr bwMode="auto">
          <a:xfrm>
            <a:off x="4493470" y="329481"/>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
        <p:nvSpPr>
          <p:cNvPr id="153" name="Text Placeholder 2">
            <a:extLst>
              <a:ext uri="{FF2B5EF4-FFF2-40B4-BE49-F238E27FC236}">
                <a16:creationId xmlns:a16="http://schemas.microsoft.com/office/drawing/2014/main" id="{B55A9633-4767-4D69-AEB0-9A2C21A1DD02}"/>
              </a:ext>
            </a:extLst>
          </p:cNvPr>
          <p:cNvSpPr>
            <a:spLocks noGrp="1"/>
          </p:cNvSpPr>
          <p:nvPr>
            <p:custDataLst>
              <p:tags r:id="rId4"/>
            </p:custDataLst>
          </p:nvPr>
        </p:nvSpPr>
        <p:spPr bwMode="auto">
          <a:xfrm>
            <a:off x="2408238" y="609600"/>
            <a:ext cx="385763"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0F2D115-56A5-41D9-A29C-C6A643F0D625}" type="datetime'''''''''''''''''''20''1''''''''''8'''''''''''''''''">
              <a:rPr lang="en-US" altLang="en-US" sz="800" b="1" smtClean="0">
                <a:solidFill>
                  <a:schemeClr val="accent3"/>
                </a:solidFill>
                <a:sym typeface="+mn-lt"/>
              </a:rPr>
              <a:pPr/>
              <a:t>2018</a:t>
            </a:fld>
            <a:endParaRPr lang="en-US" sz="800" b="1" dirty="0">
              <a:solidFill>
                <a:schemeClr val="accent3"/>
              </a:solidFill>
              <a:sym typeface="+mn-lt"/>
            </a:endParaRPr>
          </a:p>
        </p:txBody>
      </p:sp>
      <p:sp>
        <p:nvSpPr>
          <p:cNvPr id="154" name="Text Placeholder 2">
            <a:extLst>
              <a:ext uri="{FF2B5EF4-FFF2-40B4-BE49-F238E27FC236}">
                <a16:creationId xmlns:a16="http://schemas.microsoft.com/office/drawing/2014/main" id="{F7700D91-317A-4DBD-B211-E79C92B30019}"/>
              </a:ext>
            </a:extLst>
          </p:cNvPr>
          <p:cNvSpPr>
            <a:spLocks noGrp="1"/>
          </p:cNvSpPr>
          <p:nvPr>
            <p:custDataLst>
              <p:tags r:id="rId5"/>
            </p:custDataLst>
          </p:nvPr>
        </p:nvSpPr>
        <p:spPr bwMode="auto">
          <a:xfrm>
            <a:off x="2794000" y="609600"/>
            <a:ext cx="1530350"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2137D64-FAD9-49EB-89FC-819191762D7E}" type="datetime'''2''''''''''''''''0''''''''1''''''''''9'''''''''''''''">
              <a:rPr lang="en-US" altLang="en-US" sz="800" b="1" smtClean="0">
                <a:solidFill>
                  <a:schemeClr val="accent3"/>
                </a:solidFill>
                <a:sym typeface="+mn-lt"/>
              </a:rPr>
              <a:pPr/>
              <a:t>2019</a:t>
            </a:fld>
            <a:endParaRPr lang="en-US" sz="800" b="1" dirty="0">
              <a:solidFill>
                <a:schemeClr val="accent3"/>
              </a:solidFill>
              <a:sym typeface="+mn-lt"/>
            </a:endParaRPr>
          </a:p>
        </p:txBody>
      </p:sp>
      <p:sp>
        <p:nvSpPr>
          <p:cNvPr id="169" name="Text Placeholder 2">
            <a:extLst>
              <a:ext uri="{FF2B5EF4-FFF2-40B4-BE49-F238E27FC236}">
                <a16:creationId xmlns:a16="http://schemas.microsoft.com/office/drawing/2014/main" id="{0BB689A7-EC9F-4F63-AB4E-EEFE0D1FE4A9}"/>
              </a:ext>
            </a:extLst>
          </p:cNvPr>
          <p:cNvSpPr>
            <a:spLocks noGrp="1"/>
          </p:cNvSpPr>
          <p:nvPr>
            <p:custDataLst>
              <p:tags r:id="rId6"/>
            </p:custDataLst>
          </p:nvPr>
        </p:nvSpPr>
        <p:spPr bwMode="auto">
          <a:xfrm>
            <a:off x="4324350" y="609600"/>
            <a:ext cx="1535113"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9ACAC2B-9374-4646-BD0A-426A2F005C50}" type="datetime'''2''''''''''''''0''''''''''''2''''''''0'''''''''''''''''''">
              <a:rPr lang="en-US" altLang="en-US" sz="800" b="1" smtClean="0">
                <a:solidFill>
                  <a:schemeClr val="accent3"/>
                </a:solidFill>
                <a:sym typeface="+mn-lt"/>
              </a:rPr>
              <a:pPr/>
              <a:t>2020</a:t>
            </a:fld>
            <a:endParaRPr lang="en-US" sz="800" b="1" dirty="0">
              <a:solidFill>
                <a:schemeClr val="accent3"/>
              </a:solidFill>
              <a:sym typeface="+mn-lt"/>
            </a:endParaRPr>
          </a:p>
        </p:txBody>
      </p:sp>
      <p:sp>
        <p:nvSpPr>
          <p:cNvPr id="278" name="Text Placeholder 2">
            <a:extLst>
              <a:ext uri="{FF2B5EF4-FFF2-40B4-BE49-F238E27FC236}">
                <a16:creationId xmlns:a16="http://schemas.microsoft.com/office/drawing/2014/main" id="{258BB0D7-D9B0-462F-804D-DB8396479DB9}"/>
              </a:ext>
            </a:extLst>
          </p:cNvPr>
          <p:cNvSpPr>
            <a:spLocks noGrp="1"/>
          </p:cNvSpPr>
          <p:nvPr>
            <p:custDataLst>
              <p:tags r:id="rId7"/>
            </p:custDataLst>
          </p:nvPr>
        </p:nvSpPr>
        <p:spPr bwMode="auto">
          <a:xfrm>
            <a:off x="5859463" y="609600"/>
            <a:ext cx="377825"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AE0EC12-B5F4-4D8D-A433-F615EFE6B624}" type="datetime'''''''202''''''''''''''''''''''''1'''''''''''''''''''''''">
              <a:rPr lang="en-US" altLang="en-US" sz="800" b="1" smtClean="0">
                <a:solidFill>
                  <a:schemeClr val="accent3"/>
                </a:solidFill>
                <a:sym typeface="+mn-lt"/>
              </a:rPr>
              <a:pPr/>
              <a:t>2021</a:t>
            </a:fld>
            <a:endParaRPr lang="en-US" sz="800" b="1" dirty="0">
              <a:solidFill>
                <a:schemeClr val="accent3"/>
              </a:solidFill>
              <a:sym typeface="+mn-lt"/>
            </a:endParaRPr>
          </a:p>
        </p:txBody>
      </p:sp>
      <p:sp>
        <p:nvSpPr>
          <p:cNvPr id="158" name="Text Placeholder 2">
            <a:extLst>
              <a:ext uri="{FF2B5EF4-FFF2-40B4-BE49-F238E27FC236}">
                <a16:creationId xmlns:a16="http://schemas.microsoft.com/office/drawing/2014/main" id="{367D7EEA-7BB2-4750-BB28-D021FF55C281}"/>
              </a:ext>
            </a:extLst>
          </p:cNvPr>
          <p:cNvSpPr>
            <a:spLocks noGrp="1"/>
          </p:cNvSpPr>
          <p:nvPr>
            <p:custDataLst>
              <p:tags r:id="rId8"/>
            </p:custDataLst>
          </p:nvPr>
        </p:nvSpPr>
        <p:spPr bwMode="auto">
          <a:xfrm>
            <a:off x="2408238" y="795338"/>
            <a:ext cx="385763"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AC993B1-EE5F-411D-BB44-38B5C8A1E89A}" type="datetime'Q4'''''''">
              <a:rPr lang="en-US" altLang="en-US" sz="800" b="1" smtClean="0">
                <a:solidFill>
                  <a:schemeClr val="accent3"/>
                </a:solidFill>
                <a:sym typeface="+mn-lt"/>
              </a:rPr>
              <a:pPr/>
              <a:t>Q4</a:t>
            </a:fld>
            <a:endParaRPr lang="en-US" sz="800" b="1" dirty="0">
              <a:solidFill>
                <a:schemeClr val="accent3"/>
              </a:solidFill>
              <a:sym typeface="+mn-lt"/>
            </a:endParaRPr>
          </a:p>
        </p:txBody>
      </p:sp>
      <p:sp>
        <p:nvSpPr>
          <p:cNvPr id="160" name="Text Placeholder 2">
            <a:extLst>
              <a:ext uri="{FF2B5EF4-FFF2-40B4-BE49-F238E27FC236}">
                <a16:creationId xmlns:a16="http://schemas.microsoft.com/office/drawing/2014/main" id="{7B115787-D9C2-4DA2-A2FA-D3304B23A3F3}"/>
              </a:ext>
            </a:extLst>
          </p:cNvPr>
          <p:cNvSpPr>
            <a:spLocks noGrp="1"/>
          </p:cNvSpPr>
          <p:nvPr>
            <p:custDataLst>
              <p:tags r:id="rId9"/>
            </p:custDataLst>
          </p:nvPr>
        </p:nvSpPr>
        <p:spPr bwMode="auto">
          <a:xfrm>
            <a:off x="2794000" y="795338"/>
            <a:ext cx="377825"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E775A59-7EF8-4852-B700-D8922C679283}" type="datetime'''''''''''''''''''''''''Q''1'''">
              <a:rPr lang="en-US" altLang="en-US" sz="800" b="1" smtClean="0">
                <a:solidFill>
                  <a:schemeClr val="accent3"/>
                </a:solidFill>
                <a:sym typeface="+mn-lt"/>
              </a:rPr>
              <a:pPr/>
              <a:t>Q1</a:t>
            </a:fld>
            <a:endParaRPr lang="en-US" sz="800" b="1" dirty="0">
              <a:solidFill>
                <a:schemeClr val="accent3"/>
              </a:solidFill>
              <a:sym typeface="+mn-lt"/>
            </a:endParaRPr>
          </a:p>
        </p:txBody>
      </p:sp>
      <p:sp>
        <p:nvSpPr>
          <p:cNvPr id="164" name="Text Placeholder 2">
            <a:extLst>
              <a:ext uri="{FF2B5EF4-FFF2-40B4-BE49-F238E27FC236}">
                <a16:creationId xmlns:a16="http://schemas.microsoft.com/office/drawing/2014/main" id="{E9830A01-1729-473A-BE57-F2356F969DEE}"/>
              </a:ext>
            </a:extLst>
          </p:cNvPr>
          <p:cNvSpPr>
            <a:spLocks noGrp="1"/>
          </p:cNvSpPr>
          <p:nvPr>
            <p:custDataLst>
              <p:tags r:id="rId10"/>
            </p:custDataLst>
          </p:nvPr>
        </p:nvSpPr>
        <p:spPr bwMode="auto">
          <a:xfrm>
            <a:off x="3171825" y="795338"/>
            <a:ext cx="381000"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47FAA3A-8EB1-4645-9A3B-80B526ADCE58}" type="datetime'''''''''''''''''''''''''''''''''''Q''''''''''''''2'''">
              <a:rPr lang="en-US" altLang="en-US" sz="800" b="1" smtClean="0">
                <a:solidFill>
                  <a:schemeClr val="accent3"/>
                </a:solidFill>
                <a:sym typeface="+mn-lt"/>
              </a:rPr>
              <a:pPr/>
              <a:t>Q2</a:t>
            </a:fld>
            <a:endParaRPr lang="en-US" sz="800" b="1" dirty="0">
              <a:solidFill>
                <a:schemeClr val="accent3"/>
              </a:solidFill>
              <a:sym typeface="+mn-lt"/>
            </a:endParaRPr>
          </a:p>
        </p:txBody>
      </p:sp>
      <p:sp>
        <p:nvSpPr>
          <p:cNvPr id="165" name="Text Placeholder 2">
            <a:extLst>
              <a:ext uri="{FF2B5EF4-FFF2-40B4-BE49-F238E27FC236}">
                <a16:creationId xmlns:a16="http://schemas.microsoft.com/office/drawing/2014/main" id="{06732433-D6EC-44BD-9438-2B6CF77808D4}"/>
              </a:ext>
            </a:extLst>
          </p:cNvPr>
          <p:cNvSpPr>
            <a:spLocks noGrp="1"/>
          </p:cNvSpPr>
          <p:nvPr>
            <p:custDataLst>
              <p:tags r:id="rId11"/>
            </p:custDataLst>
          </p:nvPr>
        </p:nvSpPr>
        <p:spPr bwMode="auto">
          <a:xfrm>
            <a:off x="3552825" y="795338"/>
            <a:ext cx="385763"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C76CA9D-4885-422D-AC9A-FA071334B7BC}" type="datetime'''''Q''''''''''3'''''''''''''''''''''''''''''''">
              <a:rPr lang="en-US" altLang="en-US" sz="800" b="1" smtClean="0">
                <a:solidFill>
                  <a:schemeClr val="accent3"/>
                </a:solidFill>
                <a:sym typeface="+mn-lt"/>
              </a:rPr>
              <a:pPr/>
              <a:t>Q3</a:t>
            </a:fld>
            <a:endParaRPr lang="en-US" sz="800" b="1" dirty="0">
              <a:solidFill>
                <a:schemeClr val="accent3"/>
              </a:solidFill>
              <a:sym typeface="+mn-lt"/>
            </a:endParaRPr>
          </a:p>
        </p:txBody>
      </p:sp>
      <p:sp>
        <p:nvSpPr>
          <p:cNvPr id="166" name="Text Placeholder 2">
            <a:extLst>
              <a:ext uri="{FF2B5EF4-FFF2-40B4-BE49-F238E27FC236}">
                <a16:creationId xmlns:a16="http://schemas.microsoft.com/office/drawing/2014/main" id="{5C12AE6D-F2AE-40EE-A016-BB28C07CB5AB}"/>
              </a:ext>
            </a:extLst>
          </p:cNvPr>
          <p:cNvSpPr>
            <a:spLocks noGrp="1"/>
          </p:cNvSpPr>
          <p:nvPr>
            <p:custDataLst>
              <p:tags r:id="rId12"/>
            </p:custDataLst>
          </p:nvPr>
        </p:nvSpPr>
        <p:spPr bwMode="auto">
          <a:xfrm>
            <a:off x="3938588" y="795338"/>
            <a:ext cx="385763"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1925577-1D96-4A72-9763-2E79464223A6}" type="datetime'''''''''''''Q''''''''''''''''''''''''''''4'''''">
              <a:rPr lang="en-US" altLang="en-US" sz="800" b="1" smtClean="0">
                <a:solidFill>
                  <a:schemeClr val="accent3"/>
                </a:solidFill>
                <a:sym typeface="+mn-lt"/>
              </a:rPr>
              <a:pPr/>
              <a:t>Q4</a:t>
            </a:fld>
            <a:endParaRPr lang="en-US" sz="800" b="1" dirty="0">
              <a:solidFill>
                <a:schemeClr val="accent3"/>
              </a:solidFill>
              <a:sym typeface="+mn-lt"/>
            </a:endParaRPr>
          </a:p>
        </p:txBody>
      </p:sp>
      <p:sp>
        <p:nvSpPr>
          <p:cNvPr id="167" name="Text Placeholder 2">
            <a:extLst>
              <a:ext uri="{FF2B5EF4-FFF2-40B4-BE49-F238E27FC236}">
                <a16:creationId xmlns:a16="http://schemas.microsoft.com/office/drawing/2014/main" id="{065712BD-A80B-47DA-A841-9995EA93BD26}"/>
              </a:ext>
            </a:extLst>
          </p:cNvPr>
          <p:cNvSpPr>
            <a:spLocks noGrp="1"/>
          </p:cNvSpPr>
          <p:nvPr>
            <p:custDataLst>
              <p:tags r:id="rId13"/>
            </p:custDataLst>
          </p:nvPr>
        </p:nvSpPr>
        <p:spPr bwMode="auto">
          <a:xfrm>
            <a:off x="4324350" y="795338"/>
            <a:ext cx="382588"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6CAADC6-95F0-41B1-BFDF-4CBB5545A907}" type="datetime'''''''''''''''''''''''''Q''''''''''''''''''''''1'''''''">
              <a:rPr lang="en-US" altLang="en-US" sz="800" b="1" smtClean="0">
                <a:solidFill>
                  <a:schemeClr val="accent3"/>
                </a:solidFill>
                <a:sym typeface="+mn-lt"/>
              </a:rPr>
              <a:pPr/>
              <a:t>Q1</a:t>
            </a:fld>
            <a:endParaRPr lang="en-US" sz="800" b="1" dirty="0">
              <a:solidFill>
                <a:schemeClr val="accent3"/>
              </a:solidFill>
              <a:sym typeface="+mn-lt"/>
            </a:endParaRPr>
          </a:p>
        </p:txBody>
      </p:sp>
      <p:sp>
        <p:nvSpPr>
          <p:cNvPr id="168" name="Text Placeholder 2">
            <a:extLst>
              <a:ext uri="{FF2B5EF4-FFF2-40B4-BE49-F238E27FC236}">
                <a16:creationId xmlns:a16="http://schemas.microsoft.com/office/drawing/2014/main" id="{85678E3D-A22A-4D98-A3F1-0F1CC5060893}"/>
              </a:ext>
            </a:extLst>
          </p:cNvPr>
          <p:cNvSpPr>
            <a:spLocks noGrp="1"/>
          </p:cNvSpPr>
          <p:nvPr>
            <p:custDataLst>
              <p:tags r:id="rId14"/>
            </p:custDataLst>
          </p:nvPr>
        </p:nvSpPr>
        <p:spPr bwMode="auto">
          <a:xfrm>
            <a:off x="4706938" y="795338"/>
            <a:ext cx="381000"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179D7BE-98B9-4034-A0E3-CAE84883AAFB}" type="datetime'''''''''''''Q''''''''2'''''''''''''''">
              <a:rPr lang="en-US" altLang="en-US" sz="800" b="1" smtClean="0">
                <a:solidFill>
                  <a:schemeClr val="accent3"/>
                </a:solidFill>
                <a:sym typeface="+mn-lt"/>
              </a:rPr>
              <a:pPr/>
              <a:t>Q2</a:t>
            </a:fld>
            <a:endParaRPr lang="en-US" sz="800" b="1" dirty="0">
              <a:solidFill>
                <a:schemeClr val="accent3"/>
              </a:solidFill>
              <a:sym typeface="+mn-lt"/>
            </a:endParaRPr>
          </a:p>
        </p:txBody>
      </p:sp>
      <p:sp>
        <p:nvSpPr>
          <p:cNvPr id="249" name="Text Placeholder 2">
            <a:extLst>
              <a:ext uri="{FF2B5EF4-FFF2-40B4-BE49-F238E27FC236}">
                <a16:creationId xmlns:a16="http://schemas.microsoft.com/office/drawing/2014/main" id="{6AE4862B-7005-4211-86A9-ADFB09716D4E}"/>
              </a:ext>
            </a:extLst>
          </p:cNvPr>
          <p:cNvSpPr>
            <a:spLocks noGrp="1"/>
          </p:cNvSpPr>
          <p:nvPr>
            <p:custDataLst>
              <p:tags r:id="rId15"/>
            </p:custDataLst>
          </p:nvPr>
        </p:nvSpPr>
        <p:spPr bwMode="auto">
          <a:xfrm>
            <a:off x="5087938" y="795338"/>
            <a:ext cx="385763"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797E4C3-FC4C-40F7-8378-D46039927AC6}" type="datetime'''''''''''''''''''''''''''Q''''3'''''''''''''''''''''">
              <a:rPr lang="en-US" altLang="en-US" sz="800" b="1" smtClean="0">
                <a:solidFill>
                  <a:schemeClr val="accent3"/>
                </a:solidFill>
                <a:sym typeface="+mn-lt"/>
              </a:rPr>
              <a:pPr/>
              <a:t>Q3</a:t>
            </a:fld>
            <a:endParaRPr lang="en-US" sz="800" b="1" dirty="0">
              <a:solidFill>
                <a:schemeClr val="accent3"/>
              </a:solidFill>
              <a:sym typeface="+mn-lt"/>
            </a:endParaRPr>
          </a:p>
        </p:txBody>
      </p:sp>
      <p:sp>
        <p:nvSpPr>
          <p:cNvPr id="276" name="Text Placeholder 2">
            <a:extLst>
              <a:ext uri="{FF2B5EF4-FFF2-40B4-BE49-F238E27FC236}">
                <a16:creationId xmlns:a16="http://schemas.microsoft.com/office/drawing/2014/main" id="{C9EDF8EF-B8D0-4EE0-81B9-B230FE7B780B}"/>
              </a:ext>
            </a:extLst>
          </p:cNvPr>
          <p:cNvSpPr>
            <a:spLocks noGrp="1"/>
          </p:cNvSpPr>
          <p:nvPr>
            <p:custDataLst>
              <p:tags r:id="rId16"/>
            </p:custDataLst>
          </p:nvPr>
        </p:nvSpPr>
        <p:spPr bwMode="auto">
          <a:xfrm>
            <a:off x="5473700" y="795338"/>
            <a:ext cx="385763"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C8C1180-3DA4-4471-B073-7FEF433FFB21}" type="datetime'''''''''Q''''''''''''''''4'''''''">
              <a:rPr lang="en-US" altLang="en-US" sz="800" b="1" smtClean="0">
                <a:solidFill>
                  <a:schemeClr val="accent3"/>
                </a:solidFill>
                <a:sym typeface="+mn-lt"/>
              </a:rPr>
              <a:pPr/>
              <a:t>Q4</a:t>
            </a:fld>
            <a:endParaRPr lang="en-US" sz="800" b="1" dirty="0">
              <a:solidFill>
                <a:schemeClr val="accent3"/>
              </a:solidFill>
              <a:sym typeface="+mn-lt"/>
            </a:endParaRPr>
          </a:p>
        </p:txBody>
      </p:sp>
      <p:sp>
        <p:nvSpPr>
          <p:cNvPr id="277" name="Text Placeholder 2">
            <a:extLst>
              <a:ext uri="{FF2B5EF4-FFF2-40B4-BE49-F238E27FC236}">
                <a16:creationId xmlns:a16="http://schemas.microsoft.com/office/drawing/2014/main" id="{8752E654-8B4E-420B-A515-45E8B8FC03A1}"/>
              </a:ext>
            </a:extLst>
          </p:cNvPr>
          <p:cNvSpPr>
            <a:spLocks noGrp="1"/>
          </p:cNvSpPr>
          <p:nvPr>
            <p:custDataLst>
              <p:tags r:id="rId17"/>
            </p:custDataLst>
          </p:nvPr>
        </p:nvSpPr>
        <p:spPr bwMode="auto">
          <a:xfrm>
            <a:off x="5859463" y="795338"/>
            <a:ext cx="377825" cy="1857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B31A209-D348-4740-9087-2BF4C057FA8D}" type="datetime'''''''''''''''Q''''''''''''''''''''''''''''''''''''''''1'''''">
              <a:rPr lang="en-US" altLang="en-US" sz="800" b="1" smtClean="0">
                <a:solidFill>
                  <a:schemeClr val="accent3"/>
                </a:solidFill>
                <a:sym typeface="+mn-lt"/>
              </a:rPr>
              <a:pPr/>
              <a:t>Q1</a:t>
            </a:fld>
            <a:endParaRPr lang="en-US" sz="800" b="1" dirty="0">
              <a:solidFill>
                <a:schemeClr val="accent3"/>
              </a:solidFill>
              <a:sym typeface="+mn-lt"/>
            </a:endParaRPr>
          </a:p>
        </p:txBody>
      </p:sp>
      <p:cxnSp>
        <p:nvCxnSpPr>
          <p:cNvPr id="170" name="Straight Connector 169">
            <a:extLst>
              <a:ext uri="{FF2B5EF4-FFF2-40B4-BE49-F238E27FC236}">
                <a16:creationId xmlns:a16="http://schemas.microsoft.com/office/drawing/2014/main" id="{53D4DFD2-F4D1-4312-A329-1FBDF5E60EB9}"/>
              </a:ext>
            </a:extLst>
          </p:cNvPr>
          <p:cNvCxnSpPr/>
          <p:nvPr>
            <p:custDataLst>
              <p:tags r:id="rId18"/>
            </p:custDataLst>
          </p:nvPr>
        </p:nvCxnSpPr>
        <p:spPr bwMode="gray">
          <a:xfrm>
            <a:off x="4324349" y="795338"/>
            <a:ext cx="1479550" cy="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54BB460-A94D-4AFB-88CF-737DDF05F002}"/>
              </a:ext>
            </a:extLst>
          </p:cNvPr>
          <p:cNvCxnSpPr/>
          <p:nvPr>
            <p:custDataLst>
              <p:tags r:id="rId19"/>
            </p:custDataLst>
          </p:nvPr>
        </p:nvCxnSpPr>
        <p:spPr bwMode="gray">
          <a:xfrm>
            <a:off x="2408237" y="795338"/>
            <a:ext cx="330200" cy="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9" name="Straight Connector 278">
            <a:extLst>
              <a:ext uri="{FF2B5EF4-FFF2-40B4-BE49-F238E27FC236}">
                <a16:creationId xmlns:a16="http://schemas.microsoft.com/office/drawing/2014/main" id="{F1858886-ED60-4925-A775-BBD2403C4CBE}"/>
              </a:ext>
            </a:extLst>
          </p:cNvPr>
          <p:cNvCxnSpPr/>
          <p:nvPr>
            <p:custDataLst>
              <p:tags r:id="rId20"/>
            </p:custDataLst>
          </p:nvPr>
        </p:nvCxnSpPr>
        <p:spPr bwMode="gray">
          <a:xfrm>
            <a:off x="5859463" y="795338"/>
            <a:ext cx="377825" cy="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64F75E-C125-4B08-BFE6-8602DECCF52F}"/>
              </a:ext>
            </a:extLst>
          </p:cNvPr>
          <p:cNvCxnSpPr/>
          <p:nvPr>
            <p:custDataLst>
              <p:tags r:id="rId21"/>
            </p:custDataLst>
          </p:nvPr>
        </p:nvCxnSpPr>
        <p:spPr bwMode="gray">
          <a:xfrm>
            <a:off x="2794000" y="795338"/>
            <a:ext cx="1474788" cy="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7" name="Straight Connector 246">
            <a:extLst>
              <a:ext uri="{FF2B5EF4-FFF2-40B4-BE49-F238E27FC236}">
                <a16:creationId xmlns:a16="http://schemas.microsoft.com/office/drawing/2014/main" id="{CFC39342-73A0-4D46-8AB7-8230ADF59F11}"/>
              </a:ext>
            </a:extLst>
          </p:cNvPr>
          <p:cNvCxnSpPr/>
          <p:nvPr>
            <p:custDataLst>
              <p:tags r:id="rId22"/>
            </p:custDataLst>
          </p:nvPr>
        </p:nvCxnSpPr>
        <p:spPr bwMode="gray">
          <a:xfrm>
            <a:off x="5087938" y="981076"/>
            <a:ext cx="0" cy="51530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0" name="Straight Connector 249">
            <a:extLst>
              <a:ext uri="{FF2B5EF4-FFF2-40B4-BE49-F238E27FC236}">
                <a16:creationId xmlns:a16="http://schemas.microsoft.com/office/drawing/2014/main" id="{B549DC5A-A63D-4566-98DF-BB0B1307DCFF}"/>
              </a:ext>
            </a:extLst>
          </p:cNvPr>
          <p:cNvCxnSpPr/>
          <p:nvPr>
            <p:custDataLst>
              <p:tags r:id="rId23"/>
            </p:custDataLst>
          </p:nvPr>
        </p:nvCxnSpPr>
        <p:spPr bwMode="gray">
          <a:xfrm>
            <a:off x="5859463" y="981076"/>
            <a:ext cx="0" cy="51530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8" name="Straight Connector 247">
            <a:extLst>
              <a:ext uri="{FF2B5EF4-FFF2-40B4-BE49-F238E27FC236}">
                <a16:creationId xmlns:a16="http://schemas.microsoft.com/office/drawing/2014/main" id="{96D2C350-FC09-4EBC-97C5-CC2C2F8297F8}"/>
              </a:ext>
            </a:extLst>
          </p:cNvPr>
          <p:cNvCxnSpPr/>
          <p:nvPr>
            <p:custDataLst>
              <p:tags r:id="rId24"/>
            </p:custDataLst>
          </p:nvPr>
        </p:nvCxnSpPr>
        <p:spPr bwMode="gray">
          <a:xfrm>
            <a:off x="5473700" y="981076"/>
            <a:ext cx="0" cy="51530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2" name="Straight Connector 241">
            <a:extLst>
              <a:ext uri="{FF2B5EF4-FFF2-40B4-BE49-F238E27FC236}">
                <a16:creationId xmlns:a16="http://schemas.microsoft.com/office/drawing/2014/main" id="{17B35A50-1241-4276-B2C9-A968F2326C6D}"/>
              </a:ext>
            </a:extLst>
          </p:cNvPr>
          <p:cNvCxnSpPr/>
          <p:nvPr>
            <p:custDataLst>
              <p:tags r:id="rId25"/>
            </p:custDataLst>
          </p:nvPr>
        </p:nvCxnSpPr>
        <p:spPr bwMode="gray">
          <a:xfrm>
            <a:off x="3171825" y="981076"/>
            <a:ext cx="0" cy="51530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5" name="Straight Connector 244">
            <a:extLst>
              <a:ext uri="{FF2B5EF4-FFF2-40B4-BE49-F238E27FC236}">
                <a16:creationId xmlns:a16="http://schemas.microsoft.com/office/drawing/2014/main" id="{5E5BB2B9-2622-46CC-A0EB-C0AE61E20C3B}"/>
              </a:ext>
            </a:extLst>
          </p:cNvPr>
          <p:cNvCxnSpPr/>
          <p:nvPr>
            <p:custDataLst>
              <p:tags r:id="rId26"/>
            </p:custDataLst>
          </p:nvPr>
        </p:nvCxnSpPr>
        <p:spPr bwMode="gray">
          <a:xfrm>
            <a:off x="4324350" y="981076"/>
            <a:ext cx="0" cy="51530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1" name="Straight Connector 240">
            <a:extLst>
              <a:ext uri="{FF2B5EF4-FFF2-40B4-BE49-F238E27FC236}">
                <a16:creationId xmlns:a16="http://schemas.microsoft.com/office/drawing/2014/main" id="{33215A13-D5FB-4F3E-AD44-B8AA33F53DF6}"/>
              </a:ext>
            </a:extLst>
          </p:cNvPr>
          <p:cNvCxnSpPr/>
          <p:nvPr>
            <p:custDataLst>
              <p:tags r:id="rId27"/>
            </p:custDataLst>
          </p:nvPr>
        </p:nvCxnSpPr>
        <p:spPr bwMode="gray">
          <a:xfrm>
            <a:off x="2794000" y="981076"/>
            <a:ext cx="0" cy="51530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16A8F934-D143-4500-9274-29478D8AC5C8}"/>
              </a:ext>
            </a:extLst>
          </p:cNvPr>
          <p:cNvCxnSpPr/>
          <p:nvPr>
            <p:custDataLst>
              <p:tags r:id="rId28"/>
            </p:custDataLst>
          </p:nvPr>
        </p:nvCxnSpPr>
        <p:spPr bwMode="gray">
          <a:xfrm>
            <a:off x="3552825" y="981076"/>
            <a:ext cx="0" cy="51530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4" name="Straight Connector 243">
            <a:extLst>
              <a:ext uri="{FF2B5EF4-FFF2-40B4-BE49-F238E27FC236}">
                <a16:creationId xmlns:a16="http://schemas.microsoft.com/office/drawing/2014/main" id="{F2B8AD15-DE10-4130-9078-9655B4F29EF6}"/>
              </a:ext>
            </a:extLst>
          </p:cNvPr>
          <p:cNvCxnSpPr/>
          <p:nvPr>
            <p:custDataLst>
              <p:tags r:id="rId29"/>
            </p:custDataLst>
          </p:nvPr>
        </p:nvCxnSpPr>
        <p:spPr bwMode="gray">
          <a:xfrm>
            <a:off x="3938588" y="981076"/>
            <a:ext cx="0" cy="51530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CF6F6AA-7E45-4CDE-931C-B03C81EB2747}"/>
              </a:ext>
            </a:extLst>
          </p:cNvPr>
          <p:cNvCxnSpPr/>
          <p:nvPr>
            <p:custDataLst>
              <p:tags r:id="rId30"/>
            </p:custDataLst>
          </p:nvPr>
        </p:nvCxnSpPr>
        <p:spPr bwMode="gray">
          <a:xfrm>
            <a:off x="2408238" y="981076"/>
            <a:ext cx="0" cy="51530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6" name="Straight Connector 245">
            <a:extLst>
              <a:ext uri="{FF2B5EF4-FFF2-40B4-BE49-F238E27FC236}">
                <a16:creationId xmlns:a16="http://schemas.microsoft.com/office/drawing/2014/main" id="{8B5C6B0A-5CFA-40D5-8112-A669AE8CC99B}"/>
              </a:ext>
            </a:extLst>
          </p:cNvPr>
          <p:cNvCxnSpPr/>
          <p:nvPr>
            <p:custDataLst>
              <p:tags r:id="rId31"/>
            </p:custDataLst>
          </p:nvPr>
        </p:nvCxnSpPr>
        <p:spPr bwMode="gray">
          <a:xfrm>
            <a:off x="4706938" y="981076"/>
            <a:ext cx="0" cy="51530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B91460B-308C-42FC-B191-2EB4BB3138A8}"/>
              </a:ext>
            </a:extLst>
          </p:cNvPr>
          <p:cNvCxnSpPr/>
          <p:nvPr>
            <p:custDataLst>
              <p:tags r:id="rId32"/>
            </p:custDataLst>
          </p:nvPr>
        </p:nvCxnSpPr>
        <p:spPr bwMode="gray">
          <a:xfrm>
            <a:off x="6237288" y="981076"/>
            <a:ext cx="0" cy="51530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3" name="Straight Connector 252">
            <a:extLst>
              <a:ext uri="{FF2B5EF4-FFF2-40B4-BE49-F238E27FC236}">
                <a16:creationId xmlns:a16="http://schemas.microsoft.com/office/drawing/2014/main" id="{A35D533E-ECF6-4960-B61D-7012B8A2A3C7}"/>
              </a:ext>
            </a:extLst>
          </p:cNvPr>
          <p:cNvCxnSpPr/>
          <p:nvPr>
            <p:custDataLst>
              <p:tags r:id="rId33"/>
            </p:custDataLst>
          </p:nvPr>
        </p:nvCxnSpPr>
        <p:spPr bwMode="gray">
          <a:xfrm>
            <a:off x="174625" y="272415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a:extLst>
              <a:ext uri="{FF2B5EF4-FFF2-40B4-BE49-F238E27FC236}">
                <a16:creationId xmlns:a16="http://schemas.microsoft.com/office/drawing/2014/main" id="{08A50A53-EC63-4F93-9DFD-7D97859D6230}"/>
              </a:ext>
            </a:extLst>
          </p:cNvPr>
          <p:cNvCxnSpPr/>
          <p:nvPr>
            <p:custDataLst>
              <p:tags r:id="rId34"/>
            </p:custDataLst>
          </p:nvPr>
        </p:nvCxnSpPr>
        <p:spPr bwMode="gray">
          <a:xfrm>
            <a:off x="174625" y="466725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Straight Connector 251">
            <a:extLst>
              <a:ext uri="{FF2B5EF4-FFF2-40B4-BE49-F238E27FC236}">
                <a16:creationId xmlns:a16="http://schemas.microsoft.com/office/drawing/2014/main" id="{3C797D75-0AE0-4756-8BE0-1F13FD540751}"/>
              </a:ext>
            </a:extLst>
          </p:cNvPr>
          <p:cNvCxnSpPr/>
          <p:nvPr>
            <p:custDataLst>
              <p:tags r:id="rId35"/>
            </p:custDataLst>
          </p:nvPr>
        </p:nvCxnSpPr>
        <p:spPr bwMode="gray">
          <a:xfrm>
            <a:off x="174625" y="181292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Straight Connector 254">
            <a:extLst>
              <a:ext uri="{FF2B5EF4-FFF2-40B4-BE49-F238E27FC236}">
                <a16:creationId xmlns:a16="http://schemas.microsoft.com/office/drawing/2014/main" id="{837F3047-8401-4289-8DC9-4D3B1D6DB4CF}"/>
              </a:ext>
            </a:extLst>
          </p:cNvPr>
          <p:cNvCxnSpPr/>
          <p:nvPr>
            <p:custDataLst>
              <p:tags r:id="rId36"/>
            </p:custDataLst>
          </p:nvPr>
        </p:nvCxnSpPr>
        <p:spPr bwMode="gray">
          <a:xfrm>
            <a:off x="174625" y="1268413"/>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6" name="Straight Connector 255">
            <a:extLst>
              <a:ext uri="{FF2B5EF4-FFF2-40B4-BE49-F238E27FC236}">
                <a16:creationId xmlns:a16="http://schemas.microsoft.com/office/drawing/2014/main" id="{123E174D-04FE-4A9E-8656-1FFDC23E1E21}"/>
              </a:ext>
            </a:extLst>
          </p:cNvPr>
          <p:cNvCxnSpPr/>
          <p:nvPr>
            <p:custDataLst>
              <p:tags r:id="rId37"/>
            </p:custDataLst>
          </p:nvPr>
        </p:nvCxnSpPr>
        <p:spPr bwMode="gray">
          <a:xfrm>
            <a:off x="174625" y="3757613"/>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a:extLst>
              <a:ext uri="{FF2B5EF4-FFF2-40B4-BE49-F238E27FC236}">
                <a16:creationId xmlns:a16="http://schemas.microsoft.com/office/drawing/2014/main" id="{F4D1366C-74B4-4D6C-956A-F1BC0DE86B10}"/>
              </a:ext>
            </a:extLst>
          </p:cNvPr>
          <p:cNvCxnSpPr/>
          <p:nvPr>
            <p:custDataLst>
              <p:tags r:id="rId38"/>
            </p:custDataLst>
          </p:nvPr>
        </p:nvCxnSpPr>
        <p:spPr bwMode="gray">
          <a:xfrm>
            <a:off x="174625" y="5456238"/>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DE3E9C2-45CC-4035-B8C7-28543E154EAE}"/>
              </a:ext>
            </a:extLst>
          </p:cNvPr>
          <p:cNvCxnSpPr/>
          <p:nvPr>
            <p:custDataLst>
              <p:tags r:id="rId39"/>
            </p:custDataLst>
          </p:nvPr>
        </p:nvCxnSpPr>
        <p:spPr bwMode="gray">
          <a:xfrm>
            <a:off x="174624" y="6134100"/>
            <a:ext cx="8794750" cy="0"/>
          </a:xfrm>
          <a:prstGeom prst="line">
            <a:avLst/>
          </a:prstGeom>
          <a:ln w="1905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5F39CD35-00BF-46CF-BCFE-683A116380DE}"/>
              </a:ext>
            </a:extLst>
          </p:cNvPr>
          <p:cNvCxnSpPr/>
          <p:nvPr>
            <p:custDataLst>
              <p:tags r:id="rId40"/>
            </p:custDataLst>
          </p:nvPr>
        </p:nvCxnSpPr>
        <p:spPr bwMode="gray">
          <a:xfrm>
            <a:off x="174624" y="981075"/>
            <a:ext cx="8794750" cy="0"/>
          </a:xfrm>
          <a:prstGeom prst="line">
            <a:avLst/>
          </a:prstGeom>
          <a:ln w="1905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88" name="Text Placeholder 2">
            <a:extLst>
              <a:ext uri="{FF2B5EF4-FFF2-40B4-BE49-F238E27FC236}">
                <a16:creationId xmlns:a16="http://schemas.microsoft.com/office/drawing/2014/main" id="{B35D7363-5B07-4C9B-ACBA-33D40221B732}"/>
              </a:ext>
            </a:extLst>
          </p:cNvPr>
          <p:cNvSpPr>
            <a:spLocks noGrp="1"/>
          </p:cNvSpPr>
          <p:nvPr>
            <p:custDataLst>
              <p:tags r:id="rId41"/>
            </p:custDataLst>
          </p:nvPr>
        </p:nvSpPr>
        <p:spPr bwMode="auto">
          <a:xfrm>
            <a:off x="3516313" y="2763838"/>
            <a:ext cx="1190625" cy="204788"/>
          </a:xfrm>
          <a:prstGeom prst="chevron">
            <a:avLst>
              <a:gd name="adj" fmla="val 17829"/>
            </a:avLst>
          </a:prstGeom>
          <a:solidFill>
            <a:srgbClr val="CCCCFF"/>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800" dirty="0">
              <a:sym typeface="+mn-lt"/>
            </a:endParaRPr>
          </a:p>
        </p:txBody>
      </p:sp>
      <p:sp>
        <p:nvSpPr>
          <p:cNvPr id="384" name="Text Placeholder 2">
            <a:extLst>
              <a:ext uri="{FF2B5EF4-FFF2-40B4-BE49-F238E27FC236}">
                <a16:creationId xmlns:a16="http://schemas.microsoft.com/office/drawing/2014/main" id="{616E238C-6FF2-4320-B436-07CA79426DF0}"/>
              </a:ext>
            </a:extLst>
          </p:cNvPr>
          <p:cNvSpPr>
            <a:spLocks noGrp="1"/>
          </p:cNvSpPr>
          <p:nvPr>
            <p:custDataLst>
              <p:tags r:id="rId42"/>
            </p:custDataLst>
          </p:nvPr>
        </p:nvSpPr>
        <p:spPr bwMode="auto">
          <a:xfrm>
            <a:off x="4418012" y="1852613"/>
            <a:ext cx="1809750" cy="204788"/>
          </a:xfrm>
          <a:prstGeom prst="chevron">
            <a:avLst>
              <a:gd name="adj" fmla="val 17829"/>
            </a:avLst>
          </a:prstGeom>
          <a:solidFill>
            <a:srgbClr val="CCCCFF"/>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800" dirty="0">
              <a:sym typeface="+mn-lt"/>
            </a:endParaRPr>
          </a:p>
        </p:txBody>
      </p:sp>
      <p:sp>
        <p:nvSpPr>
          <p:cNvPr id="391" name="Text Placeholder 2">
            <a:extLst>
              <a:ext uri="{FF2B5EF4-FFF2-40B4-BE49-F238E27FC236}">
                <a16:creationId xmlns:a16="http://schemas.microsoft.com/office/drawing/2014/main" id="{E4EDA571-40C8-4287-ABAC-172B5CFBBA71}"/>
              </a:ext>
            </a:extLst>
          </p:cNvPr>
          <p:cNvSpPr>
            <a:spLocks noGrp="1"/>
          </p:cNvSpPr>
          <p:nvPr>
            <p:custDataLst>
              <p:tags r:id="rId43"/>
            </p:custDataLst>
          </p:nvPr>
        </p:nvSpPr>
        <p:spPr bwMode="auto">
          <a:xfrm>
            <a:off x="2794000" y="3795713"/>
            <a:ext cx="758825" cy="204788"/>
          </a:xfrm>
          <a:prstGeom prst="homePlate">
            <a:avLst>
              <a:gd name="adj" fmla="val 17829"/>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800" dirty="0">
              <a:sym typeface="+mn-lt"/>
            </a:endParaRPr>
          </a:p>
        </p:txBody>
      </p:sp>
      <p:sp>
        <p:nvSpPr>
          <p:cNvPr id="385" name="Text Placeholder 2">
            <a:extLst>
              <a:ext uri="{FF2B5EF4-FFF2-40B4-BE49-F238E27FC236}">
                <a16:creationId xmlns:a16="http://schemas.microsoft.com/office/drawing/2014/main" id="{0ADED918-AA9D-4B79-A7DF-E6F7472799F8}"/>
              </a:ext>
            </a:extLst>
          </p:cNvPr>
          <p:cNvSpPr>
            <a:spLocks noGrp="1"/>
          </p:cNvSpPr>
          <p:nvPr>
            <p:custDataLst>
              <p:tags r:id="rId44"/>
            </p:custDataLst>
          </p:nvPr>
        </p:nvSpPr>
        <p:spPr bwMode="auto">
          <a:xfrm>
            <a:off x="3552825" y="4706938"/>
            <a:ext cx="385763" cy="204788"/>
          </a:xfrm>
          <a:prstGeom prst="homePlate">
            <a:avLst>
              <a:gd name="adj" fmla="val 17829"/>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800" dirty="0">
              <a:sym typeface="+mn-lt"/>
            </a:endParaRPr>
          </a:p>
        </p:txBody>
      </p:sp>
      <p:sp>
        <p:nvSpPr>
          <p:cNvPr id="386" name="Text Placeholder 2">
            <a:extLst>
              <a:ext uri="{FF2B5EF4-FFF2-40B4-BE49-F238E27FC236}">
                <a16:creationId xmlns:a16="http://schemas.microsoft.com/office/drawing/2014/main" id="{C478715F-1306-4BEA-ACDC-1D2387D55911}"/>
              </a:ext>
            </a:extLst>
          </p:cNvPr>
          <p:cNvSpPr>
            <a:spLocks noGrp="1"/>
          </p:cNvSpPr>
          <p:nvPr>
            <p:custDataLst>
              <p:tags r:id="rId45"/>
            </p:custDataLst>
          </p:nvPr>
        </p:nvSpPr>
        <p:spPr bwMode="auto">
          <a:xfrm>
            <a:off x="2408238" y="1008063"/>
            <a:ext cx="385763" cy="204788"/>
          </a:xfrm>
          <a:prstGeom prst="homePlate">
            <a:avLst>
              <a:gd name="adj" fmla="val 17829"/>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800" dirty="0">
              <a:sym typeface="+mn-lt"/>
            </a:endParaRPr>
          </a:p>
        </p:txBody>
      </p:sp>
      <p:sp>
        <p:nvSpPr>
          <p:cNvPr id="387" name="Text Placeholder 2">
            <a:extLst>
              <a:ext uri="{FF2B5EF4-FFF2-40B4-BE49-F238E27FC236}">
                <a16:creationId xmlns:a16="http://schemas.microsoft.com/office/drawing/2014/main" id="{DFDC5EB6-C84E-46A7-A2F3-471D18C2BB61}"/>
              </a:ext>
            </a:extLst>
          </p:cNvPr>
          <p:cNvSpPr>
            <a:spLocks noGrp="1"/>
          </p:cNvSpPr>
          <p:nvPr>
            <p:custDataLst>
              <p:tags r:id="rId46"/>
            </p:custDataLst>
          </p:nvPr>
        </p:nvSpPr>
        <p:spPr bwMode="auto">
          <a:xfrm>
            <a:off x="2794000" y="2763838"/>
            <a:ext cx="758825" cy="204788"/>
          </a:xfrm>
          <a:prstGeom prst="homePlate">
            <a:avLst>
              <a:gd name="adj" fmla="val 17829"/>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800" dirty="0">
              <a:sym typeface="+mn-lt"/>
            </a:endParaRPr>
          </a:p>
        </p:txBody>
      </p:sp>
      <p:sp>
        <p:nvSpPr>
          <p:cNvPr id="389" name="Text Placeholder 2">
            <a:extLst>
              <a:ext uri="{FF2B5EF4-FFF2-40B4-BE49-F238E27FC236}">
                <a16:creationId xmlns:a16="http://schemas.microsoft.com/office/drawing/2014/main" id="{9EEAE017-4331-493F-8FA2-1BB4045DBB0C}"/>
              </a:ext>
            </a:extLst>
          </p:cNvPr>
          <p:cNvSpPr>
            <a:spLocks noGrp="1"/>
          </p:cNvSpPr>
          <p:nvPr>
            <p:custDataLst>
              <p:tags r:id="rId47"/>
            </p:custDataLst>
          </p:nvPr>
        </p:nvSpPr>
        <p:spPr bwMode="auto">
          <a:xfrm>
            <a:off x="3938588" y="5495925"/>
            <a:ext cx="385763" cy="204788"/>
          </a:xfrm>
          <a:prstGeom prst="homePlate">
            <a:avLst>
              <a:gd name="adj" fmla="val 17829"/>
            </a:avLst>
          </a:prstGeom>
          <a:solidFill>
            <a:schemeClr val="accent4"/>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800" dirty="0">
              <a:solidFill>
                <a:schemeClr val="bg1"/>
              </a:solidFill>
              <a:sym typeface="+mn-lt"/>
            </a:endParaRPr>
          </a:p>
        </p:txBody>
      </p:sp>
      <p:sp>
        <p:nvSpPr>
          <p:cNvPr id="390" name="Text Placeholder 2">
            <a:extLst>
              <a:ext uri="{FF2B5EF4-FFF2-40B4-BE49-F238E27FC236}">
                <a16:creationId xmlns:a16="http://schemas.microsoft.com/office/drawing/2014/main" id="{F3B08CAD-E40A-4AB5-BD9A-408EF162E58F}"/>
              </a:ext>
            </a:extLst>
          </p:cNvPr>
          <p:cNvSpPr>
            <a:spLocks noGrp="1"/>
          </p:cNvSpPr>
          <p:nvPr>
            <p:custDataLst>
              <p:tags r:id="rId48"/>
            </p:custDataLst>
          </p:nvPr>
        </p:nvSpPr>
        <p:spPr bwMode="auto">
          <a:xfrm>
            <a:off x="2794000" y="1308100"/>
            <a:ext cx="385763" cy="204788"/>
          </a:xfrm>
          <a:prstGeom prst="homePlate">
            <a:avLst>
              <a:gd name="adj" fmla="val 17829"/>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800" dirty="0">
              <a:sym typeface="+mn-lt"/>
            </a:endParaRPr>
          </a:p>
        </p:txBody>
      </p:sp>
      <p:sp>
        <p:nvSpPr>
          <p:cNvPr id="163" name="Text Placeholder 2">
            <a:extLst>
              <a:ext uri="{FF2B5EF4-FFF2-40B4-BE49-F238E27FC236}">
                <a16:creationId xmlns:a16="http://schemas.microsoft.com/office/drawing/2014/main" id="{029DEB97-BC7F-4DBD-8C16-AA9493D3293E}"/>
              </a:ext>
            </a:extLst>
          </p:cNvPr>
          <p:cNvSpPr>
            <a:spLocks noGrp="1"/>
          </p:cNvSpPr>
          <p:nvPr>
            <p:custDataLst>
              <p:tags r:id="rId49"/>
            </p:custDataLst>
          </p:nvPr>
        </p:nvSpPr>
        <p:spPr bwMode="auto">
          <a:xfrm>
            <a:off x="2794000" y="1852613"/>
            <a:ext cx="1660525" cy="204788"/>
          </a:xfrm>
          <a:prstGeom prst="homePlate">
            <a:avLst>
              <a:gd name="adj" fmla="val 17829"/>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800" dirty="0">
              <a:sym typeface="+mn-lt"/>
            </a:endParaRPr>
          </a:p>
        </p:txBody>
      </p:sp>
      <p:sp>
        <p:nvSpPr>
          <p:cNvPr id="109" name="Text Placeholder 2">
            <a:extLst>
              <a:ext uri="{FF2B5EF4-FFF2-40B4-BE49-F238E27FC236}">
                <a16:creationId xmlns:a16="http://schemas.microsoft.com/office/drawing/2014/main" id="{CD44DE7C-889E-4E3F-971E-493563ACCC24}"/>
              </a:ext>
            </a:extLst>
          </p:cNvPr>
          <p:cNvSpPr>
            <a:spLocks noGrp="1"/>
          </p:cNvSpPr>
          <p:nvPr>
            <p:custDataLst>
              <p:tags r:id="rId50"/>
            </p:custDataLst>
          </p:nvPr>
        </p:nvSpPr>
        <p:spPr bwMode="auto">
          <a:xfrm>
            <a:off x="174626" y="1008063"/>
            <a:ext cx="1719263" cy="2444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800" dirty="0">
                <a:solidFill>
                  <a:srgbClr val="000000"/>
                </a:solidFill>
              </a:rPr>
              <a:t>Finalize plan to upgrade capabilities </a:t>
            </a:r>
            <a:br>
              <a:rPr lang="en-US" altLang="en-US" sz="800" dirty="0">
                <a:solidFill>
                  <a:srgbClr val="000000"/>
                </a:solidFill>
              </a:rPr>
            </a:br>
            <a:r>
              <a:rPr lang="en-US" altLang="en-US" sz="800" dirty="0">
                <a:solidFill>
                  <a:srgbClr val="000000"/>
                </a:solidFill>
              </a:rPr>
              <a:t>in existing </a:t>
            </a:r>
            <a:r>
              <a:rPr lang="en-US" altLang="en-US" sz="800" dirty="0" err="1">
                <a:solidFill>
                  <a:srgbClr val="000000"/>
                </a:solidFill>
              </a:rPr>
              <a:t>IVR</a:t>
            </a:r>
            <a:r>
              <a:rPr lang="en-US" altLang="en-US" sz="800" dirty="0">
                <a:solidFill>
                  <a:srgbClr val="000000"/>
                </a:solidFill>
              </a:rPr>
              <a:t> (Andi Hoffman owning)</a:t>
            </a:r>
            <a:endParaRPr lang="en-US" altLang="en-US" sz="800" dirty="0">
              <a:solidFill>
                <a:srgbClr val="000000"/>
              </a:solidFill>
              <a:sym typeface="Calibri" panose="020F0502020204030204" pitchFamily="34" charset="0"/>
            </a:endParaRPr>
          </a:p>
        </p:txBody>
      </p:sp>
      <p:sp>
        <p:nvSpPr>
          <p:cNvPr id="113" name="Text Placeholder 2">
            <a:extLst>
              <a:ext uri="{FF2B5EF4-FFF2-40B4-BE49-F238E27FC236}">
                <a16:creationId xmlns:a16="http://schemas.microsoft.com/office/drawing/2014/main" id="{B2D533AE-AACE-4769-BD7A-CE51D98FAA1D}"/>
              </a:ext>
            </a:extLst>
          </p:cNvPr>
          <p:cNvSpPr>
            <a:spLocks noGrp="1"/>
          </p:cNvSpPr>
          <p:nvPr>
            <p:custDataLst>
              <p:tags r:id="rId51"/>
            </p:custDataLst>
          </p:nvPr>
        </p:nvSpPr>
        <p:spPr bwMode="auto">
          <a:xfrm>
            <a:off x="174626" y="827088"/>
            <a:ext cx="454025" cy="1222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800" b="1" dirty="0">
                <a:solidFill>
                  <a:schemeClr val="accent3"/>
                </a:solidFill>
                <a:sym typeface="+mn-lt"/>
              </a:rPr>
              <a:t>Activities</a:t>
            </a:r>
            <a:endParaRPr lang="en-US" sz="800" b="1" dirty="0">
              <a:solidFill>
                <a:schemeClr val="accent3"/>
              </a:solidFill>
              <a:sym typeface="+mn-lt"/>
            </a:endParaRPr>
          </a:p>
        </p:txBody>
      </p:sp>
      <p:sp>
        <p:nvSpPr>
          <p:cNvPr id="394" name="Text Placeholder 2">
            <a:extLst>
              <a:ext uri="{FF2B5EF4-FFF2-40B4-BE49-F238E27FC236}">
                <a16:creationId xmlns:a16="http://schemas.microsoft.com/office/drawing/2014/main" id="{4B15F607-3D25-4CA5-8E2A-9AE3BAD0586D}"/>
              </a:ext>
            </a:extLst>
          </p:cNvPr>
          <p:cNvSpPr>
            <a:spLocks noGrp="1"/>
          </p:cNvSpPr>
          <p:nvPr>
            <p:custDataLst>
              <p:tags r:id="rId52"/>
            </p:custDataLst>
          </p:nvPr>
        </p:nvSpPr>
        <p:spPr bwMode="auto">
          <a:xfrm>
            <a:off x="6278563" y="2763838"/>
            <a:ext cx="2312988" cy="977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800" dirty="0">
                <a:solidFill>
                  <a:srgbClr val="000000"/>
                </a:solidFill>
              </a:rPr>
              <a:t>This requires business input </a:t>
            </a:r>
            <a:r>
              <a:rPr lang="en-US" altLang="en-US" sz="800" dirty="0">
                <a:solidFill>
                  <a:srgbClr val="000000"/>
                </a:solidFill>
                <a:sym typeface="+mn-lt"/>
              </a:rPr>
              <a:t>around </a:t>
            </a:r>
            <a:br>
              <a:rPr lang="en-US" altLang="en-US" sz="800" dirty="0">
                <a:solidFill>
                  <a:srgbClr val="000000"/>
                </a:solidFill>
                <a:sym typeface="+mn-lt"/>
              </a:rPr>
            </a:br>
            <a:r>
              <a:rPr lang="en-US" altLang="en-US" sz="800" dirty="0">
                <a:solidFill>
                  <a:srgbClr val="000000"/>
                </a:solidFill>
                <a:sym typeface="+mn-lt"/>
              </a:rPr>
              <a:t>selecting a voice and persona and on-going </a:t>
            </a:r>
            <a:br>
              <a:rPr lang="en-US" altLang="en-US" sz="800" dirty="0">
                <a:solidFill>
                  <a:srgbClr val="000000"/>
                </a:solidFill>
                <a:sym typeface="+mn-lt"/>
              </a:rPr>
            </a:br>
            <a:r>
              <a:rPr lang="en-US" altLang="en-US" sz="800" dirty="0">
                <a:solidFill>
                  <a:srgbClr val="000000"/>
                </a:solidFill>
                <a:sym typeface="+mn-lt"/>
              </a:rPr>
              <a:t>tweaks as customers adapt to the new system </a:t>
            </a:r>
          </a:p>
          <a:p>
            <a:pPr lvl="1"/>
            <a:r>
              <a:rPr lang="en-US" altLang="en-US" sz="800" dirty="0">
                <a:solidFill>
                  <a:srgbClr val="000000"/>
                </a:solidFill>
                <a:sym typeface="+mn-lt"/>
              </a:rPr>
              <a:t>Also depends on a decision to use </a:t>
            </a:r>
            <a:r>
              <a:rPr lang="en-US" altLang="en-US" sz="800" dirty="0" err="1">
                <a:solidFill>
                  <a:srgbClr val="000000"/>
                </a:solidFill>
                <a:sym typeface="+mn-lt"/>
              </a:rPr>
              <a:t>VXML</a:t>
            </a:r>
            <a:r>
              <a:rPr lang="en-US" altLang="en-US" sz="800" dirty="0">
                <a:solidFill>
                  <a:srgbClr val="000000"/>
                </a:solidFill>
                <a:sym typeface="+mn-lt"/>
              </a:rPr>
              <a:t> vs. </a:t>
            </a:r>
            <a:br>
              <a:rPr lang="en-US" altLang="en-US" sz="800" dirty="0">
                <a:solidFill>
                  <a:srgbClr val="000000"/>
                </a:solidFill>
                <a:sym typeface="+mn-lt"/>
              </a:rPr>
            </a:br>
            <a:r>
              <a:rPr lang="en-US" altLang="en-US" sz="800" dirty="0">
                <a:solidFill>
                  <a:srgbClr val="000000"/>
                </a:solidFill>
                <a:sym typeface="+mn-lt"/>
              </a:rPr>
              <a:t>Pure Cloud, and whether we can port existing </a:t>
            </a:r>
            <a:br>
              <a:rPr lang="en-US" altLang="en-US" sz="800" dirty="0">
                <a:solidFill>
                  <a:srgbClr val="000000"/>
                </a:solidFill>
                <a:sym typeface="+mn-lt"/>
              </a:rPr>
            </a:br>
            <a:r>
              <a:rPr lang="en-US" altLang="en-US" sz="800" dirty="0">
                <a:solidFill>
                  <a:srgbClr val="000000"/>
                </a:solidFill>
                <a:sym typeface="+mn-lt"/>
              </a:rPr>
              <a:t>nuance licenses to PureCloud </a:t>
            </a:r>
          </a:p>
          <a:p>
            <a:pPr lvl="1"/>
            <a:r>
              <a:rPr lang="en-US" altLang="en-US" sz="800" dirty="0" smtClean="0">
                <a:solidFill>
                  <a:srgbClr val="000000"/>
                </a:solidFill>
                <a:sym typeface="+mn-lt"/>
              </a:rPr>
              <a:t>RFP/RFI to be distributed in Q1 2019 depending upon </a:t>
            </a:r>
          </a:p>
          <a:p>
            <a:pPr marL="173038" lvl="1" indent="0">
              <a:buNone/>
            </a:pPr>
            <a:r>
              <a:rPr lang="en-US" altLang="en-US" sz="800" dirty="0" smtClean="0">
                <a:solidFill>
                  <a:srgbClr val="000000"/>
                </a:solidFill>
                <a:sym typeface="+mn-lt"/>
              </a:rPr>
              <a:t> decision on first activity above.</a:t>
            </a:r>
            <a:endParaRPr lang="en-US" altLang="en-US" sz="800" dirty="0">
              <a:solidFill>
                <a:srgbClr val="000000"/>
              </a:solidFill>
              <a:sym typeface="+mn-lt"/>
            </a:endParaRPr>
          </a:p>
        </p:txBody>
      </p:sp>
      <p:sp>
        <p:nvSpPr>
          <p:cNvPr id="162" name="Text Placeholder 2">
            <a:extLst>
              <a:ext uri="{FF2B5EF4-FFF2-40B4-BE49-F238E27FC236}">
                <a16:creationId xmlns:a16="http://schemas.microsoft.com/office/drawing/2014/main" id="{0F89103E-7502-4D9E-810E-7DB3D343252C}"/>
              </a:ext>
            </a:extLst>
          </p:cNvPr>
          <p:cNvSpPr>
            <a:spLocks noGrp="1"/>
          </p:cNvSpPr>
          <p:nvPr>
            <p:custDataLst>
              <p:tags r:id="rId53"/>
            </p:custDataLst>
          </p:nvPr>
        </p:nvSpPr>
        <p:spPr bwMode="auto">
          <a:xfrm>
            <a:off x="6278563" y="827088"/>
            <a:ext cx="458788" cy="1222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800" b="1" dirty="0">
                <a:solidFill>
                  <a:schemeClr val="accent3"/>
                </a:solidFill>
                <a:sym typeface="+mn-lt"/>
              </a:rPr>
              <a:t>Rationale</a:t>
            </a:r>
            <a:endParaRPr lang="en-US" sz="800" b="1" dirty="0">
              <a:solidFill>
                <a:schemeClr val="accent3"/>
              </a:solidFill>
              <a:sym typeface="+mn-lt"/>
            </a:endParaRPr>
          </a:p>
        </p:txBody>
      </p:sp>
      <p:sp>
        <p:nvSpPr>
          <p:cNvPr id="112" name="Text Placeholder 2">
            <a:extLst>
              <a:ext uri="{FF2B5EF4-FFF2-40B4-BE49-F238E27FC236}">
                <a16:creationId xmlns:a16="http://schemas.microsoft.com/office/drawing/2014/main" id="{2087B9E9-A77C-4D16-8E4B-F8581E699080}"/>
              </a:ext>
            </a:extLst>
          </p:cNvPr>
          <p:cNvSpPr>
            <a:spLocks noGrp="1"/>
          </p:cNvSpPr>
          <p:nvPr>
            <p:custDataLst>
              <p:tags r:id="rId54"/>
            </p:custDataLst>
          </p:nvPr>
        </p:nvSpPr>
        <p:spPr bwMode="auto">
          <a:xfrm>
            <a:off x="174625" y="1308100"/>
            <a:ext cx="1658938" cy="3667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800" dirty="0"/>
              <a:t>Customer tools to monitor ongoing </a:t>
            </a:r>
          </a:p>
          <a:p>
            <a:r>
              <a:rPr lang="en-US" altLang="en-US" sz="800" dirty="0"/>
              <a:t>energy usage and EE impact </a:t>
            </a:r>
          </a:p>
          <a:p>
            <a:r>
              <a:rPr lang="en-US" altLang="en-US" sz="800" dirty="0"/>
              <a:t>(e.g., </a:t>
            </a:r>
            <a:r>
              <a:rPr lang="en-US" altLang="en-US" sz="800" dirty="0" err="1"/>
              <a:t>Aclara</a:t>
            </a:r>
            <a:r>
              <a:rPr lang="en-US" altLang="en-US" sz="800" dirty="0"/>
              <a:t>), available through Web</a:t>
            </a:r>
            <a:endParaRPr lang="en-US" sz="800" dirty="0">
              <a:sym typeface="Calibri" panose="020F0502020204030204" pitchFamily="34" charset="0"/>
            </a:endParaRPr>
          </a:p>
        </p:txBody>
      </p:sp>
      <p:sp>
        <p:nvSpPr>
          <p:cNvPr id="319" name="Text Placeholder 2">
            <a:extLst>
              <a:ext uri="{FF2B5EF4-FFF2-40B4-BE49-F238E27FC236}">
                <a16:creationId xmlns:a16="http://schemas.microsoft.com/office/drawing/2014/main" id="{916D0DCC-0B1C-4C74-B333-18B39F9CBE9F}"/>
              </a:ext>
            </a:extLst>
          </p:cNvPr>
          <p:cNvSpPr>
            <a:spLocks noGrp="1"/>
          </p:cNvSpPr>
          <p:nvPr>
            <p:custDataLst>
              <p:tags r:id="rId55"/>
            </p:custDataLst>
          </p:nvPr>
        </p:nvSpPr>
        <p:spPr bwMode="auto">
          <a:xfrm>
            <a:off x="174626" y="3795714"/>
            <a:ext cx="2125663" cy="8556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800" dirty="0"/>
              <a:t>Replace existing outbound messaging </a:t>
            </a:r>
          </a:p>
          <a:p>
            <a:r>
              <a:rPr lang="en-US" altLang="en-US" sz="800" dirty="0"/>
              <a:t>systems (e.g., CUT Kubra</a:t>
            </a:r>
          </a:p>
          <a:p>
            <a:r>
              <a:rPr lang="en-US" altLang="en-US" sz="800" dirty="0"/>
              <a:t>contract after July 2019 expiration )</a:t>
            </a:r>
          </a:p>
          <a:p>
            <a:pPr lvl="1"/>
            <a:r>
              <a:rPr lang="en-US" altLang="en-US" sz="800" dirty="0"/>
              <a:t>Platform selection</a:t>
            </a:r>
          </a:p>
          <a:p>
            <a:pPr lvl="1"/>
            <a:r>
              <a:rPr lang="en-US" altLang="en-US" sz="800" dirty="0"/>
              <a:t>Messaging system migration</a:t>
            </a:r>
          </a:p>
          <a:p>
            <a:pPr lvl="1"/>
            <a:r>
              <a:rPr lang="en-US" altLang="en-US" sz="800" dirty="0"/>
              <a:t>Must be de-risked to ensure no down time </a:t>
            </a:r>
            <a:br>
              <a:rPr lang="en-US" altLang="en-US" sz="800" dirty="0"/>
            </a:br>
            <a:r>
              <a:rPr lang="en-US" altLang="en-US" sz="800" dirty="0"/>
              <a:t>during platform transition</a:t>
            </a:r>
          </a:p>
        </p:txBody>
      </p:sp>
      <p:sp>
        <p:nvSpPr>
          <p:cNvPr id="392" name="Text Placeholder 2">
            <a:extLst>
              <a:ext uri="{FF2B5EF4-FFF2-40B4-BE49-F238E27FC236}">
                <a16:creationId xmlns:a16="http://schemas.microsoft.com/office/drawing/2014/main" id="{1A7D7F93-0727-457B-9A4C-A89100FBCA9F}"/>
              </a:ext>
            </a:extLst>
          </p:cNvPr>
          <p:cNvSpPr>
            <a:spLocks noGrp="1"/>
          </p:cNvSpPr>
          <p:nvPr>
            <p:custDataLst>
              <p:tags r:id="rId56"/>
            </p:custDataLst>
          </p:nvPr>
        </p:nvSpPr>
        <p:spPr bwMode="auto">
          <a:xfrm>
            <a:off x="6278563" y="1852613"/>
            <a:ext cx="2451100" cy="3667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800" dirty="0">
                <a:solidFill>
                  <a:srgbClr val="000000"/>
                </a:solidFill>
              </a:rPr>
              <a:t>Existing core agile teams to work with Web team post </a:t>
            </a:r>
            <a:br>
              <a:rPr lang="en-US" altLang="en-US" sz="800" dirty="0">
                <a:solidFill>
                  <a:srgbClr val="000000"/>
                </a:solidFill>
              </a:rPr>
            </a:br>
            <a:r>
              <a:rPr lang="en-US" altLang="en-US" sz="800" dirty="0">
                <a:solidFill>
                  <a:srgbClr val="000000"/>
                </a:solidFill>
              </a:rPr>
              <a:t>responsive site release to prioritize self-service above </a:t>
            </a:r>
            <a:br>
              <a:rPr lang="en-US" altLang="en-US" sz="800" dirty="0">
                <a:solidFill>
                  <a:srgbClr val="000000"/>
                </a:solidFill>
              </a:rPr>
            </a:br>
            <a:r>
              <a:rPr lang="en-US" altLang="en-US" sz="800" dirty="0">
                <a:solidFill>
                  <a:srgbClr val="000000"/>
                </a:solidFill>
              </a:rPr>
              <a:t>other journey improvements</a:t>
            </a:r>
            <a:endParaRPr lang="en-US" sz="800" dirty="0">
              <a:solidFill>
                <a:srgbClr val="000000"/>
              </a:solidFill>
              <a:sym typeface="+mn-lt"/>
            </a:endParaRPr>
          </a:p>
        </p:txBody>
      </p:sp>
      <p:sp>
        <p:nvSpPr>
          <p:cNvPr id="108" name="Text Placeholder 2">
            <a:extLst>
              <a:ext uri="{FF2B5EF4-FFF2-40B4-BE49-F238E27FC236}">
                <a16:creationId xmlns:a16="http://schemas.microsoft.com/office/drawing/2014/main" id="{D7068E8D-A6E0-4D9C-8B7A-777867F1B580}"/>
              </a:ext>
            </a:extLst>
          </p:cNvPr>
          <p:cNvSpPr>
            <a:spLocks noGrp="1"/>
          </p:cNvSpPr>
          <p:nvPr>
            <p:custDataLst>
              <p:tags r:id="rId57"/>
            </p:custDataLst>
          </p:nvPr>
        </p:nvSpPr>
        <p:spPr bwMode="auto">
          <a:xfrm>
            <a:off x="174625" y="4706938"/>
            <a:ext cx="1684338" cy="733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800" dirty="0">
                <a:solidFill>
                  <a:srgbClr val="000000"/>
                </a:solidFill>
                <a:sym typeface="Calibri" panose="020F0502020204030204" pitchFamily="34" charset="0"/>
              </a:rPr>
              <a:t>Support rollout of chatbots within the </a:t>
            </a:r>
          </a:p>
          <a:p>
            <a:r>
              <a:rPr lang="en-US" altLang="en-US" sz="800" dirty="0">
                <a:solidFill>
                  <a:srgbClr val="000000"/>
                </a:solidFill>
                <a:sym typeface="Calibri" panose="020F0502020204030204" pitchFamily="34" charset="0"/>
              </a:rPr>
              <a:t>contact centers to resolve customer </a:t>
            </a:r>
          </a:p>
          <a:p>
            <a:r>
              <a:rPr lang="en-US" altLang="en-US" sz="800" dirty="0">
                <a:solidFill>
                  <a:srgbClr val="000000"/>
                </a:solidFill>
                <a:sym typeface="Calibri" panose="020F0502020204030204" pitchFamily="34" charset="0"/>
              </a:rPr>
              <a:t>queries </a:t>
            </a:r>
          </a:p>
          <a:p>
            <a:pPr lvl="1"/>
            <a:r>
              <a:rPr lang="en-US" altLang="en-US" sz="800" dirty="0">
                <a:solidFill>
                  <a:srgbClr val="000000"/>
                </a:solidFill>
                <a:sym typeface="Calibri" panose="020F0502020204030204" pitchFamily="34" charset="0"/>
              </a:rPr>
              <a:t>Execute, wrap and analyze pilot</a:t>
            </a:r>
          </a:p>
          <a:p>
            <a:pPr lvl="1"/>
            <a:r>
              <a:rPr lang="en-US" altLang="en-US" sz="800" dirty="0">
                <a:solidFill>
                  <a:srgbClr val="000000"/>
                </a:solidFill>
                <a:sym typeface="Calibri" panose="020F0502020204030204" pitchFamily="34" charset="0"/>
              </a:rPr>
              <a:t>Chatbot support in Web chat</a:t>
            </a:r>
          </a:p>
          <a:p>
            <a:pPr lvl="1"/>
            <a:r>
              <a:rPr lang="en-US" altLang="en-US" sz="800" dirty="0">
                <a:solidFill>
                  <a:srgbClr val="000000"/>
                </a:solidFill>
                <a:sym typeface="Calibri" panose="020F0502020204030204" pitchFamily="34" charset="0"/>
              </a:rPr>
              <a:t>Chatbot support in email</a:t>
            </a:r>
          </a:p>
        </p:txBody>
      </p:sp>
      <p:sp>
        <p:nvSpPr>
          <p:cNvPr id="393" name="Text Placeholder 2">
            <a:extLst>
              <a:ext uri="{FF2B5EF4-FFF2-40B4-BE49-F238E27FC236}">
                <a16:creationId xmlns:a16="http://schemas.microsoft.com/office/drawing/2014/main" id="{4D043AEE-1BAB-4FD3-8DEA-35536093BB88}"/>
              </a:ext>
            </a:extLst>
          </p:cNvPr>
          <p:cNvSpPr>
            <a:spLocks noGrp="1"/>
          </p:cNvSpPr>
          <p:nvPr>
            <p:custDataLst>
              <p:tags r:id="rId58"/>
            </p:custDataLst>
          </p:nvPr>
        </p:nvSpPr>
        <p:spPr bwMode="auto">
          <a:xfrm>
            <a:off x="6278563" y="4706938"/>
            <a:ext cx="2611438" cy="6111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800" dirty="0">
                <a:solidFill>
                  <a:srgbClr val="000000"/>
                </a:solidFill>
              </a:rPr>
              <a:t>CRM-based chatbots will roll out after our </a:t>
            </a:r>
            <a:br>
              <a:rPr lang="en-US" altLang="en-US" sz="800" dirty="0">
                <a:solidFill>
                  <a:srgbClr val="000000"/>
                </a:solidFill>
              </a:rPr>
            </a:br>
            <a:r>
              <a:rPr lang="en-US" altLang="en-US" sz="800" dirty="0">
                <a:solidFill>
                  <a:srgbClr val="000000"/>
                </a:solidFill>
              </a:rPr>
              <a:t>first post-pilot deployment of CRM to all CSRs</a:t>
            </a:r>
            <a:endParaRPr lang="en-US" sz="800" dirty="0">
              <a:solidFill>
                <a:srgbClr val="000000"/>
              </a:solidFill>
              <a:sym typeface="+mn-lt"/>
            </a:endParaRPr>
          </a:p>
          <a:p>
            <a:pPr lvl="1"/>
            <a:r>
              <a:rPr lang="en-US" sz="800" dirty="0">
                <a:solidFill>
                  <a:srgbClr val="000000"/>
                </a:solidFill>
                <a:sym typeface="+mn-lt"/>
              </a:rPr>
              <a:t>But experimentation with chatbots should extend </a:t>
            </a:r>
            <a:br>
              <a:rPr lang="en-US" sz="800" dirty="0">
                <a:solidFill>
                  <a:srgbClr val="000000"/>
                </a:solidFill>
                <a:sym typeface="+mn-lt"/>
              </a:rPr>
            </a:br>
            <a:r>
              <a:rPr lang="en-US" sz="800" dirty="0">
                <a:solidFill>
                  <a:srgbClr val="000000"/>
                </a:solidFill>
                <a:sym typeface="+mn-lt"/>
              </a:rPr>
              <a:t>beyond </a:t>
            </a:r>
            <a:r>
              <a:rPr lang="en-US" sz="800" dirty="0" smtClean="0">
                <a:solidFill>
                  <a:srgbClr val="000000"/>
                </a:solidFill>
                <a:sym typeface="+mn-lt"/>
              </a:rPr>
              <a:t>CRM</a:t>
            </a:r>
            <a:r>
              <a:rPr lang="en-US" sz="800" dirty="0">
                <a:solidFill>
                  <a:srgbClr val="000000"/>
                </a:solidFill>
                <a:sym typeface="+mn-lt"/>
              </a:rPr>
              <a:t> </a:t>
            </a:r>
            <a:r>
              <a:rPr lang="en-US" sz="800" dirty="0" smtClean="0">
                <a:solidFill>
                  <a:srgbClr val="000000"/>
                </a:solidFill>
                <a:sym typeface="+mn-lt"/>
              </a:rPr>
              <a:t>(e.g</a:t>
            </a:r>
            <a:r>
              <a:rPr lang="en-US" sz="800" dirty="0">
                <a:solidFill>
                  <a:srgbClr val="000000"/>
                </a:solidFill>
                <a:sym typeface="+mn-lt"/>
              </a:rPr>
              <a:t>. Alexa’s chatbot, Lex)</a:t>
            </a:r>
          </a:p>
        </p:txBody>
      </p:sp>
      <p:sp>
        <p:nvSpPr>
          <p:cNvPr id="110" name="Text Placeholder 2">
            <a:extLst>
              <a:ext uri="{FF2B5EF4-FFF2-40B4-BE49-F238E27FC236}">
                <a16:creationId xmlns:a16="http://schemas.microsoft.com/office/drawing/2014/main" id="{8184C4DC-E097-49C5-A191-B50A4DBFD2C8}"/>
              </a:ext>
            </a:extLst>
          </p:cNvPr>
          <p:cNvSpPr>
            <a:spLocks noGrp="1"/>
          </p:cNvSpPr>
          <p:nvPr>
            <p:custDataLst>
              <p:tags r:id="rId59"/>
            </p:custDataLst>
          </p:nvPr>
        </p:nvSpPr>
        <p:spPr bwMode="auto">
          <a:xfrm>
            <a:off x="174625" y="2763838"/>
            <a:ext cx="2192338" cy="733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800" dirty="0">
                <a:sym typeface="Calibri" panose="020F0502020204030204" pitchFamily="34" charset="0"/>
              </a:rPr>
              <a:t>Implement 3 new IVR capabilities </a:t>
            </a:r>
          </a:p>
          <a:p>
            <a:pPr lvl="1"/>
            <a:r>
              <a:rPr lang="en-US" sz="800" dirty="0" err="1">
                <a:solidFill>
                  <a:srgbClr val="000000"/>
                </a:solidFill>
                <a:sym typeface="Calibri" panose="020F0502020204030204" pitchFamily="34" charset="0"/>
              </a:rPr>
              <a:t>NLU</a:t>
            </a:r>
            <a:r>
              <a:rPr lang="en-US" sz="800" dirty="0">
                <a:solidFill>
                  <a:srgbClr val="000000"/>
                </a:solidFill>
                <a:sym typeface="Calibri" panose="020F0502020204030204" pitchFamily="34" charset="0"/>
              </a:rPr>
              <a:t> capabilities that support open dialogue</a:t>
            </a:r>
          </a:p>
          <a:p>
            <a:pPr lvl="1"/>
            <a:r>
              <a:rPr lang="en-US" sz="800" dirty="0">
                <a:solidFill>
                  <a:srgbClr val="000000"/>
                </a:solidFill>
                <a:sym typeface="Calibri" panose="020F0502020204030204" pitchFamily="34" charset="0"/>
              </a:rPr>
              <a:t>New functionality to expand the set of </a:t>
            </a:r>
            <a:br>
              <a:rPr lang="en-US" sz="800" dirty="0">
                <a:solidFill>
                  <a:srgbClr val="000000"/>
                </a:solidFill>
                <a:sym typeface="Calibri" panose="020F0502020204030204" pitchFamily="34" charset="0"/>
              </a:rPr>
            </a:br>
            <a:r>
              <a:rPr lang="en-US" sz="800" dirty="0">
                <a:solidFill>
                  <a:srgbClr val="000000"/>
                </a:solidFill>
                <a:sym typeface="Calibri" panose="020F0502020204030204" pitchFamily="34" charset="0"/>
              </a:rPr>
              <a:t>Tasks a customer can accomplish through </a:t>
            </a:r>
            <a:br>
              <a:rPr lang="en-US" sz="800" dirty="0">
                <a:solidFill>
                  <a:srgbClr val="000000"/>
                </a:solidFill>
                <a:sym typeface="Calibri" panose="020F0502020204030204" pitchFamily="34" charset="0"/>
              </a:rPr>
            </a:br>
            <a:r>
              <a:rPr lang="en-US" sz="800" dirty="0">
                <a:solidFill>
                  <a:srgbClr val="000000"/>
                </a:solidFill>
                <a:sym typeface="Calibri" panose="020F0502020204030204" pitchFamily="34" charset="0"/>
              </a:rPr>
              <a:t>the IVR</a:t>
            </a:r>
          </a:p>
          <a:p>
            <a:pPr lvl="1"/>
            <a:r>
              <a:rPr lang="en-US" sz="800" dirty="0">
                <a:sym typeface="Calibri" panose="020F0502020204030204" pitchFamily="34" charset="0"/>
              </a:rPr>
              <a:t>Basic </a:t>
            </a:r>
            <a:r>
              <a:rPr lang="en-US" sz="800" dirty="0">
                <a:solidFill>
                  <a:srgbClr val="000000"/>
                </a:solidFill>
                <a:sym typeface="Calibri" panose="020F0502020204030204" pitchFamily="34" charset="0"/>
              </a:rPr>
              <a:t>predictive capabilities (rules–based)</a:t>
            </a:r>
          </a:p>
        </p:txBody>
      </p:sp>
      <p:sp>
        <p:nvSpPr>
          <p:cNvPr id="111" name="Text Placeholder 2">
            <a:extLst>
              <a:ext uri="{FF2B5EF4-FFF2-40B4-BE49-F238E27FC236}">
                <a16:creationId xmlns:a16="http://schemas.microsoft.com/office/drawing/2014/main" id="{7CBA7E3D-ECC2-4D62-830E-9AD66AE43A7C}"/>
              </a:ext>
            </a:extLst>
          </p:cNvPr>
          <p:cNvSpPr>
            <a:spLocks noGrp="1"/>
          </p:cNvSpPr>
          <p:nvPr>
            <p:custDataLst>
              <p:tags r:id="rId60"/>
            </p:custDataLst>
          </p:nvPr>
        </p:nvSpPr>
        <p:spPr bwMode="auto">
          <a:xfrm>
            <a:off x="174625" y="5495925"/>
            <a:ext cx="2141538" cy="6111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800" dirty="0"/>
              <a:t>Integrate with smart home systems </a:t>
            </a:r>
          </a:p>
          <a:p>
            <a:r>
              <a:rPr lang="en-US" altLang="en-US" sz="800" dirty="0"/>
              <a:t>(e.g., Alexa) </a:t>
            </a:r>
          </a:p>
          <a:p>
            <a:pPr lvl="1"/>
            <a:r>
              <a:rPr lang="en-US" sz="800" dirty="0">
                <a:sym typeface="Calibri" panose="020F0502020204030204" pitchFamily="34" charset="0"/>
              </a:rPr>
              <a:t>Scale Alexa integration</a:t>
            </a:r>
          </a:p>
          <a:p>
            <a:pPr lvl="1"/>
            <a:r>
              <a:rPr lang="en-US" sz="800" dirty="0">
                <a:sym typeface="Calibri" panose="020F0502020204030204" pitchFamily="34" charset="0"/>
              </a:rPr>
              <a:t>Continue with other home (Google Home) </a:t>
            </a:r>
          </a:p>
          <a:p>
            <a:pPr marL="176213" lvl="1" indent="-176213">
              <a:buNone/>
            </a:pPr>
            <a:r>
              <a:rPr lang="en-US" sz="800" dirty="0">
                <a:sym typeface="Calibri" panose="020F0502020204030204" pitchFamily="34" charset="0"/>
              </a:rPr>
              <a:t>	and voice assistant (Siri) integrations</a:t>
            </a:r>
          </a:p>
        </p:txBody>
      </p:sp>
      <p:sp>
        <p:nvSpPr>
          <p:cNvPr id="396" name="Text Placeholder 2">
            <a:extLst>
              <a:ext uri="{FF2B5EF4-FFF2-40B4-BE49-F238E27FC236}">
                <a16:creationId xmlns:a16="http://schemas.microsoft.com/office/drawing/2014/main" id="{6ED66174-5611-47D8-B37D-187A496E4362}"/>
              </a:ext>
            </a:extLst>
          </p:cNvPr>
          <p:cNvSpPr>
            <a:spLocks noGrp="1"/>
          </p:cNvSpPr>
          <p:nvPr>
            <p:custDataLst>
              <p:tags r:id="rId61"/>
            </p:custDataLst>
          </p:nvPr>
        </p:nvSpPr>
        <p:spPr bwMode="auto">
          <a:xfrm>
            <a:off x="6278563" y="1308100"/>
            <a:ext cx="2646363" cy="528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800" dirty="0" err="1">
                <a:solidFill>
                  <a:srgbClr val="000000"/>
                </a:solidFill>
              </a:rPr>
              <a:t>Aclara</a:t>
            </a:r>
            <a:r>
              <a:rPr lang="en-US" altLang="en-US" sz="800" dirty="0">
                <a:solidFill>
                  <a:srgbClr val="000000"/>
                </a:solidFill>
              </a:rPr>
              <a:t> transparency through the Web is scheduled </a:t>
            </a:r>
          </a:p>
          <a:p>
            <a:pPr marL="173038" lvl="1" indent="0">
              <a:buNone/>
            </a:pPr>
            <a:r>
              <a:rPr lang="en-US" sz="800" dirty="0" smtClean="0">
                <a:solidFill>
                  <a:srgbClr val="000000"/>
                </a:solidFill>
                <a:sym typeface="+mn-lt"/>
              </a:rPr>
              <a:t> for </a:t>
            </a:r>
            <a:r>
              <a:rPr lang="en-US" sz="800" dirty="0">
                <a:solidFill>
                  <a:srgbClr val="000000"/>
                </a:solidFill>
                <a:sym typeface="+mn-lt"/>
              </a:rPr>
              <a:t>Q1 2019, and we will send as many customer to </a:t>
            </a:r>
          </a:p>
          <a:p>
            <a:pPr marL="173038" lvl="1" indent="0">
              <a:buNone/>
            </a:pPr>
            <a:r>
              <a:rPr lang="en-US" sz="800" dirty="0" smtClean="0">
                <a:solidFill>
                  <a:srgbClr val="000000"/>
                </a:solidFill>
                <a:sym typeface="+mn-lt"/>
              </a:rPr>
              <a:t> the </a:t>
            </a:r>
            <a:r>
              <a:rPr lang="en-US" sz="800" dirty="0">
                <a:solidFill>
                  <a:srgbClr val="000000"/>
                </a:solidFill>
                <a:sym typeface="+mn-lt"/>
              </a:rPr>
              <a:t>Web as possible while we build Cross-channel </a:t>
            </a:r>
          </a:p>
          <a:p>
            <a:pPr marL="173038" lvl="1" indent="0">
              <a:buNone/>
            </a:pPr>
            <a:r>
              <a:rPr lang="en-US" sz="800" dirty="0" smtClean="0">
                <a:solidFill>
                  <a:srgbClr val="000000"/>
                </a:solidFill>
                <a:sym typeface="+mn-lt"/>
              </a:rPr>
              <a:t> views </a:t>
            </a:r>
            <a:r>
              <a:rPr lang="en-US" sz="800" dirty="0">
                <a:solidFill>
                  <a:srgbClr val="000000"/>
                </a:solidFill>
                <a:sym typeface="+mn-lt"/>
              </a:rPr>
              <a:t>of </a:t>
            </a:r>
            <a:r>
              <a:rPr lang="en-US" sz="800" dirty="0" err="1">
                <a:solidFill>
                  <a:srgbClr val="000000"/>
                </a:solidFill>
                <a:sym typeface="+mn-lt"/>
              </a:rPr>
              <a:t>Aclara</a:t>
            </a:r>
            <a:r>
              <a:rPr lang="en-US" sz="800" dirty="0">
                <a:solidFill>
                  <a:srgbClr val="000000"/>
                </a:solidFill>
                <a:sym typeface="+mn-lt"/>
              </a:rPr>
              <a:t> (e.g., IVR)</a:t>
            </a:r>
          </a:p>
        </p:txBody>
      </p:sp>
      <p:sp>
        <p:nvSpPr>
          <p:cNvPr id="107" name="Text Placeholder 2">
            <a:extLst>
              <a:ext uri="{FF2B5EF4-FFF2-40B4-BE49-F238E27FC236}">
                <a16:creationId xmlns:a16="http://schemas.microsoft.com/office/drawing/2014/main" id="{09171188-8271-4C3F-868E-BE62402B08C6}"/>
              </a:ext>
            </a:extLst>
          </p:cNvPr>
          <p:cNvSpPr>
            <a:spLocks noGrp="1"/>
          </p:cNvSpPr>
          <p:nvPr>
            <p:custDataLst>
              <p:tags r:id="rId62"/>
            </p:custDataLst>
          </p:nvPr>
        </p:nvSpPr>
        <p:spPr bwMode="auto">
          <a:xfrm>
            <a:off x="174625" y="1852613"/>
            <a:ext cx="1944688" cy="8556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800" dirty="0"/>
              <a:t>Enhance web and mobile features </a:t>
            </a:r>
            <a:br>
              <a:rPr lang="en-US" sz="800" dirty="0"/>
            </a:br>
            <a:r>
              <a:rPr lang="en-US" sz="800" dirty="0"/>
              <a:t>to add new options to support self-</a:t>
            </a:r>
            <a:r>
              <a:rPr lang="en-US" sz="800" dirty="0">
                <a:solidFill>
                  <a:srgbClr val="000000"/>
                </a:solidFill>
              </a:rPr>
              <a:t>service </a:t>
            </a:r>
          </a:p>
          <a:p>
            <a:r>
              <a:rPr lang="en-US" sz="800" dirty="0">
                <a:solidFill>
                  <a:srgbClr val="000000"/>
                </a:solidFill>
              </a:rPr>
              <a:t>(e.g., customers being able to use </a:t>
            </a:r>
          </a:p>
          <a:p>
            <a:r>
              <a:rPr lang="en-US" sz="800" dirty="0">
                <a:solidFill>
                  <a:srgbClr val="000000"/>
                </a:solidFill>
              </a:rPr>
              <a:t>Google maps to auto-populate correctly- </a:t>
            </a:r>
          </a:p>
          <a:p>
            <a:r>
              <a:rPr lang="en-US" sz="800" dirty="0">
                <a:solidFill>
                  <a:srgbClr val="000000"/>
                </a:solidFill>
              </a:rPr>
              <a:t>formatted addresses when moving, </a:t>
            </a:r>
          </a:p>
          <a:p>
            <a:r>
              <a:rPr lang="en-US" sz="800" dirty="0">
                <a:solidFill>
                  <a:srgbClr val="000000"/>
                </a:solidFill>
              </a:rPr>
              <a:t>customers being prompted right away to </a:t>
            </a:r>
          </a:p>
          <a:p>
            <a:r>
              <a:rPr lang="en-US" sz="800" dirty="0">
                <a:solidFill>
                  <a:srgbClr val="000000"/>
                </a:solidFill>
              </a:rPr>
              <a:t>pay outstanding balances when moving)</a:t>
            </a:r>
          </a:p>
        </p:txBody>
      </p:sp>
      <p:sp>
        <p:nvSpPr>
          <p:cNvPr id="397" name="Text Placeholder 2">
            <a:extLst>
              <a:ext uri="{FF2B5EF4-FFF2-40B4-BE49-F238E27FC236}">
                <a16:creationId xmlns:a16="http://schemas.microsoft.com/office/drawing/2014/main" id="{A1017CC8-BBFC-46CF-AE66-B31D254C1EAE}"/>
              </a:ext>
            </a:extLst>
          </p:cNvPr>
          <p:cNvSpPr>
            <a:spLocks noGrp="1"/>
          </p:cNvSpPr>
          <p:nvPr>
            <p:custDataLst>
              <p:tags r:id="rId63"/>
            </p:custDataLst>
          </p:nvPr>
        </p:nvSpPr>
        <p:spPr bwMode="auto">
          <a:xfrm>
            <a:off x="6278563" y="3795713"/>
            <a:ext cx="2155825" cy="2444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800" dirty="0">
                <a:solidFill>
                  <a:srgbClr val="000000"/>
                </a:solidFill>
              </a:rPr>
              <a:t>Kubra contract ends in June 2019</a:t>
            </a:r>
            <a:br>
              <a:rPr lang="en-US" altLang="en-US" sz="800" dirty="0">
                <a:solidFill>
                  <a:srgbClr val="000000"/>
                </a:solidFill>
              </a:rPr>
            </a:br>
            <a:r>
              <a:rPr lang="en-US" altLang="en-US" sz="800" dirty="0">
                <a:solidFill>
                  <a:srgbClr val="000000"/>
                </a:solidFill>
              </a:rPr>
              <a:t>and an RFP is going out in December 2018</a:t>
            </a:r>
          </a:p>
        </p:txBody>
      </p:sp>
      <p:sp>
        <p:nvSpPr>
          <p:cNvPr id="395" name="Text Placeholder 2">
            <a:extLst>
              <a:ext uri="{FF2B5EF4-FFF2-40B4-BE49-F238E27FC236}">
                <a16:creationId xmlns:a16="http://schemas.microsoft.com/office/drawing/2014/main" id="{001882C2-1064-4AB2-BE4F-E66CA51A9F74}"/>
              </a:ext>
            </a:extLst>
          </p:cNvPr>
          <p:cNvSpPr>
            <a:spLocks noGrp="1"/>
          </p:cNvSpPr>
          <p:nvPr>
            <p:custDataLst>
              <p:tags r:id="rId64"/>
            </p:custDataLst>
          </p:nvPr>
        </p:nvSpPr>
        <p:spPr bwMode="auto">
          <a:xfrm>
            <a:off x="6278563" y="5495925"/>
            <a:ext cx="2690813" cy="4889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sz="800" dirty="0">
                <a:solidFill>
                  <a:srgbClr val="000000"/>
                </a:solidFill>
                <a:sym typeface="+mn-lt"/>
              </a:rPr>
              <a:t>Alexa integration has been piloted twice and can </a:t>
            </a:r>
            <a:br>
              <a:rPr lang="en-US" sz="800" dirty="0">
                <a:solidFill>
                  <a:srgbClr val="000000"/>
                </a:solidFill>
                <a:sym typeface="+mn-lt"/>
              </a:rPr>
            </a:br>
            <a:r>
              <a:rPr lang="en-US" sz="800" dirty="0">
                <a:solidFill>
                  <a:srgbClr val="000000"/>
                </a:solidFill>
                <a:sym typeface="+mn-lt"/>
              </a:rPr>
              <a:t>be scaled once security adjustments have been made </a:t>
            </a:r>
          </a:p>
          <a:p>
            <a:pPr lvl="1"/>
            <a:r>
              <a:rPr lang="en-US" sz="800" dirty="0">
                <a:solidFill>
                  <a:srgbClr val="000000"/>
                </a:solidFill>
                <a:sym typeface="+mn-lt"/>
              </a:rPr>
              <a:t>This is a low-effort (1 developer) opportunity to </a:t>
            </a:r>
            <a:br>
              <a:rPr lang="en-US" sz="800" dirty="0">
                <a:solidFill>
                  <a:srgbClr val="000000"/>
                </a:solidFill>
                <a:sym typeface="+mn-lt"/>
              </a:rPr>
            </a:br>
            <a:r>
              <a:rPr lang="en-US" sz="800" dirty="0">
                <a:solidFill>
                  <a:srgbClr val="000000"/>
                </a:solidFill>
                <a:sym typeface="+mn-lt"/>
              </a:rPr>
              <a:t>innovate and experiment</a:t>
            </a:r>
          </a:p>
        </p:txBody>
      </p:sp>
      <p:grpSp>
        <p:nvGrpSpPr>
          <p:cNvPr id="257" name="Group 256">
            <a:extLst>
              <a:ext uri="{FF2B5EF4-FFF2-40B4-BE49-F238E27FC236}">
                <a16:creationId xmlns:a16="http://schemas.microsoft.com/office/drawing/2014/main" id="{E03BDD87-73B7-4B67-82D6-A95D6D90B012}"/>
              </a:ext>
            </a:extLst>
          </p:cNvPr>
          <p:cNvGrpSpPr/>
          <p:nvPr/>
        </p:nvGrpSpPr>
        <p:grpSpPr>
          <a:xfrm>
            <a:off x="2577979" y="3811231"/>
            <a:ext cx="205184" cy="314559"/>
            <a:chOff x="2660529" y="6013223"/>
            <a:chExt cx="205184" cy="314559"/>
          </a:xfrm>
        </p:grpSpPr>
        <p:sp>
          <p:nvSpPr>
            <p:cNvPr id="75" name="Star: 5 Points 74">
              <a:extLst>
                <a:ext uri="{FF2B5EF4-FFF2-40B4-BE49-F238E27FC236}">
                  <a16:creationId xmlns:a16="http://schemas.microsoft.com/office/drawing/2014/main" id="{6644B77A-A441-4853-A70B-712439943503}"/>
                </a:ext>
              </a:extLst>
            </p:cNvPr>
            <p:cNvSpPr/>
            <p:nvPr/>
          </p:nvSpPr>
          <p:spPr>
            <a:xfrm>
              <a:off x="2692017" y="6013223"/>
              <a:ext cx="152226" cy="150812"/>
            </a:xfrm>
            <a:prstGeom prst="star5">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900" dirty="0" err="1">
                <a:solidFill>
                  <a:schemeClr val="tx1"/>
                </a:solidFill>
              </a:endParaRPr>
            </a:p>
          </p:txBody>
        </p:sp>
        <p:sp>
          <p:nvSpPr>
            <p:cNvPr id="83" name="TextBox 82">
              <a:extLst>
                <a:ext uri="{FF2B5EF4-FFF2-40B4-BE49-F238E27FC236}">
                  <a16:creationId xmlns:a16="http://schemas.microsoft.com/office/drawing/2014/main" id="{B3997399-B637-4620-BE01-8EB8B936011D}"/>
                </a:ext>
              </a:extLst>
            </p:cNvPr>
            <p:cNvSpPr txBox="1"/>
            <p:nvPr/>
          </p:nvSpPr>
          <p:spPr>
            <a:xfrm>
              <a:off x="2660529" y="6204671"/>
              <a:ext cx="205184" cy="123111"/>
            </a:xfrm>
            <a:prstGeom prst="rect">
              <a:avLst/>
            </a:prstGeom>
          </p:spPr>
          <p:txBody>
            <a:bodyPr vert="horz" wrap="non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800" dirty="0"/>
                <a:t>RFP</a:t>
              </a:r>
            </a:p>
          </p:txBody>
        </p:sp>
      </p:grpSp>
    </p:spTree>
    <p:extLst>
      <p:ext uri="{BB962C8B-B14F-4D97-AF65-F5344CB8AC3E}">
        <p14:creationId xmlns:p14="http://schemas.microsoft.com/office/powerpoint/2010/main" val="16676024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9D56751-E24B-41D7-BACB-4E129D800989}"/>
              </a:ext>
            </a:extLst>
          </p:cNvPr>
          <p:cNvGraphicFramePr>
            <a:graphicFrameLocks noChangeAspect="1"/>
          </p:cNvGraphicFramePr>
          <p:nvPr>
            <p:custDataLst>
              <p:tags r:id="rId2"/>
            </p:custDataLst>
            <p:extLst>
              <p:ext uri="{D42A27DB-BD31-4B8C-83A1-F6EECF244321}">
                <p14:modId xmlns:p14="http://schemas.microsoft.com/office/powerpoint/2010/main" val="31974364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09194" name="think-cell Slide" r:id="rId10" imgW="347" imgH="346" progId="TCLayout.ActiveDocument.1">
                  <p:embed/>
                </p:oleObj>
              </mc:Choice>
              <mc:Fallback>
                <p:oleObj name="think-cell Slide" r:id="rId10" imgW="347" imgH="346" progId="TCLayout.ActiveDocument.1">
                  <p:embed/>
                  <p:pic>
                    <p:nvPicPr>
                      <p:cNvPr id="3" name="Object 2" hidden="1">
                        <a:extLst>
                          <a:ext uri="{FF2B5EF4-FFF2-40B4-BE49-F238E27FC236}">
                            <a16:creationId xmlns:a16="http://schemas.microsoft.com/office/drawing/2014/main" id="{09D56751-E24B-41D7-BACB-4E129D80098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19564F3-1C2F-4480-B942-661174CC759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GB"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38B68BE4-D8E3-42D7-B79E-B315C5ECD31C}"/>
              </a:ext>
            </a:extLst>
          </p:cNvPr>
          <p:cNvSpPr>
            <a:spLocks noGrp="1"/>
          </p:cNvSpPr>
          <p:nvPr>
            <p:ph type="title"/>
          </p:nvPr>
        </p:nvSpPr>
        <p:spPr bwMode="auto">
          <a:xfrm>
            <a:off x="174944" y="234864"/>
            <a:ext cx="8794113"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GB" dirty="0"/>
              <a:t>Assisted channels: problem statements</a:t>
            </a:r>
          </a:p>
        </p:txBody>
      </p:sp>
      <p:sp>
        <p:nvSpPr>
          <p:cNvPr id="9" name="4. Footnote">
            <a:extLst>
              <a:ext uri="{FF2B5EF4-FFF2-40B4-BE49-F238E27FC236}">
                <a16:creationId xmlns:a16="http://schemas.microsoft.com/office/drawing/2014/main" id="{867DB39D-1029-49C7-858B-ADDB8CFF6CE0}"/>
              </a:ext>
            </a:extLst>
          </p:cNvPr>
          <p:cNvSpPr txBox="1">
            <a:spLocks noChangeArrowheads="1"/>
          </p:cNvSpPr>
          <p:nvPr/>
        </p:nvSpPr>
        <p:spPr bwMode="auto">
          <a:xfrm>
            <a:off x="174945" y="6327058"/>
            <a:ext cx="7445056"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lvl1pPr marL="104775" indent="-104775" defTabSz="895350">
              <a:defRPr lang="x-none" sz="2400">
                <a:solidFill>
                  <a:schemeClr val="tx1"/>
                </a:solidFill>
                <a:latin typeface="Arial" charset="0"/>
              </a:defRPr>
            </a:lvl1pPr>
            <a:lvl2pPr marL="1031875" defTabSz="895350">
              <a:defRPr lang="x-none" sz="2400">
                <a:solidFill>
                  <a:schemeClr val="tx1"/>
                </a:solidFill>
                <a:latin typeface="Arial" charset="0"/>
              </a:defRPr>
            </a:lvl2pPr>
            <a:lvl3pPr marL="1217613" defTabSz="895350">
              <a:defRPr lang="x-none" sz="2400">
                <a:solidFill>
                  <a:schemeClr val="tx1"/>
                </a:solidFill>
                <a:latin typeface="Arial" charset="0"/>
              </a:defRPr>
            </a:lvl3pPr>
            <a:lvl4pPr marL="1404938" defTabSz="895350">
              <a:defRPr lang="x-none" sz="2400">
                <a:solidFill>
                  <a:schemeClr val="tx1"/>
                </a:solidFill>
                <a:latin typeface="Arial" charset="0"/>
              </a:defRPr>
            </a:lvl4pPr>
            <a:lvl5pPr marL="1792288" defTabSz="895350">
              <a:defRPr lang="x-none" sz="2400">
                <a:solidFill>
                  <a:schemeClr val="tx1"/>
                </a:solidFill>
                <a:latin typeface="Arial" charset="0"/>
              </a:defRPr>
            </a:lvl5pPr>
            <a:lvl6pPr marL="2249488" defTabSz="895350" fontAlgn="base">
              <a:spcBef>
                <a:spcPct val="0"/>
              </a:spcBef>
              <a:spcAft>
                <a:spcPct val="0"/>
              </a:spcAft>
              <a:defRPr lang="x-none" sz="2400">
                <a:solidFill>
                  <a:schemeClr val="tx1"/>
                </a:solidFill>
                <a:latin typeface="Arial" charset="0"/>
              </a:defRPr>
            </a:lvl6pPr>
            <a:lvl7pPr marL="2706688" defTabSz="895350" fontAlgn="base">
              <a:spcBef>
                <a:spcPct val="0"/>
              </a:spcBef>
              <a:spcAft>
                <a:spcPct val="0"/>
              </a:spcAft>
              <a:defRPr lang="x-none" sz="2400">
                <a:solidFill>
                  <a:schemeClr val="tx1"/>
                </a:solidFill>
                <a:latin typeface="Arial" charset="0"/>
              </a:defRPr>
            </a:lvl7pPr>
            <a:lvl8pPr marL="3163888" defTabSz="895350" fontAlgn="base">
              <a:spcBef>
                <a:spcPct val="0"/>
              </a:spcBef>
              <a:spcAft>
                <a:spcPct val="0"/>
              </a:spcAft>
              <a:defRPr lang="x-none" sz="2400">
                <a:solidFill>
                  <a:schemeClr val="tx1"/>
                </a:solidFill>
                <a:latin typeface="Arial" charset="0"/>
              </a:defRPr>
            </a:lvl8pPr>
            <a:lvl9pPr marL="3621088" defTabSz="895350" fontAlgn="base">
              <a:spcBef>
                <a:spcPct val="0"/>
              </a:spcBef>
              <a:spcAft>
                <a:spcPct val="0"/>
              </a:spcAft>
              <a:defRPr lang="x-none" sz="2400">
                <a:solidFill>
                  <a:schemeClr val="tx1"/>
                </a:solidFill>
                <a:latin typeface="Arial" charset="0"/>
              </a:defRPr>
            </a:lvl9pPr>
          </a:lstStyle>
          <a:p>
            <a:pPr marL="85725" indent="-85725">
              <a:defRPr lang="x-none"/>
            </a:pPr>
            <a:r>
              <a:rPr lang="en-US" sz="800" dirty="0">
                <a:solidFill>
                  <a:srgbClr val="808080"/>
                </a:solidFill>
                <a:latin typeface="+mn-lt"/>
              </a:rPr>
              <a:t>1 From JD Power Electric Utility results for Ameren MO that asked survey respondents about courtesy of customer service representatives </a:t>
            </a:r>
            <a:br>
              <a:rPr lang="en-US" sz="800" dirty="0">
                <a:solidFill>
                  <a:srgbClr val="808080"/>
                </a:solidFill>
                <a:latin typeface="+mn-lt"/>
              </a:rPr>
            </a:br>
            <a:r>
              <a:rPr lang="en-US" sz="800" dirty="0">
                <a:solidFill>
                  <a:srgbClr val="808080"/>
                </a:solidFill>
                <a:latin typeface="+mn-lt"/>
              </a:rPr>
              <a:t>(</a:t>
            </a:r>
            <a:r>
              <a:rPr lang="en-US" sz="800" dirty="0" err="1">
                <a:solidFill>
                  <a:srgbClr val="808080"/>
                </a:solidFill>
                <a:latin typeface="+mn-lt"/>
              </a:rPr>
              <a:t>pg</a:t>
            </a:r>
            <a:r>
              <a:rPr lang="en-US" sz="800" dirty="0">
                <a:solidFill>
                  <a:srgbClr val="808080"/>
                </a:solidFill>
                <a:latin typeface="+mn-lt"/>
              </a:rPr>
              <a:t> 29 of Sept 11, 2018 deck)</a:t>
            </a:r>
          </a:p>
        </p:txBody>
      </p:sp>
      <p:sp>
        <p:nvSpPr>
          <p:cNvPr id="11" name="Rectangle 5">
            <a:extLst>
              <a:ext uri="{FF2B5EF4-FFF2-40B4-BE49-F238E27FC236}">
                <a16:creationId xmlns:a16="http://schemas.microsoft.com/office/drawing/2014/main" id="{5195FB52-E7D8-4181-88C5-1C7F835087B4}"/>
              </a:ext>
            </a:extLst>
          </p:cNvPr>
          <p:cNvSpPr txBox="1">
            <a:spLocks/>
          </p:cNvSpPr>
          <p:nvPr>
            <p:custDataLst>
              <p:tags r:id="rId4"/>
            </p:custDataLst>
          </p:nvPr>
        </p:nvSpPr>
        <p:spPr>
          <a:xfrm>
            <a:off x="174943" y="695626"/>
            <a:ext cx="1371755" cy="1184940"/>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Overarching</a:t>
            </a:r>
          </a:p>
          <a:p>
            <a:r>
              <a:rPr lang="en-US" sz="1600" b="1" dirty="0">
                <a:solidFill>
                  <a:schemeClr val="accent4"/>
                </a:solidFill>
              </a:rPr>
              <a:t>problem statement</a:t>
            </a:r>
          </a:p>
        </p:txBody>
      </p:sp>
      <p:sp>
        <p:nvSpPr>
          <p:cNvPr id="12" name="Rectangle 5">
            <a:extLst>
              <a:ext uri="{FF2B5EF4-FFF2-40B4-BE49-F238E27FC236}">
                <a16:creationId xmlns:a16="http://schemas.microsoft.com/office/drawing/2014/main" id="{D815655B-CA11-4728-BF30-8724739D488A}"/>
              </a:ext>
            </a:extLst>
          </p:cNvPr>
          <p:cNvSpPr txBox="1">
            <a:spLocks/>
          </p:cNvSpPr>
          <p:nvPr>
            <p:custDataLst>
              <p:tags r:id="rId5"/>
            </p:custDataLst>
          </p:nvPr>
        </p:nvSpPr>
        <p:spPr>
          <a:xfrm>
            <a:off x="174943" y="2154329"/>
            <a:ext cx="1371755" cy="3913096"/>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Specific problem statements</a:t>
            </a:r>
          </a:p>
        </p:txBody>
      </p:sp>
      <p:sp>
        <p:nvSpPr>
          <p:cNvPr id="14" name="TextBox 13">
            <a:extLst>
              <a:ext uri="{FF2B5EF4-FFF2-40B4-BE49-F238E27FC236}">
                <a16:creationId xmlns:a16="http://schemas.microsoft.com/office/drawing/2014/main" id="{F3386FFB-D3C2-4F9E-B30C-7158813DF292}"/>
              </a:ext>
            </a:extLst>
          </p:cNvPr>
          <p:cNvSpPr txBox="1">
            <a:spLocks/>
          </p:cNvSpPr>
          <p:nvPr>
            <p:custDataLst>
              <p:tags r:id="rId6"/>
            </p:custDataLst>
          </p:nvPr>
        </p:nvSpPr>
        <p:spPr>
          <a:xfrm>
            <a:off x="1619251" y="695626"/>
            <a:ext cx="7349806" cy="738664"/>
          </a:xfrm>
          <a:prstGeom prst="rect">
            <a:avLst/>
          </a:prstGeom>
        </p:spPr>
        <p:txBody>
          <a:bodyPr vert="horz" wrap="square" lIns="0" tIns="0" rIns="0" bIns="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Aft>
                <a:spcPts val="600"/>
              </a:spcAft>
            </a:pPr>
            <a:r>
              <a:rPr lang="en-US" dirty="0"/>
              <a:t>When customers do speak to a live agent, the call is often not as </a:t>
            </a:r>
            <a:r>
              <a:rPr lang="en-US" b="1" dirty="0">
                <a:solidFill>
                  <a:schemeClr val="accent4"/>
                </a:solidFill>
              </a:rPr>
              <a:t>streamlined, efficient or helpful </a:t>
            </a:r>
            <a:r>
              <a:rPr lang="en-US" dirty="0"/>
              <a:t>as it could be – despite our agents being virtually as customer-centric and knowledgeable as possible</a:t>
            </a:r>
          </a:p>
        </p:txBody>
      </p:sp>
      <p:cxnSp>
        <p:nvCxnSpPr>
          <p:cNvPr id="16" name="Straight Arrow Connector 15">
            <a:extLst>
              <a:ext uri="{FF2B5EF4-FFF2-40B4-BE49-F238E27FC236}">
                <a16:creationId xmlns:a16="http://schemas.microsoft.com/office/drawing/2014/main" id="{F5C36097-E565-420F-B550-EFF4F7A8BAF4}"/>
              </a:ext>
            </a:extLst>
          </p:cNvPr>
          <p:cNvCxnSpPr/>
          <p:nvPr/>
        </p:nvCxnSpPr>
        <p:spPr>
          <a:xfrm>
            <a:off x="1619251" y="2017448"/>
            <a:ext cx="7349805" cy="0"/>
          </a:xfrm>
          <a:prstGeom prst="straightConnector1">
            <a:avLst/>
          </a:prstGeom>
          <a:ln w="12700">
            <a:solidFill>
              <a:srgbClr val="808080"/>
            </a:solidFill>
            <a:prstDash val="sysDot"/>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E1AA9AC2-D8DD-496B-91B7-F37B3588D174}"/>
              </a:ext>
            </a:extLst>
          </p:cNvPr>
          <p:cNvSpPr txBox="1">
            <a:spLocks/>
          </p:cNvSpPr>
          <p:nvPr>
            <p:custDataLst>
              <p:tags r:id="rId7"/>
            </p:custDataLst>
          </p:nvPr>
        </p:nvSpPr>
        <p:spPr>
          <a:xfrm>
            <a:off x="1619251" y="2154328"/>
            <a:ext cx="7349805" cy="1563505"/>
          </a:xfrm>
          <a:prstGeom prst="rect">
            <a:avLst/>
          </a:prstGeom>
        </p:spPr>
        <p:txBody>
          <a:bodyPr vert="horz" wrap="square"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spcBef>
                <a:spcPct val="35000"/>
              </a:spcBef>
            </a:pPr>
            <a:r>
              <a:rPr lang="en-US" dirty="0"/>
              <a:t>49% of Ameren’s call volume continues to be driven by 7% of the customer base, meaning that the customers’ motivations to repeat call are not being appropriately stemmed </a:t>
            </a:r>
          </a:p>
          <a:p>
            <a:pPr lvl="1">
              <a:spcBef>
                <a:spcPct val="35000"/>
              </a:spcBef>
            </a:pPr>
            <a:r>
              <a:rPr lang="en-US" dirty="0"/>
              <a:t>High CSR turnover in </a:t>
            </a:r>
            <a:r>
              <a:rPr lang="en-US" dirty="0" err="1"/>
              <a:t>AMO</a:t>
            </a:r>
            <a:r>
              <a:rPr lang="en-US" dirty="0"/>
              <a:t> has caused repeated phone calls and lower customer satisfaction scores as compared to baselines (e.g., 33% of customers report repeating information to a rep in 2018 vs. 25% in 2017)</a:t>
            </a:r>
            <a:r>
              <a:rPr lang="en-US" baseline="30000" dirty="0"/>
              <a:t>1</a:t>
            </a:r>
          </a:p>
        </p:txBody>
      </p:sp>
    </p:spTree>
    <p:extLst>
      <p:ext uri="{BB962C8B-B14F-4D97-AF65-F5344CB8AC3E}">
        <p14:creationId xmlns:p14="http://schemas.microsoft.com/office/powerpoint/2010/main" val="8528273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35753379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76470" name="think-cell Slide" r:id="rId37" imgW="473" imgH="473" progId="TCLayout.ActiveDocument.1">
                  <p:embed/>
                </p:oleObj>
              </mc:Choice>
              <mc:Fallback>
                <p:oleObj name="think-cell Slide" r:id="rId37"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38"/>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30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Assisted channels</a:t>
            </a:r>
          </a:p>
        </p:txBody>
      </p:sp>
      <p:sp>
        <p:nvSpPr>
          <p:cNvPr id="49" name="Text Placeholder 2">
            <a:extLst>
              <a:ext uri="{FF2B5EF4-FFF2-40B4-BE49-F238E27FC236}">
                <a16:creationId xmlns:a16="http://schemas.microsoft.com/office/drawing/2014/main" id="{C414DA2F-08FE-4FCD-8A74-4447B6BC9E59}"/>
              </a:ext>
            </a:extLst>
          </p:cNvPr>
          <p:cNvSpPr>
            <a:spLocks noGrp="1"/>
          </p:cNvSpPr>
          <p:nvPr>
            <p:custDataLst>
              <p:tags r:id="rId4"/>
            </p:custDataLst>
          </p:nvPr>
        </p:nvSpPr>
        <p:spPr bwMode="auto">
          <a:xfrm>
            <a:off x="3486150" y="609600"/>
            <a:ext cx="1797050" cy="2619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172BDC0-2958-4BC7-87BB-AA69280012E2}" type="datetime'''2''''''''''''''''''''''''''''0''''''''''''''1''''''''9'">
              <a:rPr lang="en-US" altLang="en-US" sz="1300" b="1" smtClean="0">
                <a:solidFill>
                  <a:schemeClr val="accent3"/>
                </a:solidFill>
                <a:sym typeface="+mn-lt"/>
              </a:rPr>
              <a:pPr/>
              <a:t>2019</a:t>
            </a:fld>
            <a:endParaRPr lang="en-US" sz="1300" b="1" dirty="0">
              <a:solidFill>
                <a:schemeClr val="accent3"/>
              </a:solidFill>
              <a:sym typeface="+mn-lt"/>
            </a:endParaRPr>
          </a:p>
        </p:txBody>
      </p:sp>
      <p:sp>
        <p:nvSpPr>
          <p:cNvPr id="50" name="Text Placeholder 2">
            <a:extLst>
              <a:ext uri="{FF2B5EF4-FFF2-40B4-BE49-F238E27FC236}">
                <a16:creationId xmlns:a16="http://schemas.microsoft.com/office/drawing/2014/main" id="{3D5B798C-8BE5-48AA-911B-6C4FF72DDE7C}"/>
              </a:ext>
            </a:extLst>
          </p:cNvPr>
          <p:cNvSpPr>
            <a:spLocks noGrp="1"/>
          </p:cNvSpPr>
          <p:nvPr>
            <p:custDataLst>
              <p:tags r:id="rId5"/>
            </p:custDataLst>
          </p:nvPr>
        </p:nvSpPr>
        <p:spPr bwMode="auto">
          <a:xfrm>
            <a:off x="5283200" y="609600"/>
            <a:ext cx="896938" cy="2619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D9882CC-622F-4444-8F49-DB7D8220D44D}" type="datetime'''''''''2''''''''''''''''''''''''''''''''0''''2''0'''">
              <a:rPr lang="en-US" altLang="en-US" sz="1300" b="1" smtClean="0">
                <a:solidFill>
                  <a:schemeClr val="accent3"/>
                </a:solidFill>
                <a:sym typeface="+mn-lt"/>
              </a:rPr>
              <a:pPr/>
              <a:t>2020</a:t>
            </a:fld>
            <a:endParaRPr lang="en-US" sz="1300" b="1" dirty="0">
              <a:solidFill>
                <a:schemeClr val="accent3"/>
              </a:solidFill>
              <a:sym typeface="+mn-lt"/>
            </a:endParaRPr>
          </a:p>
        </p:txBody>
      </p:sp>
      <p:sp>
        <p:nvSpPr>
          <p:cNvPr id="58" name="Text Placeholder 2">
            <a:extLst>
              <a:ext uri="{FF2B5EF4-FFF2-40B4-BE49-F238E27FC236}">
                <a16:creationId xmlns:a16="http://schemas.microsoft.com/office/drawing/2014/main" id="{9A95ABA1-7515-4CC3-A29F-23AE27195DD6}"/>
              </a:ext>
            </a:extLst>
          </p:cNvPr>
          <p:cNvSpPr>
            <a:spLocks noGrp="1"/>
          </p:cNvSpPr>
          <p:nvPr>
            <p:custDataLst>
              <p:tags r:id="rId6"/>
            </p:custDataLst>
          </p:nvPr>
        </p:nvSpPr>
        <p:spPr bwMode="auto">
          <a:xfrm>
            <a:off x="3486150" y="871538"/>
            <a:ext cx="442913" cy="2619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B877236-81D5-4562-8F18-959BE1792D03}" type="datetime'''''''''''''''''''''''''''Q''''''''''''''''''''''''1'''''''''">
              <a:rPr lang="en-US" altLang="en-US" sz="1300" b="1" smtClean="0">
                <a:solidFill>
                  <a:schemeClr val="accent3"/>
                </a:solidFill>
                <a:sym typeface="+mn-lt"/>
              </a:rPr>
              <a:pPr/>
              <a:t>Q1</a:t>
            </a:fld>
            <a:endParaRPr lang="en-US" sz="1300" b="1" dirty="0">
              <a:solidFill>
                <a:schemeClr val="accent3"/>
              </a:solidFill>
              <a:sym typeface="+mn-lt"/>
            </a:endParaRPr>
          </a:p>
        </p:txBody>
      </p:sp>
      <p:sp>
        <p:nvSpPr>
          <p:cNvPr id="59" name="Text Placeholder 2">
            <a:extLst>
              <a:ext uri="{FF2B5EF4-FFF2-40B4-BE49-F238E27FC236}">
                <a16:creationId xmlns:a16="http://schemas.microsoft.com/office/drawing/2014/main" id="{D7D3BF5A-4D83-4E84-A147-6BFA03299639}"/>
              </a:ext>
            </a:extLst>
          </p:cNvPr>
          <p:cNvSpPr>
            <a:spLocks noGrp="1"/>
          </p:cNvSpPr>
          <p:nvPr>
            <p:custDataLst>
              <p:tags r:id="rId7"/>
            </p:custDataLst>
          </p:nvPr>
        </p:nvSpPr>
        <p:spPr bwMode="auto">
          <a:xfrm>
            <a:off x="3929064" y="871538"/>
            <a:ext cx="449263" cy="2619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F8B29E8-89D1-42A7-A355-AFE90E72DD6B}" type="datetime'''''''Q''''''''''''''''''''''''''''''''2'''''''''''''''''''">
              <a:rPr lang="en-US" altLang="en-US" sz="1300" b="1" smtClean="0">
                <a:solidFill>
                  <a:schemeClr val="accent3"/>
                </a:solidFill>
              </a:rPr>
              <a:pPr/>
              <a:t>Q2</a:t>
            </a:fld>
            <a:endParaRPr lang="en-US" sz="1300" b="1" dirty="0">
              <a:solidFill>
                <a:schemeClr val="accent3"/>
              </a:solidFill>
              <a:sym typeface="+mn-lt"/>
            </a:endParaRPr>
          </a:p>
        </p:txBody>
      </p:sp>
      <p:sp>
        <p:nvSpPr>
          <p:cNvPr id="60" name="Text Placeholder 2">
            <a:extLst>
              <a:ext uri="{FF2B5EF4-FFF2-40B4-BE49-F238E27FC236}">
                <a16:creationId xmlns:a16="http://schemas.microsoft.com/office/drawing/2014/main" id="{87A4CD93-F94D-4DAF-85BE-957AC91E63D7}"/>
              </a:ext>
            </a:extLst>
          </p:cNvPr>
          <p:cNvSpPr>
            <a:spLocks noGrp="1"/>
          </p:cNvSpPr>
          <p:nvPr>
            <p:custDataLst>
              <p:tags r:id="rId8"/>
            </p:custDataLst>
          </p:nvPr>
        </p:nvSpPr>
        <p:spPr bwMode="auto">
          <a:xfrm>
            <a:off x="4378325" y="871538"/>
            <a:ext cx="452438" cy="2619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F74F4D5-7552-4FE2-8E95-B7E2B6522438}" type="datetime'''''''''''''''Q''''''''''3'''''''''''''''''''''''''''''">
              <a:rPr lang="en-US" altLang="en-US" sz="1300" b="1" smtClean="0">
                <a:solidFill>
                  <a:schemeClr val="accent3"/>
                </a:solidFill>
              </a:rPr>
              <a:pPr/>
              <a:t>Q3</a:t>
            </a:fld>
            <a:endParaRPr lang="en-US" sz="1300" b="1" dirty="0">
              <a:solidFill>
                <a:schemeClr val="accent3"/>
              </a:solidFill>
              <a:sym typeface="+mn-lt"/>
            </a:endParaRPr>
          </a:p>
        </p:txBody>
      </p:sp>
      <p:sp>
        <p:nvSpPr>
          <p:cNvPr id="61" name="Text Placeholder 2">
            <a:extLst>
              <a:ext uri="{FF2B5EF4-FFF2-40B4-BE49-F238E27FC236}">
                <a16:creationId xmlns:a16="http://schemas.microsoft.com/office/drawing/2014/main" id="{C1A2138A-B23E-458F-8000-70D39741E9BB}"/>
              </a:ext>
            </a:extLst>
          </p:cNvPr>
          <p:cNvSpPr>
            <a:spLocks noGrp="1"/>
          </p:cNvSpPr>
          <p:nvPr>
            <p:custDataLst>
              <p:tags r:id="rId9"/>
            </p:custDataLst>
          </p:nvPr>
        </p:nvSpPr>
        <p:spPr bwMode="auto">
          <a:xfrm>
            <a:off x="4830763" y="871538"/>
            <a:ext cx="452438" cy="2619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0D9F51E-898B-450D-AFAB-72DBACB7CEF7}" type="datetime'Q4'''''''''''''''''''''''''''''''''">
              <a:rPr lang="en-US" altLang="en-US" sz="1300" b="1" smtClean="0">
                <a:solidFill>
                  <a:schemeClr val="accent3"/>
                </a:solidFill>
              </a:rPr>
              <a:pPr/>
              <a:t>Q4</a:t>
            </a:fld>
            <a:endParaRPr lang="en-US" sz="1300" b="1" dirty="0">
              <a:solidFill>
                <a:schemeClr val="accent3"/>
              </a:solidFill>
              <a:sym typeface="+mn-lt"/>
            </a:endParaRPr>
          </a:p>
        </p:txBody>
      </p:sp>
      <p:sp>
        <p:nvSpPr>
          <p:cNvPr id="62" name="Text Placeholder 2">
            <a:extLst>
              <a:ext uri="{FF2B5EF4-FFF2-40B4-BE49-F238E27FC236}">
                <a16:creationId xmlns:a16="http://schemas.microsoft.com/office/drawing/2014/main" id="{962DF383-92F1-4414-A0D7-0185D8F22AD1}"/>
              </a:ext>
            </a:extLst>
          </p:cNvPr>
          <p:cNvSpPr>
            <a:spLocks noGrp="1"/>
          </p:cNvSpPr>
          <p:nvPr>
            <p:custDataLst>
              <p:tags r:id="rId10"/>
            </p:custDataLst>
          </p:nvPr>
        </p:nvSpPr>
        <p:spPr bwMode="auto">
          <a:xfrm>
            <a:off x="5283201" y="871538"/>
            <a:ext cx="449263" cy="2619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A0132FF-4111-4E0A-8A6E-2460C6D993D0}" type="datetime'''''''''''''Q1'''''''''''''''''''''''''''''''">
              <a:rPr lang="en-US" altLang="en-US" sz="1300" b="1" smtClean="0">
                <a:solidFill>
                  <a:schemeClr val="accent3"/>
                </a:solidFill>
              </a:rPr>
              <a:pPr/>
              <a:t>Q1</a:t>
            </a:fld>
            <a:endParaRPr lang="en-US" sz="1300" b="1" dirty="0">
              <a:solidFill>
                <a:schemeClr val="accent3"/>
              </a:solidFill>
              <a:sym typeface="+mn-lt"/>
            </a:endParaRPr>
          </a:p>
        </p:txBody>
      </p:sp>
      <p:sp>
        <p:nvSpPr>
          <p:cNvPr id="63" name="Text Placeholder 2">
            <a:extLst>
              <a:ext uri="{FF2B5EF4-FFF2-40B4-BE49-F238E27FC236}">
                <a16:creationId xmlns:a16="http://schemas.microsoft.com/office/drawing/2014/main" id="{98A7384F-0F75-40B6-948B-16880CADED03}"/>
              </a:ext>
            </a:extLst>
          </p:cNvPr>
          <p:cNvSpPr>
            <a:spLocks noGrp="1"/>
          </p:cNvSpPr>
          <p:nvPr>
            <p:custDataLst>
              <p:tags r:id="rId11"/>
            </p:custDataLst>
          </p:nvPr>
        </p:nvSpPr>
        <p:spPr bwMode="auto">
          <a:xfrm>
            <a:off x="5732464" y="871538"/>
            <a:ext cx="447675" cy="2619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C51D4D6-561A-406A-BA9F-1F980364C2FE}" type="datetime'''''''''''''''''''''''''Q''''''''''''''''''''2'''''''''">
              <a:rPr lang="en-US" altLang="en-US" sz="1300" b="1" smtClean="0">
                <a:solidFill>
                  <a:schemeClr val="accent3"/>
                </a:solidFill>
                <a:sym typeface="+mn-lt"/>
              </a:rPr>
              <a:pPr/>
              <a:t>Q2</a:t>
            </a:fld>
            <a:endParaRPr lang="en-US" sz="1300" b="1" dirty="0">
              <a:solidFill>
                <a:schemeClr val="accent3"/>
              </a:solidFill>
              <a:sym typeface="+mn-lt"/>
            </a:endParaRPr>
          </a:p>
        </p:txBody>
      </p:sp>
      <p:cxnSp>
        <p:nvCxnSpPr>
          <p:cNvPr id="70" name="Straight Connector 69">
            <a:extLst>
              <a:ext uri="{FF2B5EF4-FFF2-40B4-BE49-F238E27FC236}">
                <a16:creationId xmlns:a16="http://schemas.microsoft.com/office/drawing/2014/main" id="{E4EB8AE8-45BB-42DC-B2EC-AAFE7CA4B810}"/>
              </a:ext>
            </a:extLst>
          </p:cNvPr>
          <p:cNvCxnSpPr/>
          <p:nvPr>
            <p:custDataLst>
              <p:tags r:id="rId12"/>
            </p:custDataLst>
          </p:nvPr>
        </p:nvCxnSpPr>
        <p:spPr bwMode="gray">
          <a:xfrm>
            <a:off x="3486150" y="871538"/>
            <a:ext cx="1741488" cy="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A425393F-2B2D-43DF-8623-E8889D3125A9}"/>
              </a:ext>
            </a:extLst>
          </p:cNvPr>
          <p:cNvCxnSpPr/>
          <p:nvPr>
            <p:custDataLst>
              <p:tags r:id="rId13"/>
            </p:custDataLst>
          </p:nvPr>
        </p:nvCxnSpPr>
        <p:spPr bwMode="gray">
          <a:xfrm>
            <a:off x="5283200" y="871538"/>
            <a:ext cx="896938" cy="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4C8C2A0A-4A7B-4BFA-9C91-CC69EFFE83DF}"/>
              </a:ext>
            </a:extLst>
          </p:cNvPr>
          <p:cNvCxnSpPr/>
          <p:nvPr>
            <p:custDataLst>
              <p:tags r:id="rId14"/>
            </p:custDataLst>
          </p:nvPr>
        </p:nvCxnSpPr>
        <p:spPr bwMode="gray">
          <a:xfrm>
            <a:off x="3486150" y="1133475"/>
            <a:ext cx="0" cy="50006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8C165C3-C5B6-4470-A568-949646EBD15D}"/>
              </a:ext>
            </a:extLst>
          </p:cNvPr>
          <p:cNvCxnSpPr/>
          <p:nvPr>
            <p:custDataLst>
              <p:tags r:id="rId15"/>
            </p:custDataLst>
          </p:nvPr>
        </p:nvCxnSpPr>
        <p:spPr bwMode="gray">
          <a:xfrm>
            <a:off x="4378325" y="1133475"/>
            <a:ext cx="0" cy="50006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FEAF0B10-DB86-49BC-B848-D49D8B114BA1}"/>
              </a:ext>
            </a:extLst>
          </p:cNvPr>
          <p:cNvCxnSpPr/>
          <p:nvPr>
            <p:custDataLst>
              <p:tags r:id="rId16"/>
            </p:custDataLst>
          </p:nvPr>
        </p:nvCxnSpPr>
        <p:spPr bwMode="gray">
          <a:xfrm>
            <a:off x="5283200" y="1133475"/>
            <a:ext cx="0" cy="50006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C86B63A-9D92-464D-964C-66AC142447DB}"/>
              </a:ext>
            </a:extLst>
          </p:cNvPr>
          <p:cNvCxnSpPr/>
          <p:nvPr>
            <p:custDataLst>
              <p:tags r:id="rId17"/>
            </p:custDataLst>
          </p:nvPr>
        </p:nvCxnSpPr>
        <p:spPr bwMode="gray">
          <a:xfrm>
            <a:off x="5732463" y="1133475"/>
            <a:ext cx="0" cy="50006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BC2E6BD0-C097-426D-8B09-04D07166C91C}"/>
              </a:ext>
            </a:extLst>
          </p:cNvPr>
          <p:cNvCxnSpPr/>
          <p:nvPr>
            <p:custDataLst>
              <p:tags r:id="rId18"/>
            </p:custDataLst>
          </p:nvPr>
        </p:nvCxnSpPr>
        <p:spPr bwMode="gray">
          <a:xfrm>
            <a:off x="6180138" y="1133475"/>
            <a:ext cx="0" cy="50006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E213B68F-B99D-4A23-BCD6-FB025A961993}"/>
              </a:ext>
            </a:extLst>
          </p:cNvPr>
          <p:cNvCxnSpPr/>
          <p:nvPr>
            <p:custDataLst>
              <p:tags r:id="rId19"/>
            </p:custDataLst>
          </p:nvPr>
        </p:nvCxnSpPr>
        <p:spPr bwMode="gray">
          <a:xfrm>
            <a:off x="3929063" y="1133475"/>
            <a:ext cx="0" cy="50006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8405246-9FE6-4C89-8321-FFBED0060525}"/>
              </a:ext>
            </a:extLst>
          </p:cNvPr>
          <p:cNvCxnSpPr/>
          <p:nvPr>
            <p:custDataLst>
              <p:tags r:id="rId20"/>
            </p:custDataLst>
          </p:nvPr>
        </p:nvCxnSpPr>
        <p:spPr bwMode="gray">
          <a:xfrm>
            <a:off x="4830763" y="1133475"/>
            <a:ext cx="0" cy="50006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3EE72471-AD95-4421-A3E4-A430A9253BC3}"/>
              </a:ext>
            </a:extLst>
          </p:cNvPr>
          <p:cNvCxnSpPr/>
          <p:nvPr>
            <p:custDataLst>
              <p:tags r:id="rId21"/>
            </p:custDataLst>
          </p:nvPr>
        </p:nvCxnSpPr>
        <p:spPr bwMode="gray">
          <a:xfrm>
            <a:off x="174625" y="4059238"/>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7D3E9D8-1AC6-4F01-BE10-A3416DD54C0B}"/>
              </a:ext>
            </a:extLst>
          </p:cNvPr>
          <p:cNvCxnSpPr/>
          <p:nvPr>
            <p:custDataLst>
              <p:tags r:id="rId22"/>
            </p:custDataLst>
          </p:nvPr>
        </p:nvCxnSpPr>
        <p:spPr bwMode="gray">
          <a:xfrm>
            <a:off x="174625" y="259080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51774B59-49BF-47E7-867D-BAD9F95DC7D3}"/>
              </a:ext>
            </a:extLst>
          </p:cNvPr>
          <p:cNvCxnSpPr/>
          <p:nvPr>
            <p:custDataLst>
              <p:tags r:id="rId23"/>
            </p:custDataLst>
          </p:nvPr>
        </p:nvCxnSpPr>
        <p:spPr bwMode="gray">
          <a:xfrm>
            <a:off x="174625" y="6134100"/>
            <a:ext cx="8794750" cy="0"/>
          </a:xfrm>
          <a:prstGeom prst="line">
            <a:avLst/>
          </a:prstGeom>
          <a:ln w="1905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48E1A469-B536-4EEF-B347-A2FB85548ADE}"/>
              </a:ext>
            </a:extLst>
          </p:cNvPr>
          <p:cNvCxnSpPr/>
          <p:nvPr>
            <p:custDataLst>
              <p:tags r:id="rId24"/>
            </p:custDataLst>
          </p:nvPr>
        </p:nvCxnSpPr>
        <p:spPr bwMode="gray">
          <a:xfrm>
            <a:off x="174625" y="1133475"/>
            <a:ext cx="8794750" cy="0"/>
          </a:xfrm>
          <a:prstGeom prst="line">
            <a:avLst/>
          </a:prstGeom>
          <a:ln w="1905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2" name="Text Placeholder 2">
            <a:extLst>
              <a:ext uri="{FF2B5EF4-FFF2-40B4-BE49-F238E27FC236}">
                <a16:creationId xmlns:a16="http://schemas.microsoft.com/office/drawing/2014/main" id="{DAA504C3-053F-4D6F-84D4-0CB24022163B}"/>
              </a:ext>
            </a:extLst>
          </p:cNvPr>
          <p:cNvSpPr>
            <a:spLocks noGrp="1"/>
          </p:cNvSpPr>
          <p:nvPr>
            <p:custDataLst>
              <p:tags r:id="rId25"/>
            </p:custDataLst>
          </p:nvPr>
        </p:nvSpPr>
        <p:spPr bwMode="auto">
          <a:xfrm>
            <a:off x="3486150" y="1273175"/>
            <a:ext cx="1797050" cy="276225"/>
          </a:xfrm>
          <a:prstGeom prst="homePlate">
            <a:avLst>
              <a:gd name="adj" fmla="val 18391"/>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300" dirty="0">
              <a:sym typeface="+mn-lt"/>
            </a:endParaRPr>
          </a:p>
        </p:txBody>
      </p:sp>
      <p:sp>
        <p:nvSpPr>
          <p:cNvPr id="104" name="Text Placeholder 2">
            <a:extLst>
              <a:ext uri="{FF2B5EF4-FFF2-40B4-BE49-F238E27FC236}">
                <a16:creationId xmlns:a16="http://schemas.microsoft.com/office/drawing/2014/main" id="{9D6D6DF3-1C3F-468F-AA94-84D030600627}"/>
              </a:ext>
            </a:extLst>
          </p:cNvPr>
          <p:cNvSpPr>
            <a:spLocks noGrp="1"/>
          </p:cNvSpPr>
          <p:nvPr>
            <p:custDataLst>
              <p:tags r:id="rId26"/>
            </p:custDataLst>
          </p:nvPr>
        </p:nvSpPr>
        <p:spPr bwMode="auto">
          <a:xfrm>
            <a:off x="4830763" y="2741613"/>
            <a:ext cx="452438" cy="276225"/>
          </a:xfrm>
          <a:prstGeom prst="homePlate">
            <a:avLst>
              <a:gd name="adj" fmla="val 18391"/>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300" dirty="0">
              <a:sym typeface="+mn-lt"/>
            </a:endParaRPr>
          </a:p>
        </p:txBody>
      </p:sp>
      <p:sp>
        <p:nvSpPr>
          <p:cNvPr id="103" name="Text Placeholder 2">
            <a:extLst>
              <a:ext uri="{FF2B5EF4-FFF2-40B4-BE49-F238E27FC236}">
                <a16:creationId xmlns:a16="http://schemas.microsoft.com/office/drawing/2014/main" id="{5734390D-F8E6-4CD7-BBD4-05CABAB81F57}"/>
              </a:ext>
            </a:extLst>
          </p:cNvPr>
          <p:cNvSpPr>
            <a:spLocks noGrp="1"/>
          </p:cNvSpPr>
          <p:nvPr>
            <p:custDataLst>
              <p:tags r:id="rId27"/>
            </p:custDataLst>
          </p:nvPr>
        </p:nvSpPr>
        <p:spPr bwMode="auto">
          <a:xfrm>
            <a:off x="4830763" y="4210050"/>
            <a:ext cx="1339850" cy="276225"/>
          </a:xfrm>
          <a:prstGeom prst="homePlate">
            <a:avLst>
              <a:gd name="adj" fmla="val 18391"/>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300" dirty="0">
              <a:sym typeface="+mn-lt"/>
            </a:endParaRPr>
          </a:p>
        </p:txBody>
      </p:sp>
      <p:sp>
        <p:nvSpPr>
          <p:cNvPr id="128" name="Text Placeholder 2">
            <a:extLst>
              <a:ext uri="{FF2B5EF4-FFF2-40B4-BE49-F238E27FC236}">
                <a16:creationId xmlns:a16="http://schemas.microsoft.com/office/drawing/2014/main" id="{82023B3C-7295-4756-880E-EBDD0BEEEEF3}"/>
              </a:ext>
            </a:extLst>
          </p:cNvPr>
          <p:cNvSpPr>
            <a:spLocks noGrp="1"/>
          </p:cNvSpPr>
          <p:nvPr>
            <p:custDataLst>
              <p:tags r:id="rId28"/>
            </p:custDataLst>
          </p:nvPr>
        </p:nvSpPr>
        <p:spPr bwMode="auto">
          <a:xfrm>
            <a:off x="174625" y="1273175"/>
            <a:ext cx="3041650" cy="1984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300" dirty="0">
                <a:solidFill>
                  <a:srgbClr val="000000"/>
                </a:solidFill>
              </a:rPr>
              <a:t>Complete initial screen rollout to all CSRs</a:t>
            </a:r>
          </a:p>
        </p:txBody>
      </p:sp>
      <p:sp>
        <p:nvSpPr>
          <p:cNvPr id="133" name="Text Placeholder 2">
            <a:extLst>
              <a:ext uri="{FF2B5EF4-FFF2-40B4-BE49-F238E27FC236}">
                <a16:creationId xmlns:a16="http://schemas.microsoft.com/office/drawing/2014/main" id="{5A251223-6142-47BA-B271-94E77ADAC9E8}"/>
              </a:ext>
            </a:extLst>
          </p:cNvPr>
          <p:cNvSpPr>
            <a:spLocks noGrp="1"/>
          </p:cNvSpPr>
          <p:nvPr>
            <p:custDataLst>
              <p:tags r:id="rId29"/>
            </p:custDataLst>
          </p:nvPr>
        </p:nvSpPr>
        <p:spPr bwMode="auto">
          <a:xfrm>
            <a:off x="6246814" y="1273175"/>
            <a:ext cx="2722563" cy="1190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1300" dirty="0">
                <a:solidFill>
                  <a:srgbClr val="000000"/>
                </a:solidFill>
              </a:rPr>
              <a:t>Initial deployment of 700 licenses  </a:t>
            </a:r>
          </a:p>
          <a:p>
            <a:pPr marL="176213" lvl="1" indent="-176213">
              <a:buNone/>
            </a:pPr>
            <a:r>
              <a:rPr lang="en-US" altLang="en-US" sz="1300" dirty="0">
                <a:solidFill>
                  <a:srgbClr val="000000"/>
                </a:solidFill>
              </a:rPr>
              <a:t>	complete by end of February 2019</a:t>
            </a:r>
          </a:p>
          <a:p>
            <a:pPr lvl="1"/>
            <a:r>
              <a:rPr lang="en-US" altLang="en-US" sz="1300" dirty="0">
                <a:solidFill>
                  <a:srgbClr val="000000"/>
                </a:solidFill>
              </a:rPr>
              <a:t>Depends on CRM desktops </a:t>
            </a:r>
            <a:br>
              <a:rPr lang="en-US" altLang="en-US" sz="1300" dirty="0">
                <a:solidFill>
                  <a:srgbClr val="000000"/>
                </a:solidFill>
              </a:rPr>
            </a:br>
            <a:r>
              <a:rPr lang="en-US" altLang="en-US" sz="1300" dirty="0">
                <a:solidFill>
                  <a:srgbClr val="000000"/>
                </a:solidFill>
              </a:rPr>
              <a:t>having been rolled out </a:t>
            </a:r>
            <a:br>
              <a:rPr lang="en-US" altLang="en-US" sz="1300" dirty="0">
                <a:solidFill>
                  <a:srgbClr val="000000"/>
                </a:solidFill>
              </a:rPr>
            </a:br>
            <a:r>
              <a:rPr lang="en-US" altLang="en-US" sz="1300" dirty="0">
                <a:solidFill>
                  <a:srgbClr val="000000"/>
                </a:solidFill>
              </a:rPr>
              <a:t>universally to CSRs during </a:t>
            </a:r>
            <a:br>
              <a:rPr lang="en-US" altLang="en-US" sz="1300" dirty="0">
                <a:solidFill>
                  <a:srgbClr val="000000"/>
                </a:solidFill>
              </a:rPr>
            </a:br>
            <a:r>
              <a:rPr lang="en-US" altLang="en-US" sz="1300" dirty="0">
                <a:solidFill>
                  <a:srgbClr val="000000"/>
                </a:solidFill>
              </a:rPr>
              <a:t>post-pilot implementation</a:t>
            </a:r>
          </a:p>
        </p:txBody>
      </p:sp>
      <p:sp>
        <p:nvSpPr>
          <p:cNvPr id="107" name="Text Placeholder 2">
            <a:extLst>
              <a:ext uri="{FF2B5EF4-FFF2-40B4-BE49-F238E27FC236}">
                <a16:creationId xmlns:a16="http://schemas.microsoft.com/office/drawing/2014/main" id="{3570C58C-8AAA-4222-BEEB-586F4C5D3EE3}"/>
              </a:ext>
            </a:extLst>
          </p:cNvPr>
          <p:cNvSpPr>
            <a:spLocks noGrp="1"/>
          </p:cNvSpPr>
          <p:nvPr>
            <p:custDataLst>
              <p:tags r:id="rId30"/>
            </p:custDataLst>
          </p:nvPr>
        </p:nvSpPr>
        <p:spPr bwMode="auto">
          <a:xfrm>
            <a:off x="174625" y="2741613"/>
            <a:ext cx="3175000" cy="1190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300" dirty="0">
                <a:solidFill>
                  <a:srgbClr val="000000"/>
                </a:solidFill>
              </a:rPr>
              <a:t>Deploy co-browsing capability and </a:t>
            </a:r>
            <a:br>
              <a:rPr lang="en-US" altLang="en-US" sz="1300" dirty="0">
                <a:solidFill>
                  <a:srgbClr val="000000"/>
                </a:solidFill>
              </a:rPr>
            </a:br>
            <a:r>
              <a:rPr lang="en-US" altLang="en-US" sz="1300" dirty="0">
                <a:solidFill>
                  <a:srgbClr val="000000"/>
                </a:solidFill>
              </a:rPr>
              <a:t>simple ‘next best action’ pop-up </a:t>
            </a:r>
            <a:br>
              <a:rPr lang="en-US" altLang="en-US" sz="1300" dirty="0">
                <a:solidFill>
                  <a:srgbClr val="000000"/>
                </a:solidFill>
              </a:rPr>
            </a:br>
            <a:r>
              <a:rPr lang="en-US" altLang="en-US" sz="1300" dirty="0">
                <a:solidFill>
                  <a:srgbClr val="000000"/>
                </a:solidFill>
              </a:rPr>
              <a:t>messages based only on business </a:t>
            </a:r>
            <a:br>
              <a:rPr lang="en-US" altLang="en-US" sz="1300" dirty="0">
                <a:solidFill>
                  <a:srgbClr val="000000"/>
                </a:solidFill>
              </a:rPr>
            </a:br>
            <a:r>
              <a:rPr lang="en-US" altLang="en-US" sz="1300" dirty="0">
                <a:solidFill>
                  <a:srgbClr val="000000"/>
                </a:solidFill>
              </a:rPr>
              <a:t>rules applied to customer call history </a:t>
            </a:r>
            <a:br>
              <a:rPr lang="en-US" altLang="en-US" sz="1300" dirty="0">
                <a:solidFill>
                  <a:srgbClr val="000000"/>
                </a:solidFill>
              </a:rPr>
            </a:br>
            <a:r>
              <a:rPr lang="en-US" altLang="en-US" sz="1300" dirty="0">
                <a:solidFill>
                  <a:srgbClr val="000000"/>
                </a:solidFill>
              </a:rPr>
              <a:t>(e.g., firm self-service recommendations to </a:t>
            </a:r>
          </a:p>
          <a:p>
            <a:r>
              <a:rPr lang="en-US" altLang="en-US" sz="1300" dirty="0">
                <a:solidFill>
                  <a:srgbClr val="000000"/>
                </a:solidFill>
              </a:rPr>
              <a:t>customers who are heavy repeat callers)</a:t>
            </a:r>
          </a:p>
        </p:txBody>
      </p:sp>
      <p:sp>
        <p:nvSpPr>
          <p:cNvPr id="122" name="Text Placeholder 2">
            <a:extLst>
              <a:ext uri="{FF2B5EF4-FFF2-40B4-BE49-F238E27FC236}">
                <a16:creationId xmlns:a16="http://schemas.microsoft.com/office/drawing/2014/main" id="{3ED6D4A1-96C1-4C40-AFE2-C242EE4F012C}"/>
              </a:ext>
            </a:extLst>
          </p:cNvPr>
          <p:cNvSpPr>
            <a:spLocks noGrp="1"/>
          </p:cNvSpPr>
          <p:nvPr>
            <p:custDataLst>
              <p:tags r:id="rId31"/>
            </p:custDataLst>
          </p:nvPr>
        </p:nvSpPr>
        <p:spPr bwMode="auto">
          <a:xfrm>
            <a:off x="174624" y="4210050"/>
            <a:ext cx="3244850" cy="17859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300" dirty="0">
                <a:sym typeface="Calibri" panose="020F0502020204030204" pitchFamily="34" charset="0"/>
              </a:rPr>
              <a:t>Deploy and test omni-channel capabilities </a:t>
            </a:r>
          </a:p>
          <a:p>
            <a:r>
              <a:rPr lang="en-US" sz="1300" dirty="0">
                <a:sym typeface="Calibri" panose="020F0502020204030204" pitchFamily="34" charset="0"/>
              </a:rPr>
              <a:t>that show CSRs previous customer activity </a:t>
            </a:r>
          </a:p>
          <a:p>
            <a:r>
              <a:rPr lang="en-US" sz="1300" dirty="0">
                <a:sym typeface="Calibri" panose="020F0502020204030204" pitchFamily="34" charset="0"/>
              </a:rPr>
              <a:t>across </a:t>
            </a:r>
            <a:r>
              <a:rPr lang="en-US" sz="1300" dirty="0" err="1">
                <a:sym typeface="Calibri" panose="020F0502020204030204" pitchFamily="34" charset="0"/>
              </a:rPr>
              <a:t>IVR</a:t>
            </a:r>
            <a:r>
              <a:rPr lang="en-US" sz="1300" dirty="0">
                <a:sym typeface="Calibri" panose="020F0502020204030204" pitchFamily="34" charset="0"/>
              </a:rPr>
              <a:t>, web, chat, text, email and social</a:t>
            </a:r>
          </a:p>
          <a:p>
            <a:pPr lvl="1"/>
            <a:r>
              <a:rPr lang="en-US" sz="1300" dirty="0">
                <a:sym typeface="Calibri" panose="020F0502020204030204" pitchFamily="34" charset="0"/>
              </a:rPr>
              <a:t>Start with highest volume tasks with </a:t>
            </a:r>
          </a:p>
          <a:p>
            <a:pPr marL="193675" lvl="2" indent="-192088">
              <a:buNone/>
            </a:pPr>
            <a:r>
              <a:rPr lang="en-US" sz="1300" dirty="0">
                <a:sym typeface="Calibri" panose="020F0502020204030204" pitchFamily="34" charset="0"/>
              </a:rPr>
              <a:t>	a high fail rate (e.g., start service)</a:t>
            </a:r>
          </a:p>
          <a:p>
            <a:pPr lvl="1"/>
            <a:r>
              <a:rPr lang="en-US" sz="1300" dirty="0">
                <a:sym typeface="Calibri" panose="020F0502020204030204" pitchFamily="34" charset="0"/>
              </a:rPr>
              <a:t>Ability to access historical customer </a:t>
            </a:r>
            <a:br>
              <a:rPr lang="en-US" sz="1300" dirty="0">
                <a:sym typeface="Calibri" panose="020F0502020204030204" pitchFamily="34" charset="0"/>
              </a:rPr>
            </a:br>
            <a:r>
              <a:rPr lang="en-US" sz="1300" dirty="0">
                <a:sym typeface="Calibri" panose="020F0502020204030204" pitchFamily="34" charset="0"/>
              </a:rPr>
              <a:t>interactions across different </a:t>
            </a:r>
            <a:br>
              <a:rPr lang="en-US" sz="1300" dirty="0">
                <a:sym typeface="Calibri" panose="020F0502020204030204" pitchFamily="34" charset="0"/>
              </a:rPr>
            </a:br>
            <a:r>
              <a:rPr lang="en-US" sz="1300" dirty="0">
                <a:sym typeface="Calibri" panose="020F0502020204030204" pitchFamily="34" charset="0"/>
              </a:rPr>
              <a:t>channels (e.g., unsuccessfully tried to </a:t>
            </a:r>
          </a:p>
          <a:p>
            <a:pPr marL="176213" lvl="1" indent="-176213">
              <a:buNone/>
            </a:pPr>
            <a:r>
              <a:rPr lang="en-US" sz="1300" dirty="0">
                <a:sym typeface="Calibri" panose="020F0502020204030204" pitchFamily="34" charset="0"/>
              </a:rPr>
              <a:t>	use online bill pay) </a:t>
            </a:r>
          </a:p>
        </p:txBody>
      </p:sp>
      <p:sp>
        <p:nvSpPr>
          <p:cNvPr id="126" name="Text Placeholder 2">
            <a:extLst>
              <a:ext uri="{FF2B5EF4-FFF2-40B4-BE49-F238E27FC236}">
                <a16:creationId xmlns:a16="http://schemas.microsoft.com/office/drawing/2014/main" id="{0BC1C2E5-5DF5-47DF-A2BC-C1E2E52A5F5D}"/>
              </a:ext>
            </a:extLst>
          </p:cNvPr>
          <p:cNvSpPr>
            <a:spLocks noGrp="1"/>
          </p:cNvSpPr>
          <p:nvPr>
            <p:custDataLst>
              <p:tags r:id="rId32"/>
            </p:custDataLst>
          </p:nvPr>
        </p:nvSpPr>
        <p:spPr bwMode="auto">
          <a:xfrm>
            <a:off x="6246813" y="4210050"/>
            <a:ext cx="2463800" cy="9921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1300" dirty="0">
                <a:solidFill>
                  <a:srgbClr val="000000"/>
                </a:solidFill>
              </a:rPr>
              <a:t>Will require web tracking </a:t>
            </a:r>
            <a:br>
              <a:rPr lang="en-US" altLang="en-US" sz="1300" dirty="0">
                <a:solidFill>
                  <a:srgbClr val="000000"/>
                </a:solidFill>
              </a:rPr>
            </a:br>
            <a:r>
              <a:rPr lang="en-US" altLang="en-US" sz="1300" dirty="0">
                <a:solidFill>
                  <a:srgbClr val="000000"/>
                </a:solidFill>
              </a:rPr>
              <a:t>functionality to be successfully </a:t>
            </a:r>
            <a:br>
              <a:rPr lang="en-US" altLang="en-US" sz="1300" dirty="0">
                <a:solidFill>
                  <a:srgbClr val="000000"/>
                </a:solidFill>
              </a:rPr>
            </a:br>
            <a:r>
              <a:rPr lang="en-US" altLang="en-US" sz="1300" dirty="0">
                <a:solidFill>
                  <a:srgbClr val="000000"/>
                </a:solidFill>
              </a:rPr>
              <a:t>built out and integrated(as </a:t>
            </a:r>
            <a:br>
              <a:rPr lang="en-US" altLang="en-US" sz="1300" dirty="0">
                <a:solidFill>
                  <a:srgbClr val="000000"/>
                </a:solidFill>
              </a:rPr>
            </a:br>
            <a:r>
              <a:rPr lang="en-US" altLang="en-US" sz="1300" dirty="0">
                <a:solidFill>
                  <a:srgbClr val="000000"/>
                </a:solidFill>
              </a:rPr>
              <a:t>part of self-service Package, </a:t>
            </a:r>
            <a:br>
              <a:rPr lang="en-US" altLang="en-US" sz="1300" dirty="0">
                <a:solidFill>
                  <a:srgbClr val="000000"/>
                </a:solidFill>
              </a:rPr>
            </a:br>
            <a:r>
              <a:rPr lang="en-US" altLang="en-US" sz="1300" dirty="0">
                <a:solidFill>
                  <a:srgbClr val="000000"/>
                </a:solidFill>
              </a:rPr>
              <a:t>delivered in Q4 2019)</a:t>
            </a:r>
          </a:p>
        </p:txBody>
      </p:sp>
      <p:sp>
        <p:nvSpPr>
          <p:cNvPr id="124" name="Text Placeholder 2">
            <a:extLst>
              <a:ext uri="{FF2B5EF4-FFF2-40B4-BE49-F238E27FC236}">
                <a16:creationId xmlns:a16="http://schemas.microsoft.com/office/drawing/2014/main" id="{0BFCC379-0B03-4B82-ACC0-C43B2DC6B3C0}"/>
              </a:ext>
            </a:extLst>
          </p:cNvPr>
          <p:cNvSpPr>
            <a:spLocks noGrp="1"/>
          </p:cNvSpPr>
          <p:nvPr>
            <p:custDataLst>
              <p:tags r:id="rId33"/>
            </p:custDataLst>
          </p:nvPr>
        </p:nvSpPr>
        <p:spPr bwMode="auto">
          <a:xfrm>
            <a:off x="174625" y="903288"/>
            <a:ext cx="736600" cy="1984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300" b="1" dirty="0">
                <a:solidFill>
                  <a:schemeClr val="accent3"/>
                </a:solidFill>
                <a:sym typeface="+mn-lt"/>
              </a:rPr>
              <a:t>Activities</a:t>
            </a:r>
            <a:endParaRPr lang="en-US" sz="1300" b="1" dirty="0">
              <a:solidFill>
                <a:schemeClr val="accent3"/>
              </a:solidFill>
              <a:sym typeface="+mn-lt"/>
            </a:endParaRPr>
          </a:p>
        </p:txBody>
      </p:sp>
      <p:sp>
        <p:nvSpPr>
          <p:cNvPr id="112" name="Text Placeholder 2">
            <a:extLst>
              <a:ext uri="{FF2B5EF4-FFF2-40B4-BE49-F238E27FC236}">
                <a16:creationId xmlns:a16="http://schemas.microsoft.com/office/drawing/2014/main" id="{E471B2EE-2D68-40CF-8084-32B8A4FAB969}"/>
              </a:ext>
            </a:extLst>
          </p:cNvPr>
          <p:cNvSpPr>
            <a:spLocks noGrp="1"/>
          </p:cNvSpPr>
          <p:nvPr>
            <p:custDataLst>
              <p:tags r:id="rId34"/>
            </p:custDataLst>
          </p:nvPr>
        </p:nvSpPr>
        <p:spPr bwMode="auto">
          <a:xfrm>
            <a:off x="6246813" y="903288"/>
            <a:ext cx="746125" cy="1984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300" b="1" dirty="0">
                <a:solidFill>
                  <a:schemeClr val="accent3"/>
                </a:solidFill>
                <a:sym typeface="+mn-lt"/>
              </a:rPr>
              <a:t>Rationale</a:t>
            </a:r>
            <a:endParaRPr lang="en-US" sz="1300" b="1" dirty="0">
              <a:solidFill>
                <a:schemeClr val="accent3"/>
              </a:solidFill>
              <a:sym typeface="+mn-lt"/>
            </a:endParaRPr>
          </a:p>
        </p:txBody>
      </p:sp>
      <p:sp>
        <p:nvSpPr>
          <p:cNvPr id="48" name="RectangleLegend1">
            <a:extLst>
              <a:ext uri="{FF2B5EF4-FFF2-40B4-BE49-F238E27FC236}">
                <a16:creationId xmlns:a16="http://schemas.microsoft.com/office/drawing/2014/main" id="{F185E6FA-CCFC-4E66-BE31-F207D62F12BE}"/>
              </a:ext>
            </a:extLst>
          </p:cNvPr>
          <p:cNvSpPr>
            <a:spLocks noChangeArrowheads="1"/>
          </p:cNvSpPr>
          <p:nvPr/>
        </p:nvSpPr>
        <p:spPr bwMode="auto">
          <a:xfrm>
            <a:off x="5935464" y="340822"/>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51" name="RectangleLegend2">
            <a:extLst>
              <a:ext uri="{FF2B5EF4-FFF2-40B4-BE49-F238E27FC236}">
                <a16:creationId xmlns:a16="http://schemas.microsoft.com/office/drawing/2014/main" id="{A25AA3DC-F3F7-49D1-813C-AE6F25539EAB}"/>
              </a:ext>
            </a:extLst>
          </p:cNvPr>
          <p:cNvSpPr>
            <a:spLocks noChangeArrowheads="1"/>
          </p:cNvSpPr>
          <p:nvPr/>
        </p:nvSpPr>
        <p:spPr bwMode="auto">
          <a:xfrm>
            <a:off x="6870524" y="340822"/>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52" name="RectangleLegend3">
            <a:extLst>
              <a:ext uri="{FF2B5EF4-FFF2-40B4-BE49-F238E27FC236}">
                <a16:creationId xmlns:a16="http://schemas.microsoft.com/office/drawing/2014/main" id="{E6AE446A-7779-46B6-A105-392DE547203E}"/>
              </a:ext>
            </a:extLst>
          </p:cNvPr>
          <p:cNvSpPr>
            <a:spLocks noChangeArrowheads="1"/>
          </p:cNvSpPr>
          <p:nvPr/>
        </p:nvSpPr>
        <p:spPr bwMode="auto">
          <a:xfrm>
            <a:off x="7981914" y="340822"/>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53" name="Legend1">
            <a:extLst>
              <a:ext uri="{FF2B5EF4-FFF2-40B4-BE49-F238E27FC236}">
                <a16:creationId xmlns:a16="http://schemas.microsoft.com/office/drawing/2014/main" id="{07535480-4B2C-4E46-BAD6-F2C0787DAD36}"/>
              </a:ext>
            </a:extLst>
          </p:cNvPr>
          <p:cNvSpPr>
            <a:spLocks noChangeArrowheads="1"/>
          </p:cNvSpPr>
          <p:nvPr/>
        </p:nvSpPr>
        <p:spPr bwMode="auto">
          <a:xfrm>
            <a:off x="6159577" y="329481"/>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54" name="Legend2">
            <a:extLst>
              <a:ext uri="{FF2B5EF4-FFF2-40B4-BE49-F238E27FC236}">
                <a16:creationId xmlns:a16="http://schemas.microsoft.com/office/drawing/2014/main" id="{50B1014C-97EE-47FE-9A5C-68A026707458}"/>
              </a:ext>
            </a:extLst>
          </p:cNvPr>
          <p:cNvSpPr>
            <a:spLocks noChangeArrowheads="1"/>
          </p:cNvSpPr>
          <p:nvPr/>
        </p:nvSpPr>
        <p:spPr bwMode="auto">
          <a:xfrm>
            <a:off x="7094637" y="329481"/>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55" name="Legend3">
            <a:extLst>
              <a:ext uri="{FF2B5EF4-FFF2-40B4-BE49-F238E27FC236}">
                <a16:creationId xmlns:a16="http://schemas.microsoft.com/office/drawing/2014/main" id="{3C5F816E-4DCF-4D85-ADFD-F200DDAE32DD}"/>
              </a:ext>
            </a:extLst>
          </p:cNvPr>
          <p:cNvSpPr>
            <a:spLocks noChangeArrowheads="1"/>
          </p:cNvSpPr>
          <p:nvPr/>
        </p:nvSpPr>
        <p:spPr bwMode="auto">
          <a:xfrm>
            <a:off x="8206028" y="329481"/>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56" name="RectangleLegend1">
            <a:extLst>
              <a:ext uri="{FF2B5EF4-FFF2-40B4-BE49-F238E27FC236}">
                <a16:creationId xmlns:a16="http://schemas.microsoft.com/office/drawing/2014/main" id="{A90DB926-FD33-4672-9446-7657A9028066}"/>
              </a:ext>
            </a:extLst>
          </p:cNvPr>
          <p:cNvSpPr>
            <a:spLocks noChangeArrowheads="1"/>
          </p:cNvSpPr>
          <p:nvPr/>
        </p:nvSpPr>
        <p:spPr bwMode="auto">
          <a:xfrm>
            <a:off x="4269357" y="340822"/>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64" name="Legend1">
            <a:extLst>
              <a:ext uri="{FF2B5EF4-FFF2-40B4-BE49-F238E27FC236}">
                <a16:creationId xmlns:a16="http://schemas.microsoft.com/office/drawing/2014/main" id="{2D41D19B-8B09-41D2-A043-7AF2B17EBC1A}"/>
              </a:ext>
            </a:extLst>
          </p:cNvPr>
          <p:cNvSpPr>
            <a:spLocks noChangeArrowheads="1"/>
          </p:cNvSpPr>
          <p:nvPr/>
        </p:nvSpPr>
        <p:spPr bwMode="auto">
          <a:xfrm>
            <a:off x="4493470" y="329481"/>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Tree>
    <p:extLst>
      <p:ext uri="{BB962C8B-B14F-4D97-AF65-F5344CB8AC3E}">
        <p14:creationId xmlns:p14="http://schemas.microsoft.com/office/powerpoint/2010/main" val="26916256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9D56751-E24B-41D7-BACB-4E129D800989}"/>
              </a:ext>
            </a:extLst>
          </p:cNvPr>
          <p:cNvGraphicFramePr>
            <a:graphicFrameLocks noChangeAspect="1"/>
          </p:cNvGraphicFramePr>
          <p:nvPr>
            <p:custDataLst>
              <p:tags r:id="rId2"/>
            </p:custDataLst>
            <p:extLst>
              <p:ext uri="{D42A27DB-BD31-4B8C-83A1-F6EECF244321}">
                <p14:modId xmlns:p14="http://schemas.microsoft.com/office/powerpoint/2010/main" val="32349584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0219" name="think-cell Slide" r:id="rId10" imgW="347" imgH="346" progId="TCLayout.ActiveDocument.1">
                  <p:embed/>
                </p:oleObj>
              </mc:Choice>
              <mc:Fallback>
                <p:oleObj name="think-cell Slide" r:id="rId10" imgW="347" imgH="346" progId="TCLayout.ActiveDocument.1">
                  <p:embed/>
                  <p:pic>
                    <p:nvPicPr>
                      <p:cNvPr id="3" name="Object 2" hidden="1">
                        <a:extLst>
                          <a:ext uri="{FF2B5EF4-FFF2-40B4-BE49-F238E27FC236}">
                            <a16:creationId xmlns:a16="http://schemas.microsoft.com/office/drawing/2014/main" id="{09D56751-E24B-41D7-BACB-4E129D80098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19564F3-1C2F-4480-B942-661174CC759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GB"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38B68BE4-D8E3-42D7-B79E-B315C5ECD31C}"/>
              </a:ext>
            </a:extLst>
          </p:cNvPr>
          <p:cNvSpPr>
            <a:spLocks noGrp="1"/>
          </p:cNvSpPr>
          <p:nvPr>
            <p:ph type="title"/>
          </p:nvPr>
        </p:nvSpPr>
        <p:spPr bwMode="auto">
          <a:xfrm>
            <a:off x="174944" y="234864"/>
            <a:ext cx="8794113"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GB" dirty="0"/>
              <a:t>Predictive and proactive: problem statements</a:t>
            </a:r>
          </a:p>
        </p:txBody>
      </p:sp>
      <p:sp>
        <p:nvSpPr>
          <p:cNvPr id="9" name="4. Footnote">
            <a:extLst>
              <a:ext uri="{FF2B5EF4-FFF2-40B4-BE49-F238E27FC236}">
                <a16:creationId xmlns:a16="http://schemas.microsoft.com/office/drawing/2014/main" id="{867DB39D-1029-49C7-858B-ADDB8CFF6CE0}"/>
              </a:ext>
            </a:extLst>
          </p:cNvPr>
          <p:cNvSpPr txBox="1">
            <a:spLocks noChangeArrowheads="1"/>
          </p:cNvSpPr>
          <p:nvPr/>
        </p:nvSpPr>
        <p:spPr bwMode="auto">
          <a:xfrm>
            <a:off x="174945" y="6327058"/>
            <a:ext cx="7445056"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lvl1pPr marL="104775" indent="-104775" defTabSz="895350">
              <a:defRPr lang="x-none" sz="2400">
                <a:solidFill>
                  <a:schemeClr val="tx1"/>
                </a:solidFill>
                <a:latin typeface="Arial" charset="0"/>
              </a:defRPr>
            </a:lvl1pPr>
            <a:lvl2pPr marL="1031875" defTabSz="895350">
              <a:defRPr lang="x-none" sz="2400">
                <a:solidFill>
                  <a:schemeClr val="tx1"/>
                </a:solidFill>
                <a:latin typeface="Arial" charset="0"/>
              </a:defRPr>
            </a:lvl2pPr>
            <a:lvl3pPr marL="1217613" defTabSz="895350">
              <a:defRPr lang="x-none" sz="2400">
                <a:solidFill>
                  <a:schemeClr val="tx1"/>
                </a:solidFill>
                <a:latin typeface="Arial" charset="0"/>
              </a:defRPr>
            </a:lvl3pPr>
            <a:lvl4pPr marL="1404938" defTabSz="895350">
              <a:defRPr lang="x-none" sz="2400">
                <a:solidFill>
                  <a:schemeClr val="tx1"/>
                </a:solidFill>
                <a:latin typeface="Arial" charset="0"/>
              </a:defRPr>
            </a:lvl4pPr>
            <a:lvl5pPr marL="1792288" defTabSz="895350">
              <a:defRPr lang="x-none" sz="2400">
                <a:solidFill>
                  <a:schemeClr val="tx1"/>
                </a:solidFill>
                <a:latin typeface="Arial" charset="0"/>
              </a:defRPr>
            </a:lvl5pPr>
            <a:lvl6pPr marL="2249488" defTabSz="895350" fontAlgn="base">
              <a:spcBef>
                <a:spcPct val="0"/>
              </a:spcBef>
              <a:spcAft>
                <a:spcPct val="0"/>
              </a:spcAft>
              <a:defRPr lang="x-none" sz="2400">
                <a:solidFill>
                  <a:schemeClr val="tx1"/>
                </a:solidFill>
                <a:latin typeface="Arial" charset="0"/>
              </a:defRPr>
            </a:lvl6pPr>
            <a:lvl7pPr marL="2706688" defTabSz="895350" fontAlgn="base">
              <a:spcBef>
                <a:spcPct val="0"/>
              </a:spcBef>
              <a:spcAft>
                <a:spcPct val="0"/>
              </a:spcAft>
              <a:defRPr lang="x-none" sz="2400">
                <a:solidFill>
                  <a:schemeClr val="tx1"/>
                </a:solidFill>
                <a:latin typeface="Arial" charset="0"/>
              </a:defRPr>
            </a:lvl7pPr>
            <a:lvl8pPr marL="3163888" defTabSz="895350" fontAlgn="base">
              <a:spcBef>
                <a:spcPct val="0"/>
              </a:spcBef>
              <a:spcAft>
                <a:spcPct val="0"/>
              </a:spcAft>
              <a:defRPr lang="x-none" sz="2400">
                <a:solidFill>
                  <a:schemeClr val="tx1"/>
                </a:solidFill>
                <a:latin typeface="Arial" charset="0"/>
              </a:defRPr>
            </a:lvl8pPr>
            <a:lvl9pPr marL="3621088" defTabSz="895350" fontAlgn="base">
              <a:spcBef>
                <a:spcPct val="0"/>
              </a:spcBef>
              <a:spcAft>
                <a:spcPct val="0"/>
              </a:spcAft>
              <a:defRPr lang="x-none" sz="2400">
                <a:solidFill>
                  <a:schemeClr val="tx1"/>
                </a:solidFill>
                <a:latin typeface="Arial" charset="0"/>
              </a:defRPr>
            </a:lvl9pPr>
          </a:lstStyle>
          <a:p>
            <a:pPr marL="85725" indent="-85725">
              <a:defRPr lang="x-none"/>
            </a:pPr>
            <a:r>
              <a:rPr lang="en-US" sz="800" dirty="0">
                <a:solidFill>
                  <a:srgbClr val="808080"/>
                </a:solidFill>
                <a:latin typeface="+mn-lt"/>
              </a:rPr>
              <a:t>1 2018 McKinsey &amp; Company qualitative cross-industry research on customer trust</a:t>
            </a:r>
          </a:p>
        </p:txBody>
      </p:sp>
      <p:sp>
        <p:nvSpPr>
          <p:cNvPr id="11" name="Rectangle 5">
            <a:extLst>
              <a:ext uri="{FF2B5EF4-FFF2-40B4-BE49-F238E27FC236}">
                <a16:creationId xmlns:a16="http://schemas.microsoft.com/office/drawing/2014/main" id="{5969551C-E3AF-4F67-98E1-9873D6705039}"/>
              </a:ext>
            </a:extLst>
          </p:cNvPr>
          <p:cNvSpPr txBox="1">
            <a:spLocks/>
          </p:cNvSpPr>
          <p:nvPr>
            <p:custDataLst>
              <p:tags r:id="rId4"/>
            </p:custDataLst>
          </p:nvPr>
        </p:nvSpPr>
        <p:spPr>
          <a:xfrm>
            <a:off x="174943" y="695626"/>
            <a:ext cx="1371755" cy="1184940"/>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Overarching</a:t>
            </a:r>
          </a:p>
          <a:p>
            <a:r>
              <a:rPr lang="en-US" sz="1600" b="1" dirty="0">
                <a:solidFill>
                  <a:schemeClr val="accent4"/>
                </a:solidFill>
              </a:rPr>
              <a:t>problem statement</a:t>
            </a:r>
          </a:p>
        </p:txBody>
      </p:sp>
      <p:sp>
        <p:nvSpPr>
          <p:cNvPr id="12" name="Rectangle 5">
            <a:extLst>
              <a:ext uri="{FF2B5EF4-FFF2-40B4-BE49-F238E27FC236}">
                <a16:creationId xmlns:a16="http://schemas.microsoft.com/office/drawing/2014/main" id="{5F71CF1F-EE13-40DA-96E5-84634D6AD644}"/>
              </a:ext>
            </a:extLst>
          </p:cNvPr>
          <p:cNvSpPr txBox="1">
            <a:spLocks/>
          </p:cNvSpPr>
          <p:nvPr>
            <p:custDataLst>
              <p:tags r:id="rId5"/>
            </p:custDataLst>
          </p:nvPr>
        </p:nvSpPr>
        <p:spPr>
          <a:xfrm>
            <a:off x="174943" y="2154329"/>
            <a:ext cx="1371755" cy="3913096"/>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Specific problem statements</a:t>
            </a:r>
          </a:p>
        </p:txBody>
      </p:sp>
      <p:sp>
        <p:nvSpPr>
          <p:cNvPr id="13" name="TextBox 12">
            <a:extLst>
              <a:ext uri="{FF2B5EF4-FFF2-40B4-BE49-F238E27FC236}">
                <a16:creationId xmlns:a16="http://schemas.microsoft.com/office/drawing/2014/main" id="{4BB6F29E-2EAE-46C0-804A-22C63EB7F8CB}"/>
              </a:ext>
            </a:extLst>
          </p:cNvPr>
          <p:cNvSpPr txBox="1">
            <a:spLocks/>
          </p:cNvSpPr>
          <p:nvPr>
            <p:custDataLst>
              <p:tags r:id="rId6"/>
            </p:custDataLst>
          </p:nvPr>
        </p:nvSpPr>
        <p:spPr>
          <a:xfrm>
            <a:off x="1619251" y="695626"/>
            <a:ext cx="7349806" cy="984885"/>
          </a:xfrm>
          <a:prstGeom prst="rect">
            <a:avLst/>
          </a:prstGeom>
        </p:spPr>
        <p:txBody>
          <a:bodyPr vert="horz" wrap="square" lIns="0" tIns="0" rIns="0" bIns="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Aft>
                <a:spcPts val="600"/>
              </a:spcAft>
            </a:pPr>
            <a:r>
              <a:rPr lang="en-US" dirty="0"/>
              <a:t>Customer expectations around issue resolution </a:t>
            </a:r>
            <a:r>
              <a:rPr lang="en-US" b="1" dirty="0">
                <a:solidFill>
                  <a:schemeClr val="accent4"/>
                </a:solidFill>
              </a:rPr>
              <a:t>continue to rise </a:t>
            </a:r>
            <a:r>
              <a:rPr lang="en-US" dirty="0"/>
              <a:t>as a result of experiential innovations from players in other industries. Ameren needs to take advantage of </a:t>
            </a:r>
            <a:r>
              <a:rPr lang="en-US" b="1" dirty="0">
                <a:solidFill>
                  <a:schemeClr val="accent4"/>
                </a:solidFill>
              </a:rPr>
              <a:t>quickly-maturing technology</a:t>
            </a:r>
            <a:r>
              <a:rPr lang="en-US" dirty="0"/>
              <a:t> to meet or exceed customer expectations around seamless issue resolution in the future</a:t>
            </a:r>
          </a:p>
        </p:txBody>
      </p:sp>
      <p:cxnSp>
        <p:nvCxnSpPr>
          <p:cNvPr id="14" name="Straight Arrow Connector 13">
            <a:extLst>
              <a:ext uri="{FF2B5EF4-FFF2-40B4-BE49-F238E27FC236}">
                <a16:creationId xmlns:a16="http://schemas.microsoft.com/office/drawing/2014/main" id="{0C79D917-51A3-4949-AD2A-812C9F11E4CB}"/>
              </a:ext>
            </a:extLst>
          </p:cNvPr>
          <p:cNvCxnSpPr/>
          <p:nvPr/>
        </p:nvCxnSpPr>
        <p:spPr>
          <a:xfrm>
            <a:off x="1619251" y="2017448"/>
            <a:ext cx="7349805" cy="0"/>
          </a:xfrm>
          <a:prstGeom prst="straightConnector1">
            <a:avLst/>
          </a:prstGeom>
          <a:ln w="12700">
            <a:solidFill>
              <a:srgbClr val="808080"/>
            </a:solidFill>
            <a:prstDash val="sysDot"/>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A6DB3106-6484-4BDD-B63D-C87C01ACE60D}"/>
              </a:ext>
            </a:extLst>
          </p:cNvPr>
          <p:cNvSpPr txBox="1"/>
          <p:nvPr>
            <p:custDataLst>
              <p:tags r:id="rId7"/>
            </p:custDataLst>
          </p:nvPr>
        </p:nvSpPr>
        <p:spPr>
          <a:xfrm>
            <a:off x="1619251" y="2154328"/>
            <a:ext cx="7349805" cy="1846659"/>
          </a:xfrm>
          <a:prstGeom prst="rect">
            <a:avLst/>
          </a:prstGeom>
        </p:spPr>
        <p:txBody>
          <a:bodyPr vert="horz" wrap="square" lIns="0" tIns="0" rIns="0" bIns="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spcBef>
                <a:spcPct val="50000"/>
              </a:spcBef>
            </a:pPr>
            <a:r>
              <a:rPr lang="en-US" dirty="0"/>
              <a:t>Customers trust companies who are able to anticipate their needs, and Ameren isn’t currently able to do this systematically (the most exacting customers say, “if I have to call, it’s already too late”)</a:t>
            </a:r>
            <a:r>
              <a:rPr lang="en-US" baseline="30000" dirty="0"/>
              <a:t>1</a:t>
            </a:r>
          </a:p>
          <a:p>
            <a:pPr lvl="1">
              <a:spcBef>
                <a:spcPct val="50000"/>
              </a:spcBef>
            </a:pPr>
            <a:r>
              <a:rPr lang="en-US" dirty="0"/>
              <a:t>Many customers don’t actively think of Ameren as a partner who could help solve their issues; applying predictive analytics to capture moments of relevance (e.g. building a new home, electric vehicle purchase) could unlock new opportunities to insert Ameren into the conversation</a:t>
            </a:r>
          </a:p>
        </p:txBody>
      </p:sp>
    </p:spTree>
    <p:extLst>
      <p:ext uri="{BB962C8B-B14F-4D97-AF65-F5344CB8AC3E}">
        <p14:creationId xmlns:p14="http://schemas.microsoft.com/office/powerpoint/2010/main" val="1061355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0765693-F32A-4ACF-AD43-DC9FA9143D74}"/>
              </a:ext>
            </a:extLst>
          </p:cNvPr>
          <p:cNvGraphicFramePr>
            <a:graphicFrameLocks noChangeAspect="1"/>
          </p:cNvGraphicFramePr>
          <p:nvPr>
            <p:custDataLst>
              <p:tags r:id="rId2"/>
            </p:custDataLst>
            <p:extLst>
              <p:ext uri="{D42A27DB-BD31-4B8C-83A1-F6EECF244321}">
                <p14:modId xmlns:p14="http://schemas.microsoft.com/office/powerpoint/2010/main" val="31955711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74403" name="think-cell Slide" r:id="rId13" imgW="473" imgH="473" progId="TCLayout.ActiveDocument.1">
                  <p:embed/>
                </p:oleObj>
              </mc:Choice>
              <mc:Fallback>
                <p:oleObj name="think-cell Slide" r:id="rId13" imgW="473" imgH="473" progId="TCLayout.ActiveDocument.1">
                  <p:embed/>
                  <p:pic>
                    <p:nvPicPr>
                      <p:cNvPr id="5" name="Object 4" hidden="1">
                        <a:extLst>
                          <a:ext uri="{FF2B5EF4-FFF2-40B4-BE49-F238E27FC236}">
                            <a16:creationId xmlns:a16="http://schemas.microsoft.com/office/drawing/2014/main" id="{70765693-F32A-4ACF-AD43-DC9FA9143D74}"/>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48EDADAC-2578-43C2-B0DF-ECBFC472AA0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6E4A726B-6F13-4BC3-9BEA-10085E66EA76}"/>
              </a:ext>
            </a:extLst>
          </p:cNvPr>
          <p:cNvSpPr>
            <a:spLocks noGrp="1"/>
          </p:cNvSpPr>
          <p:nvPr>
            <p:ph type="title"/>
          </p:nvPr>
        </p:nvSpPr>
        <p:spPr/>
        <p:txBody>
          <a:bodyPr/>
          <a:lstStyle/>
          <a:p>
            <a:fld id="{52698C75-28F6-4FB4-83CF-DF1E6C47EB8C}" type="datetime'Contents'">
              <a:rPr lang="en-US" altLang="en-US" smtClean="0"/>
              <a:pPr/>
              <a:t>Contents</a:t>
            </a:fld>
            <a:endParaRPr lang="en-US"/>
          </a:p>
        </p:txBody>
      </p:sp>
      <p:sp>
        <p:nvSpPr>
          <p:cNvPr id="18" name="Text Placeholder 2">
            <a:extLst>
              <a:ext uri="{FF2B5EF4-FFF2-40B4-BE49-F238E27FC236}">
                <a16:creationId xmlns:a16="http://schemas.microsoft.com/office/drawing/2014/main" id="{2D072C9A-7B25-41DE-85F7-1CBFC06574F1}"/>
              </a:ext>
            </a:extLst>
          </p:cNvPr>
          <p:cNvSpPr>
            <a:spLocks noGrp="1"/>
          </p:cNvSpPr>
          <p:nvPr>
            <p:custDataLst>
              <p:tags r:id="rId4"/>
            </p:custDataLst>
          </p:nvPr>
        </p:nvSpPr>
        <p:spPr bwMode="gray">
          <a:xfrm>
            <a:off x="2701483" y="1624429"/>
            <a:ext cx="3756025" cy="406400"/>
          </a:xfrm>
          <a:prstGeom prst="rect">
            <a:avLst/>
          </a:prstGeom>
          <a:solidFill>
            <a:schemeClr val="accent1"/>
          </a:solidFill>
          <a:ln w="9525">
            <a:solidFill>
              <a:schemeClr val="bg1"/>
            </a:solidFill>
          </a:ln>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b="1" dirty="0"/>
              <a:t>Introduction</a:t>
            </a:r>
            <a:endParaRPr lang="en-US" b="1" dirty="0"/>
          </a:p>
        </p:txBody>
      </p:sp>
      <p:sp>
        <p:nvSpPr>
          <p:cNvPr id="2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5"/>
            </p:custDataLst>
          </p:nvPr>
        </p:nvSpPr>
        <p:spPr bwMode="gray">
          <a:xfrm>
            <a:off x="2896355" y="2473037"/>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1 Roadmap (Executive Level)</a:t>
            </a:r>
            <a:endParaRPr lang="en-US" dirty="0"/>
          </a:p>
        </p:txBody>
      </p:sp>
      <p:sp>
        <p:nvSpPr>
          <p:cNvPr id="12" name="Text Placeholder 2">
            <a:hlinkClick r:id="rId16" action="ppaction://hlinksldjump"/>
            <a:extLst>
              <a:ext uri="{FF2B5EF4-FFF2-40B4-BE49-F238E27FC236}">
                <a16:creationId xmlns:a16="http://schemas.microsoft.com/office/drawing/2014/main" id="{54675E77-1A64-4917-A7A6-41DC307BA97A}"/>
              </a:ext>
            </a:extLst>
          </p:cNvPr>
          <p:cNvSpPr>
            <a:spLocks noGrp="1"/>
          </p:cNvSpPr>
          <p:nvPr>
            <p:custDataLst>
              <p:tags r:id="rId6"/>
            </p:custDataLst>
          </p:nvPr>
        </p:nvSpPr>
        <p:spPr bwMode="gray">
          <a:xfrm>
            <a:off x="2896355" y="2881024"/>
            <a:ext cx="3756025" cy="406400"/>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6"/>
                </a:solidFill>
              </a14:hiddenLine>
            </a:ext>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a:t>Level 2 Roadmaps (Package)</a:t>
            </a:r>
            <a:endParaRPr lang="en-US" dirty="0"/>
          </a:p>
        </p:txBody>
      </p:sp>
      <p:sp>
        <p:nvSpPr>
          <p:cNvPr id="15" name="Text Placeholder 2">
            <a:hlinkClick r:id="rId17" action="ppaction://hlinksldjump"/>
            <a:extLst>
              <a:ext uri="{FF2B5EF4-FFF2-40B4-BE49-F238E27FC236}">
                <a16:creationId xmlns:a16="http://schemas.microsoft.com/office/drawing/2014/main" id="{8CEF3071-A004-411A-97E5-0251DFC84C3A}"/>
              </a:ext>
            </a:extLst>
          </p:cNvPr>
          <p:cNvSpPr>
            <a:spLocks noGrp="1"/>
          </p:cNvSpPr>
          <p:nvPr>
            <p:custDataLst>
              <p:tags r:id="rId7"/>
            </p:custDataLst>
          </p:nvPr>
        </p:nvSpPr>
        <p:spPr bwMode="gray">
          <a:xfrm>
            <a:off x="2896355" y="3287424"/>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6"/>
                </a:solidFill>
              </a14:hiddenLine>
            </a:ext>
          </a:extLst>
        </p:spPr>
        <p:txBody>
          <a:bodyPr vert="horz" wrap="none" lIns="80963" tIns="80963" rIns="0" bIns="825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3 Roadmaps </a:t>
            </a:r>
            <a:r>
              <a:rPr lang="en-US" altLang="en-US"/>
              <a:t>(Technology)</a:t>
            </a:r>
            <a:endParaRPr lang="en-US" dirty="0"/>
          </a:p>
        </p:txBody>
      </p:sp>
      <p:sp>
        <p:nvSpPr>
          <p:cNvPr id="20" name="Text Placeholder 2">
            <a:hlinkClick r:id="rId18" action="ppaction://hlinksldjump"/>
            <a:extLst>
              <a:ext uri="{FF2B5EF4-FFF2-40B4-BE49-F238E27FC236}">
                <a16:creationId xmlns:a16="http://schemas.microsoft.com/office/drawing/2014/main" id="{994B79D9-2855-4411-AA43-B914E6B99B2F}"/>
              </a:ext>
            </a:extLst>
          </p:cNvPr>
          <p:cNvSpPr>
            <a:spLocks noGrp="1"/>
          </p:cNvSpPr>
          <p:nvPr>
            <p:custDataLst>
              <p:tags r:id="rId8"/>
            </p:custDataLst>
          </p:nvPr>
        </p:nvSpPr>
        <p:spPr bwMode="gray">
          <a:xfrm>
            <a:off x="2896355" y="3695412"/>
            <a:ext cx="3756025" cy="406400"/>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4 Roadmaps </a:t>
            </a:r>
            <a:r>
              <a:rPr lang="en-US" altLang="en-US"/>
              <a:t>(Journey)</a:t>
            </a:r>
            <a:endParaRPr lang="en-US" dirty="0"/>
          </a:p>
        </p:txBody>
      </p:sp>
      <p:sp>
        <p:nvSpPr>
          <p:cNvPr id="10"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9"/>
            </p:custDataLst>
          </p:nvPr>
        </p:nvSpPr>
        <p:spPr bwMode="gray">
          <a:xfrm>
            <a:off x="2701482" y="2065049"/>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5 Year View</a:t>
            </a:r>
            <a:endParaRPr lang="en-US" dirty="0"/>
          </a:p>
        </p:txBody>
      </p:sp>
      <p:sp>
        <p:nvSpPr>
          <p:cNvPr id="1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0"/>
            </p:custDataLst>
          </p:nvPr>
        </p:nvSpPr>
        <p:spPr bwMode="gray">
          <a:xfrm>
            <a:off x="2701481" y="4101811"/>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4 Quarter View</a:t>
            </a:r>
            <a:endParaRPr lang="en-US" dirty="0"/>
          </a:p>
        </p:txBody>
      </p:sp>
      <p:sp>
        <p:nvSpPr>
          <p:cNvPr id="13"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1"/>
            </p:custDataLst>
          </p:nvPr>
        </p:nvSpPr>
        <p:spPr bwMode="gray">
          <a:xfrm>
            <a:off x="2701480" y="4449083"/>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3 Month View</a:t>
            </a:r>
            <a:endParaRPr lang="en-US" dirty="0"/>
          </a:p>
        </p:txBody>
      </p:sp>
    </p:spTree>
    <p:extLst>
      <p:ext uri="{BB962C8B-B14F-4D97-AF65-F5344CB8AC3E}">
        <p14:creationId xmlns:p14="http://schemas.microsoft.com/office/powerpoint/2010/main" val="29413950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7497585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90792" name="think-cell Slide" r:id="rId50" imgW="473" imgH="473" progId="TCLayout.ActiveDocument.1">
                  <p:embed/>
                </p:oleObj>
              </mc:Choice>
              <mc:Fallback>
                <p:oleObj name="think-cell Slide" r:id="rId50"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51"/>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00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Predictive and proactive</a:t>
            </a:r>
          </a:p>
        </p:txBody>
      </p:sp>
      <p:sp>
        <p:nvSpPr>
          <p:cNvPr id="73" name="Text Placeholder 2">
            <a:extLst>
              <a:ext uri="{FF2B5EF4-FFF2-40B4-BE49-F238E27FC236}">
                <a16:creationId xmlns:a16="http://schemas.microsoft.com/office/drawing/2014/main" id="{61E87806-C35A-4259-B5B0-0B5775ACE8B1}"/>
              </a:ext>
            </a:extLst>
          </p:cNvPr>
          <p:cNvSpPr>
            <a:spLocks noGrp="1"/>
          </p:cNvSpPr>
          <p:nvPr>
            <p:custDataLst>
              <p:tags r:id="rId4"/>
            </p:custDataLst>
          </p:nvPr>
        </p:nvSpPr>
        <p:spPr bwMode="auto">
          <a:xfrm>
            <a:off x="2409824" y="609600"/>
            <a:ext cx="6111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AC7810E-0AC3-4738-86E7-AD217D1DCA10}" type="datetime'''''2''''''''''''''''''''''02''0'''''''''''''">
              <a:rPr lang="en-US" altLang="en-US" sz="1000" b="1" smtClean="0">
                <a:solidFill>
                  <a:schemeClr val="accent3"/>
                </a:solidFill>
                <a:sym typeface="+mn-lt"/>
              </a:rPr>
              <a:pPr/>
              <a:t>2020</a:t>
            </a:fld>
            <a:endParaRPr lang="en-US" sz="1000" b="1" dirty="0">
              <a:solidFill>
                <a:schemeClr val="accent3"/>
              </a:solidFill>
              <a:sym typeface="+mn-lt"/>
            </a:endParaRPr>
          </a:p>
        </p:txBody>
      </p:sp>
      <p:sp>
        <p:nvSpPr>
          <p:cNvPr id="111" name="Text Placeholder 2">
            <a:extLst>
              <a:ext uri="{FF2B5EF4-FFF2-40B4-BE49-F238E27FC236}">
                <a16:creationId xmlns:a16="http://schemas.microsoft.com/office/drawing/2014/main" id="{95FF9290-F25B-4C19-8204-BA7AE283FDAD}"/>
              </a:ext>
            </a:extLst>
          </p:cNvPr>
          <p:cNvSpPr>
            <a:spLocks noGrp="1"/>
          </p:cNvSpPr>
          <p:nvPr>
            <p:custDataLst>
              <p:tags r:id="rId5"/>
            </p:custDataLst>
          </p:nvPr>
        </p:nvSpPr>
        <p:spPr bwMode="auto">
          <a:xfrm>
            <a:off x="3021012" y="609600"/>
            <a:ext cx="24209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C7CAF30-934C-4BD6-AC03-9D7FFEB5C885}" type="datetime'''''''''''''''''2''''''''''''''''''0''''''''''''''''''21'">
              <a:rPr lang="en-US" altLang="en-US" sz="1000" b="1" smtClean="0">
                <a:solidFill>
                  <a:schemeClr val="accent3"/>
                </a:solidFill>
                <a:sym typeface="+mn-lt"/>
              </a:rPr>
              <a:pPr/>
              <a:t>2021</a:t>
            </a:fld>
            <a:endParaRPr lang="en-US" sz="1000" b="1" dirty="0">
              <a:solidFill>
                <a:schemeClr val="accent3"/>
              </a:solidFill>
              <a:sym typeface="+mn-lt"/>
            </a:endParaRPr>
          </a:p>
        </p:txBody>
      </p:sp>
      <p:sp>
        <p:nvSpPr>
          <p:cNvPr id="120" name="Text Placeholder 2">
            <a:extLst>
              <a:ext uri="{FF2B5EF4-FFF2-40B4-BE49-F238E27FC236}">
                <a16:creationId xmlns:a16="http://schemas.microsoft.com/office/drawing/2014/main" id="{9B2F45C5-454D-4D4F-8EB2-6FC1E7A412CE}"/>
              </a:ext>
            </a:extLst>
          </p:cNvPr>
          <p:cNvSpPr>
            <a:spLocks noGrp="1"/>
          </p:cNvSpPr>
          <p:nvPr>
            <p:custDataLst>
              <p:tags r:id="rId6"/>
            </p:custDataLst>
          </p:nvPr>
        </p:nvSpPr>
        <p:spPr bwMode="auto">
          <a:xfrm>
            <a:off x="5441949" y="609600"/>
            <a:ext cx="12017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2BBCAB7-A3DD-4250-818A-3BF43091EE5D}" type="datetime'''''202''''''''''''''''''''''''2'''''''''''''''''">
              <a:rPr lang="en-US" altLang="en-US" sz="1000" b="1" smtClean="0">
                <a:solidFill>
                  <a:schemeClr val="accent3"/>
                </a:solidFill>
                <a:sym typeface="+mn-lt"/>
              </a:rPr>
              <a:pPr/>
              <a:t>2022</a:t>
            </a:fld>
            <a:endParaRPr lang="en-US" sz="1000" b="1" dirty="0">
              <a:solidFill>
                <a:schemeClr val="accent3"/>
              </a:solidFill>
              <a:sym typeface="+mn-lt"/>
            </a:endParaRPr>
          </a:p>
        </p:txBody>
      </p:sp>
      <p:sp>
        <p:nvSpPr>
          <p:cNvPr id="108" name="Text Placeholder 2">
            <a:extLst>
              <a:ext uri="{FF2B5EF4-FFF2-40B4-BE49-F238E27FC236}">
                <a16:creationId xmlns:a16="http://schemas.microsoft.com/office/drawing/2014/main" id="{C0A86427-B853-42B9-BA29-4F7BCD455D7A}"/>
              </a:ext>
            </a:extLst>
          </p:cNvPr>
          <p:cNvSpPr>
            <a:spLocks noGrp="1"/>
          </p:cNvSpPr>
          <p:nvPr>
            <p:custDataLst>
              <p:tags r:id="rId7"/>
            </p:custDataLst>
          </p:nvPr>
        </p:nvSpPr>
        <p:spPr bwMode="auto">
          <a:xfrm>
            <a:off x="2409824" y="825500"/>
            <a:ext cx="6111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750262C-439D-45A3-AC20-78F89DEEA6DA}" type="datetime'''Q''''''''''''''''''''4'''''''''''''''''''''''''''''''">
              <a:rPr lang="en-US" altLang="en-US" sz="1000" b="1" smtClean="0">
                <a:solidFill>
                  <a:schemeClr val="accent3"/>
                </a:solidFill>
                <a:sym typeface="+mn-lt"/>
              </a:rPr>
              <a:pPr/>
              <a:t>Q4</a:t>
            </a:fld>
            <a:endParaRPr lang="en-US" sz="1000" b="1" dirty="0">
              <a:solidFill>
                <a:schemeClr val="accent3"/>
              </a:solidFill>
              <a:sym typeface="+mn-lt"/>
            </a:endParaRPr>
          </a:p>
        </p:txBody>
      </p:sp>
      <p:sp>
        <p:nvSpPr>
          <p:cNvPr id="109" name="Text Placeholder 2">
            <a:extLst>
              <a:ext uri="{FF2B5EF4-FFF2-40B4-BE49-F238E27FC236}">
                <a16:creationId xmlns:a16="http://schemas.microsoft.com/office/drawing/2014/main" id="{10EBA8A1-96CF-4DC9-A16B-1776D3568218}"/>
              </a:ext>
            </a:extLst>
          </p:cNvPr>
          <p:cNvSpPr>
            <a:spLocks noGrp="1"/>
          </p:cNvSpPr>
          <p:nvPr>
            <p:custDataLst>
              <p:tags r:id="rId8"/>
            </p:custDataLst>
          </p:nvPr>
        </p:nvSpPr>
        <p:spPr bwMode="auto">
          <a:xfrm>
            <a:off x="3021013" y="825500"/>
            <a:ext cx="5969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4A4777C-21A7-41ED-A267-7B9979E723D6}" type="datetime'Q''''''''''''''''''1'''''''''''''''''''''''''''''''">
              <a:rPr lang="en-US" altLang="en-US" sz="1000" b="1" smtClean="0">
                <a:solidFill>
                  <a:schemeClr val="accent3"/>
                </a:solidFill>
                <a:sym typeface="+mn-lt"/>
              </a:rPr>
              <a:pPr/>
              <a:t>Q1</a:t>
            </a:fld>
            <a:endParaRPr lang="en-US" sz="1000" b="1" dirty="0">
              <a:solidFill>
                <a:schemeClr val="accent3"/>
              </a:solidFill>
              <a:sym typeface="+mn-lt"/>
            </a:endParaRPr>
          </a:p>
        </p:txBody>
      </p:sp>
      <p:sp>
        <p:nvSpPr>
          <p:cNvPr id="110" name="Text Placeholder 2">
            <a:extLst>
              <a:ext uri="{FF2B5EF4-FFF2-40B4-BE49-F238E27FC236}">
                <a16:creationId xmlns:a16="http://schemas.microsoft.com/office/drawing/2014/main" id="{2230F61E-4E19-4437-A132-8860397CC881}"/>
              </a:ext>
            </a:extLst>
          </p:cNvPr>
          <p:cNvSpPr>
            <a:spLocks noGrp="1"/>
          </p:cNvSpPr>
          <p:nvPr>
            <p:custDataLst>
              <p:tags r:id="rId9"/>
            </p:custDataLst>
          </p:nvPr>
        </p:nvSpPr>
        <p:spPr bwMode="auto">
          <a:xfrm>
            <a:off x="3617912" y="825500"/>
            <a:ext cx="6032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88EBA76-B1F6-47B5-A0D5-F877816AD13A}" type="datetime'''''''''''''''''''''''''Q''''''''''''''''''''''2'''''''''''">
              <a:rPr lang="en-US" altLang="en-US" sz="1000" b="1" smtClean="0">
                <a:solidFill>
                  <a:schemeClr val="accent3"/>
                </a:solidFill>
                <a:sym typeface="+mn-lt"/>
              </a:rPr>
              <a:pPr/>
              <a:t>Q2</a:t>
            </a:fld>
            <a:endParaRPr lang="en-US" sz="1000" b="1" dirty="0">
              <a:solidFill>
                <a:schemeClr val="accent3"/>
              </a:solidFill>
              <a:sym typeface="+mn-lt"/>
            </a:endParaRPr>
          </a:p>
        </p:txBody>
      </p:sp>
      <p:sp>
        <p:nvSpPr>
          <p:cNvPr id="113" name="Text Placeholder 2">
            <a:extLst>
              <a:ext uri="{FF2B5EF4-FFF2-40B4-BE49-F238E27FC236}">
                <a16:creationId xmlns:a16="http://schemas.microsoft.com/office/drawing/2014/main" id="{FA301081-26F2-41DA-B438-BDB8DC99E688}"/>
              </a:ext>
            </a:extLst>
          </p:cNvPr>
          <p:cNvSpPr>
            <a:spLocks noGrp="1"/>
          </p:cNvSpPr>
          <p:nvPr>
            <p:custDataLst>
              <p:tags r:id="rId10"/>
            </p:custDataLst>
          </p:nvPr>
        </p:nvSpPr>
        <p:spPr bwMode="auto">
          <a:xfrm>
            <a:off x="4221163" y="825500"/>
            <a:ext cx="6111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D180749-F8A3-4753-861D-8A7298E12FC2}" type="datetime'''Q''''''''''''''''''3'''''''''''''''''''">
              <a:rPr lang="en-US" altLang="en-US" sz="1000" b="1" smtClean="0">
                <a:solidFill>
                  <a:schemeClr val="accent3"/>
                </a:solidFill>
                <a:sym typeface="+mn-lt"/>
              </a:rPr>
              <a:pPr/>
              <a:t>Q3</a:t>
            </a:fld>
            <a:endParaRPr lang="en-US" sz="1000" b="1" dirty="0">
              <a:solidFill>
                <a:schemeClr val="accent3"/>
              </a:solidFill>
              <a:sym typeface="+mn-lt"/>
            </a:endParaRPr>
          </a:p>
        </p:txBody>
      </p:sp>
      <p:sp>
        <p:nvSpPr>
          <p:cNvPr id="114" name="Text Placeholder 2">
            <a:extLst>
              <a:ext uri="{FF2B5EF4-FFF2-40B4-BE49-F238E27FC236}">
                <a16:creationId xmlns:a16="http://schemas.microsoft.com/office/drawing/2014/main" id="{7B1324A3-7DF2-4894-9612-D68E6A52D668}"/>
              </a:ext>
            </a:extLst>
          </p:cNvPr>
          <p:cNvSpPr>
            <a:spLocks noGrp="1"/>
          </p:cNvSpPr>
          <p:nvPr>
            <p:custDataLst>
              <p:tags r:id="rId11"/>
            </p:custDataLst>
          </p:nvPr>
        </p:nvSpPr>
        <p:spPr bwMode="auto">
          <a:xfrm>
            <a:off x="4832349" y="825500"/>
            <a:ext cx="6096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0C377DE-E28B-4272-A82D-64B8DABEE43C}" type="datetime'''''''''Q''''''''''''''''''''''4'''''''''''''''''">
              <a:rPr lang="en-US" altLang="en-US" sz="1000" b="1" smtClean="0">
                <a:solidFill>
                  <a:schemeClr val="accent3"/>
                </a:solidFill>
                <a:sym typeface="+mn-lt"/>
              </a:rPr>
              <a:pPr/>
              <a:t>Q4</a:t>
            </a:fld>
            <a:endParaRPr lang="en-US" sz="1000" b="1" dirty="0">
              <a:solidFill>
                <a:schemeClr val="accent3"/>
              </a:solidFill>
              <a:sym typeface="+mn-lt"/>
            </a:endParaRPr>
          </a:p>
        </p:txBody>
      </p:sp>
      <p:sp>
        <p:nvSpPr>
          <p:cNvPr id="115" name="Text Placeholder 2">
            <a:extLst>
              <a:ext uri="{FF2B5EF4-FFF2-40B4-BE49-F238E27FC236}">
                <a16:creationId xmlns:a16="http://schemas.microsoft.com/office/drawing/2014/main" id="{42D6FA3A-DD06-4B7E-BE37-D8A99A53A640}"/>
              </a:ext>
            </a:extLst>
          </p:cNvPr>
          <p:cNvSpPr>
            <a:spLocks noGrp="1"/>
          </p:cNvSpPr>
          <p:nvPr>
            <p:custDataLst>
              <p:tags r:id="rId12"/>
            </p:custDataLst>
          </p:nvPr>
        </p:nvSpPr>
        <p:spPr bwMode="auto">
          <a:xfrm>
            <a:off x="5441950" y="825500"/>
            <a:ext cx="598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E3EE284-CB09-43EC-B1CA-0ABFD86DDAC0}" type="datetime'''''''''''''''''''''''''Q''''''''''''''''''''''''1'''''''''''">
              <a:rPr lang="en-US" altLang="en-US" sz="1000" b="1" smtClean="0">
                <a:solidFill>
                  <a:schemeClr val="accent3"/>
                </a:solidFill>
                <a:sym typeface="+mn-lt"/>
              </a:rPr>
              <a:pPr/>
              <a:t>Q1</a:t>
            </a:fld>
            <a:endParaRPr lang="en-US" sz="1000" b="1" dirty="0">
              <a:solidFill>
                <a:schemeClr val="accent3"/>
              </a:solidFill>
              <a:sym typeface="+mn-lt"/>
            </a:endParaRPr>
          </a:p>
        </p:txBody>
      </p:sp>
      <p:sp>
        <p:nvSpPr>
          <p:cNvPr id="116" name="Text Placeholder 2">
            <a:extLst>
              <a:ext uri="{FF2B5EF4-FFF2-40B4-BE49-F238E27FC236}">
                <a16:creationId xmlns:a16="http://schemas.microsoft.com/office/drawing/2014/main" id="{25E4ADCC-9B97-4B4A-BA24-8E105D936458}"/>
              </a:ext>
            </a:extLst>
          </p:cNvPr>
          <p:cNvSpPr>
            <a:spLocks noGrp="1"/>
          </p:cNvSpPr>
          <p:nvPr>
            <p:custDataLst>
              <p:tags r:id="rId13"/>
            </p:custDataLst>
          </p:nvPr>
        </p:nvSpPr>
        <p:spPr bwMode="auto">
          <a:xfrm>
            <a:off x="6040437" y="825500"/>
            <a:ext cx="6032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8F41B2C-F8B1-42EC-A61B-C057C1DB81FE}" type="datetime'''''''''''Q''''''''''''''''''''''''''''''''''''''''2'''''''">
              <a:rPr lang="en-US" altLang="en-US" sz="1000" b="1" smtClean="0">
                <a:solidFill>
                  <a:schemeClr val="accent3"/>
                </a:solidFill>
                <a:sym typeface="+mn-lt"/>
              </a:rPr>
              <a:pPr/>
              <a:t>Q2</a:t>
            </a:fld>
            <a:endParaRPr lang="en-US" sz="1000" b="1" dirty="0">
              <a:solidFill>
                <a:schemeClr val="accent3"/>
              </a:solidFill>
              <a:sym typeface="+mn-lt"/>
            </a:endParaRPr>
          </a:p>
        </p:txBody>
      </p:sp>
      <p:cxnSp>
        <p:nvCxnSpPr>
          <p:cNvPr id="82" name="Straight Connector 81">
            <a:extLst>
              <a:ext uri="{FF2B5EF4-FFF2-40B4-BE49-F238E27FC236}">
                <a16:creationId xmlns:a16="http://schemas.microsoft.com/office/drawing/2014/main" id="{6B4C4B34-557E-4A9A-9A66-EA1494496948}"/>
              </a:ext>
            </a:extLst>
          </p:cNvPr>
          <p:cNvCxnSpPr/>
          <p:nvPr>
            <p:custDataLst>
              <p:tags r:id="rId14"/>
            </p:custDataLst>
          </p:nvPr>
        </p:nvCxnSpPr>
        <p:spPr bwMode="gray">
          <a:xfrm>
            <a:off x="2409825" y="825500"/>
            <a:ext cx="555625" cy="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871ECAEC-B5D1-41AE-AF5E-2C1EC956AB37}"/>
              </a:ext>
            </a:extLst>
          </p:cNvPr>
          <p:cNvCxnSpPr/>
          <p:nvPr>
            <p:custDataLst>
              <p:tags r:id="rId15"/>
            </p:custDataLst>
          </p:nvPr>
        </p:nvCxnSpPr>
        <p:spPr bwMode="gray">
          <a:xfrm>
            <a:off x="3021013" y="825500"/>
            <a:ext cx="2365375" cy="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9444AE72-AEB2-4617-9417-1ACBCDD4AB66}"/>
              </a:ext>
            </a:extLst>
          </p:cNvPr>
          <p:cNvCxnSpPr/>
          <p:nvPr>
            <p:custDataLst>
              <p:tags r:id="rId16"/>
            </p:custDataLst>
          </p:nvPr>
        </p:nvCxnSpPr>
        <p:spPr bwMode="gray">
          <a:xfrm>
            <a:off x="5441949" y="825500"/>
            <a:ext cx="1201738" cy="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301A5C2E-CF29-4AAC-9FB8-19480629CF0C}"/>
              </a:ext>
            </a:extLst>
          </p:cNvPr>
          <p:cNvCxnSpPr/>
          <p:nvPr>
            <p:custDataLst>
              <p:tags r:id="rId17"/>
            </p:custDataLst>
          </p:nvPr>
        </p:nvCxnSpPr>
        <p:spPr bwMode="gray">
          <a:xfrm>
            <a:off x="5441950" y="1041400"/>
            <a:ext cx="0" cy="509270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32D55D08-E669-4F07-B5E9-F3614ACFBB12}"/>
              </a:ext>
            </a:extLst>
          </p:cNvPr>
          <p:cNvCxnSpPr/>
          <p:nvPr>
            <p:custDataLst>
              <p:tags r:id="rId18"/>
            </p:custDataLst>
          </p:nvPr>
        </p:nvCxnSpPr>
        <p:spPr bwMode="gray">
          <a:xfrm>
            <a:off x="4832350" y="1041400"/>
            <a:ext cx="0" cy="509270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EC99138-2459-4B29-B6D8-279F09D6D54F}"/>
              </a:ext>
            </a:extLst>
          </p:cNvPr>
          <p:cNvCxnSpPr/>
          <p:nvPr>
            <p:custDataLst>
              <p:tags r:id="rId19"/>
            </p:custDataLst>
          </p:nvPr>
        </p:nvCxnSpPr>
        <p:spPr bwMode="gray">
          <a:xfrm>
            <a:off x="3617913" y="1041400"/>
            <a:ext cx="0" cy="509270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15D18FD-E352-4499-ABA7-2E9ABEAEFAFA}"/>
              </a:ext>
            </a:extLst>
          </p:cNvPr>
          <p:cNvCxnSpPr/>
          <p:nvPr>
            <p:custDataLst>
              <p:tags r:id="rId20"/>
            </p:custDataLst>
          </p:nvPr>
        </p:nvCxnSpPr>
        <p:spPr bwMode="gray">
          <a:xfrm>
            <a:off x="3021013" y="1041400"/>
            <a:ext cx="0" cy="509270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E044ACCA-B27C-4D52-9887-78CA70DC67E9}"/>
              </a:ext>
            </a:extLst>
          </p:cNvPr>
          <p:cNvCxnSpPr/>
          <p:nvPr>
            <p:custDataLst>
              <p:tags r:id="rId21"/>
            </p:custDataLst>
          </p:nvPr>
        </p:nvCxnSpPr>
        <p:spPr bwMode="gray">
          <a:xfrm>
            <a:off x="4221163" y="1041400"/>
            <a:ext cx="0" cy="509270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87B4C2B6-5A85-48C3-A386-033E673231EF}"/>
              </a:ext>
            </a:extLst>
          </p:cNvPr>
          <p:cNvCxnSpPr/>
          <p:nvPr>
            <p:custDataLst>
              <p:tags r:id="rId22"/>
            </p:custDataLst>
          </p:nvPr>
        </p:nvCxnSpPr>
        <p:spPr bwMode="gray">
          <a:xfrm>
            <a:off x="2409825" y="1041400"/>
            <a:ext cx="0" cy="509270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B5732CB-F81F-4B28-A342-5CB7FC81C6AD}"/>
              </a:ext>
            </a:extLst>
          </p:cNvPr>
          <p:cNvCxnSpPr/>
          <p:nvPr>
            <p:custDataLst>
              <p:tags r:id="rId23"/>
            </p:custDataLst>
          </p:nvPr>
        </p:nvCxnSpPr>
        <p:spPr bwMode="gray">
          <a:xfrm>
            <a:off x="6040438" y="1041400"/>
            <a:ext cx="0" cy="509270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8B6F465-D971-4BAD-8137-094B454FF857}"/>
              </a:ext>
            </a:extLst>
          </p:cNvPr>
          <p:cNvCxnSpPr/>
          <p:nvPr>
            <p:custDataLst>
              <p:tags r:id="rId24"/>
            </p:custDataLst>
          </p:nvPr>
        </p:nvCxnSpPr>
        <p:spPr bwMode="gray">
          <a:xfrm>
            <a:off x="6643688" y="1041400"/>
            <a:ext cx="0" cy="509270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CAE0685-8A5E-4A66-91F2-778B9AB59D9B}"/>
              </a:ext>
            </a:extLst>
          </p:cNvPr>
          <p:cNvCxnSpPr/>
          <p:nvPr>
            <p:custDataLst>
              <p:tags r:id="rId25"/>
            </p:custDataLst>
          </p:nvPr>
        </p:nvCxnSpPr>
        <p:spPr bwMode="gray">
          <a:xfrm>
            <a:off x="174625" y="5164138"/>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5408930-5605-435B-A81D-7BD35DF2818F}"/>
              </a:ext>
            </a:extLst>
          </p:cNvPr>
          <p:cNvCxnSpPr/>
          <p:nvPr>
            <p:custDataLst>
              <p:tags r:id="rId26"/>
            </p:custDataLst>
          </p:nvPr>
        </p:nvCxnSpPr>
        <p:spPr bwMode="gray">
          <a:xfrm>
            <a:off x="174625" y="3249613"/>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ABBA54A-4A1D-4F76-887A-9218BB6EF544}"/>
              </a:ext>
            </a:extLst>
          </p:cNvPr>
          <p:cNvCxnSpPr/>
          <p:nvPr>
            <p:custDataLst>
              <p:tags r:id="rId27"/>
            </p:custDataLst>
          </p:nvPr>
        </p:nvCxnSpPr>
        <p:spPr bwMode="gray">
          <a:xfrm>
            <a:off x="174625" y="451167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154768FF-6822-43B1-986E-18B7E8082753}"/>
              </a:ext>
            </a:extLst>
          </p:cNvPr>
          <p:cNvCxnSpPr/>
          <p:nvPr>
            <p:custDataLst>
              <p:tags r:id="rId28"/>
            </p:custDataLst>
          </p:nvPr>
        </p:nvCxnSpPr>
        <p:spPr bwMode="gray">
          <a:xfrm>
            <a:off x="174625" y="213995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E9694643-CE9E-4075-B9B5-6694C661A137}"/>
              </a:ext>
            </a:extLst>
          </p:cNvPr>
          <p:cNvCxnSpPr/>
          <p:nvPr>
            <p:custDataLst>
              <p:tags r:id="rId29"/>
            </p:custDataLst>
          </p:nvPr>
        </p:nvCxnSpPr>
        <p:spPr bwMode="gray">
          <a:xfrm>
            <a:off x="174625" y="6134100"/>
            <a:ext cx="8794750" cy="0"/>
          </a:xfrm>
          <a:prstGeom prst="line">
            <a:avLst/>
          </a:prstGeom>
          <a:ln w="1905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99B91F6-7646-4FAB-B378-3972EFA13CC6}"/>
              </a:ext>
            </a:extLst>
          </p:cNvPr>
          <p:cNvCxnSpPr/>
          <p:nvPr>
            <p:custDataLst>
              <p:tags r:id="rId30"/>
            </p:custDataLst>
          </p:nvPr>
        </p:nvCxnSpPr>
        <p:spPr bwMode="gray">
          <a:xfrm>
            <a:off x="174625" y="1041400"/>
            <a:ext cx="8794750" cy="0"/>
          </a:xfrm>
          <a:prstGeom prst="line">
            <a:avLst/>
          </a:prstGeom>
          <a:ln w="19050"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8" name="Text Placeholder 2">
            <a:extLst>
              <a:ext uri="{FF2B5EF4-FFF2-40B4-BE49-F238E27FC236}">
                <a16:creationId xmlns:a16="http://schemas.microsoft.com/office/drawing/2014/main" id="{30C2F625-6166-4B1A-A6DE-44733ED6AEB8}"/>
              </a:ext>
            </a:extLst>
          </p:cNvPr>
          <p:cNvSpPr>
            <a:spLocks noGrp="1"/>
          </p:cNvSpPr>
          <p:nvPr>
            <p:custDataLst>
              <p:tags r:id="rId31"/>
            </p:custDataLst>
          </p:nvPr>
        </p:nvSpPr>
        <p:spPr bwMode="auto">
          <a:xfrm>
            <a:off x="3617913" y="2173288"/>
            <a:ext cx="2422525" cy="233363"/>
          </a:xfrm>
          <a:prstGeom prst="homePlate">
            <a:avLst>
              <a:gd name="adj" fmla="val 18367"/>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dirty="0">
              <a:sym typeface="+mn-lt"/>
            </a:endParaRPr>
          </a:p>
        </p:txBody>
      </p:sp>
      <p:sp>
        <p:nvSpPr>
          <p:cNvPr id="127" name="Text Placeholder 2">
            <a:extLst>
              <a:ext uri="{FF2B5EF4-FFF2-40B4-BE49-F238E27FC236}">
                <a16:creationId xmlns:a16="http://schemas.microsoft.com/office/drawing/2014/main" id="{69596A6C-E457-4A4D-A613-48BCFF74C581}"/>
              </a:ext>
            </a:extLst>
          </p:cNvPr>
          <p:cNvSpPr>
            <a:spLocks noGrp="1"/>
          </p:cNvSpPr>
          <p:nvPr>
            <p:custDataLst>
              <p:tags r:id="rId32"/>
            </p:custDataLst>
          </p:nvPr>
        </p:nvSpPr>
        <p:spPr bwMode="auto">
          <a:xfrm>
            <a:off x="2409824" y="1063625"/>
            <a:ext cx="1208088" cy="233363"/>
          </a:xfrm>
          <a:prstGeom prst="homePlate">
            <a:avLst>
              <a:gd name="adj" fmla="val 18367"/>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dirty="0">
              <a:sym typeface="+mn-lt"/>
            </a:endParaRPr>
          </a:p>
        </p:txBody>
      </p:sp>
      <p:sp>
        <p:nvSpPr>
          <p:cNvPr id="129" name="Text Placeholder 2">
            <a:extLst>
              <a:ext uri="{FF2B5EF4-FFF2-40B4-BE49-F238E27FC236}">
                <a16:creationId xmlns:a16="http://schemas.microsoft.com/office/drawing/2014/main" id="{9DCA259F-336A-4342-88C3-600DFEE54184}"/>
              </a:ext>
            </a:extLst>
          </p:cNvPr>
          <p:cNvSpPr>
            <a:spLocks noGrp="1"/>
          </p:cNvSpPr>
          <p:nvPr>
            <p:custDataLst>
              <p:tags r:id="rId33"/>
            </p:custDataLst>
          </p:nvPr>
        </p:nvSpPr>
        <p:spPr bwMode="auto">
          <a:xfrm>
            <a:off x="4202112" y="5197475"/>
            <a:ext cx="2414588" cy="233363"/>
          </a:xfrm>
          <a:prstGeom prst="homePlate">
            <a:avLst>
              <a:gd name="adj" fmla="val 18367"/>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dirty="0">
              <a:sym typeface="+mn-lt"/>
            </a:endParaRPr>
          </a:p>
        </p:txBody>
      </p:sp>
      <p:sp>
        <p:nvSpPr>
          <p:cNvPr id="131" name="Text Placeholder 2">
            <a:extLst>
              <a:ext uri="{FF2B5EF4-FFF2-40B4-BE49-F238E27FC236}">
                <a16:creationId xmlns:a16="http://schemas.microsoft.com/office/drawing/2014/main" id="{044D642E-418C-4841-9A24-0356A471FA4D}"/>
              </a:ext>
            </a:extLst>
          </p:cNvPr>
          <p:cNvSpPr>
            <a:spLocks noGrp="1"/>
          </p:cNvSpPr>
          <p:nvPr>
            <p:custDataLst>
              <p:tags r:id="rId34"/>
            </p:custDataLst>
          </p:nvPr>
        </p:nvSpPr>
        <p:spPr bwMode="gray">
          <a:xfrm>
            <a:off x="3617913" y="4545013"/>
            <a:ext cx="1824038" cy="233363"/>
          </a:xfrm>
          <a:prstGeom prst="homePlate">
            <a:avLst>
              <a:gd name="adj" fmla="val 18367"/>
            </a:avLst>
          </a:prstGeom>
          <a:solidFill>
            <a:schemeClr val="accent4"/>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dirty="0">
              <a:sym typeface="+mn-lt"/>
            </a:endParaRPr>
          </a:p>
        </p:txBody>
      </p:sp>
      <p:sp>
        <p:nvSpPr>
          <p:cNvPr id="130" name="Text Placeholder 2">
            <a:extLst>
              <a:ext uri="{FF2B5EF4-FFF2-40B4-BE49-F238E27FC236}">
                <a16:creationId xmlns:a16="http://schemas.microsoft.com/office/drawing/2014/main" id="{9F501191-D336-4B42-834A-E2B81A1F9E2C}"/>
              </a:ext>
            </a:extLst>
          </p:cNvPr>
          <p:cNvSpPr>
            <a:spLocks noGrp="1"/>
          </p:cNvSpPr>
          <p:nvPr>
            <p:custDataLst>
              <p:tags r:id="rId35"/>
            </p:custDataLst>
          </p:nvPr>
        </p:nvSpPr>
        <p:spPr bwMode="auto">
          <a:xfrm>
            <a:off x="3617913" y="3282950"/>
            <a:ext cx="1824038" cy="233363"/>
          </a:xfrm>
          <a:prstGeom prst="homePlate">
            <a:avLst>
              <a:gd name="adj" fmla="val 18367"/>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dirty="0">
              <a:sym typeface="+mn-lt"/>
            </a:endParaRPr>
          </a:p>
        </p:txBody>
      </p:sp>
      <p:sp>
        <p:nvSpPr>
          <p:cNvPr id="104" name="Text Placeholder 2">
            <a:extLst>
              <a:ext uri="{FF2B5EF4-FFF2-40B4-BE49-F238E27FC236}">
                <a16:creationId xmlns:a16="http://schemas.microsoft.com/office/drawing/2014/main" id="{60F698AD-2EB2-4E9B-A254-A7FC3582284E}"/>
              </a:ext>
            </a:extLst>
          </p:cNvPr>
          <p:cNvSpPr>
            <a:spLocks noGrp="1"/>
          </p:cNvSpPr>
          <p:nvPr>
            <p:custDataLst>
              <p:tags r:id="rId36"/>
            </p:custDataLst>
          </p:nvPr>
        </p:nvSpPr>
        <p:spPr bwMode="auto">
          <a:xfrm>
            <a:off x="174625" y="5197475"/>
            <a:ext cx="1912938" cy="914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000" dirty="0">
                <a:sym typeface="Calibri" panose="020F0502020204030204" pitchFamily="34" charset="0"/>
              </a:rPr>
              <a:t>Build advanced predictive</a:t>
            </a:r>
          </a:p>
          <a:p>
            <a:r>
              <a:rPr lang="en-US" sz="1000" dirty="0">
                <a:sym typeface="Calibri" panose="020F0502020204030204" pitchFamily="34" charset="0"/>
              </a:rPr>
              <a:t>capabilities using external/third- </a:t>
            </a:r>
          </a:p>
          <a:p>
            <a:r>
              <a:rPr lang="en-US" sz="1000" dirty="0">
                <a:sym typeface="Calibri" panose="020F0502020204030204" pitchFamily="34" charset="0"/>
              </a:rPr>
              <a:t>party data (e.g., “customer </a:t>
            </a:r>
          </a:p>
          <a:p>
            <a:r>
              <a:rPr lang="en-US" sz="1000" dirty="0">
                <a:sym typeface="Calibri" panose="020F0502020204030204" pitchFamily="34" charset="0"/>
              </a:rPr>
              <a:t>might be calling about electric </a:t>
            </a:r>
          </a:p>
          <a:p>
            <a:r>
              <a:rPr lang="en-US" sz="1000" dirty="0">
                <a:sym typeface="Calibri" panose="020F0502020204030204" pitchFamily="34" charset="0"/>
              </a:rPr>
              <a:t>vehicles because of a recent auto </a:t>
            </a:r>
          </a:p>
          <a:p>
            <a:r>
              <a:rPr lang="en-US" sz="1000" dirty="0">
                <a:sym typeface="Calibri" panose="020F0502020204030204" pitchFamily="34" charset="0"/>
              </a:rPr>
              <a:t>loan + Tesla site visits)”</a:t>
            </a:r>
          </a:p>
        </p:txBody>
      </p:sp>
      <p:sp>
        <p:nvSpPr>
          <p:cNvPr id="125" name="Text Placeholder 2">
            <a:extLst>
              <a:ext uri="{FF2B5EF4-FFF2-40B4-BE49-F238E27FC236}">
                <a16:creationId xmlns:a16="http://schemas.microsoft.com/office/drawing/2014/main" id="{C3708F2D-90CF-48F4-BBEB-8A44AE373A56}"/>
              </a:ext>
            </a:extLst>
          </p:cNvPr>
          <p:cNvSpPr>
            <a:spLocks noGrp="1"/>
          </p:cNvSpPr>
          <p:nvPr>
            <p:custDataLst>
              <p:tags r:id="rId37"/>
            </p:custDataLst>
          </p:nvPr>
        </p:nvSpPr>
        <p:spPr bwMode="auto">
          <a:xfrm>
            <a:off x="174625" y="4545013"/>
            <a:ext cx="2039938" cy="6096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dirty="0"/>
              <a:t>Develop advanced predictive </a:t>
            </a:r>
          </a:p>
          <a:p>
            <a:r>
              <a:rPr lang="en-US" altLang="en-US" sz="1000" dirty="0"/>
              <a:t>capabilities through </a:t>
            </a:r>
            <a:r>
              <a:rPr lang="en-US" altLang="en-US" sz="1000" dirty="0" err="1"/>
              <a:t>Aclara</a:t>
            </a:r>
            <a:r>
              <a:rPr lang="en-US" altLang="en-US" sz="1000" dirty="0"/>
              <a:t> (e.g., </a:t>
            </a:r>
          </a:p>
          <a:p>
            <a:r>
              <a:rPr lang="en-US" altLang="en-US" sz="1000" dirty="0"/>
              <a:t>allow customers to perform “what if” </a:t>
            </a:r>
          </a:p>
          <a:p>
            <a:r>
              <a:rPr lang="en-US" altLang="en-US" sz="1000" dirty="0"/>
              <a:t>scenario analysis)</a:t>
            </a:r>
          </a:p>
        </p:txBody>
      </p:sp>
      <p:sp>
        <p:nvSpPr>
          <p:cNvPr id="126" name="Text Placeholder 2">
            <a:extLst>
              <a:ext uri="{FF2B5EF4-FFF2-40B4-BE49-F238E27FC236}">
                <a16:creationId xmlns:a16="http://schemas.microsoft.com/office/drawing/2014/main" id="{9A3DF3E0-207C-48E2-A253-D0904BE8D926}"/>
              </a:ext>
            </a:extLst>
          </p:cNvPr>
          <p:cNvSpPr>
            <a:spLocks noGrp="1"/>
          </p:cNvSpPr>
          <p:nvPr>
            <p:custDataLst>
              <p:tags r:id="rId38"/>
            </p:custDataLst>
          </p:nvPr>
        </p:nvSpPr>
        <p:spPr bwMode="auto">
          <a:xfrm>
            <a:off x="6694488" y="4545013"/>
            <a:ext cx="1895475" cy="4572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1000" dirty="0">
                <a:solidFill>
                  <a:srgbClr val="000000"/>
                </a:solidFill>
              </a:rPr>
              <a:t>Advanced capabilities tied to </a:t>
            </a:r>
            <a:br>
              <a:rPr lang="en-US" altLang="en-US" sz="1000" dirty="0">
                <a:solidFill>
                  <a:srgbClr val="000000"/>
                </a:solidFill>
              </a:rPr>
            </a:br>
            <a:r>
              <a:rPr lang="en-US" altLang="en-US" sz="1000" dirty="0">
                <a:solidFill>
                  <a:srgbClr val="000000"/>
                </a:solidFill>
              </a:rPr>
              <a:t>self-service, smart appliances </a:t>
            </a:r>
            <a:br>
              <a:rPr lang="en-US" altLang="en-US" sz="1000" dirty="0">
                <a:solidFill>
                  <a:srgbClr val="000000"/>
                </a:solidFill>
              </a:rPr>
            </a:br>
            <a:r>
              <a:rPr lang="en-US" altLang="en-US" sz="1000" dirty="0">
                <a:solidFill>
                  <a:srgbClr val="000000"/>
                </a:solidFill>
              </a:rPr>
              <a:t>and </a:t>
            </a:r>
            <a:r>
              <a:rPr lang="en-US" altLang="en-US" sz="1000" dirty="0" err="1">
                <a:solidFill>
                  <a:srgbClr val="000000"/>
                </a:solidFill>
              </a:rPr>
              <a:t>SMP</a:t>
            </a:r>
            <a:r>
              <a:rPr lang="en-US" altLang="en-US" sz="1000" dirty="0">
                <a:solidFill>
                  <a:srgbClr val="000000"/>
                </a:solidFill>
              </a:rPr>
              <a:t> rollout</a:t>
            </a:r>
          </a:p>
        </p:txBody>
      </p:sp>
      <p:sp>
        <p:nvSpPr>
          <p:cNvPr id="101" name="Text Placeholder 2">
            <a:extLst>
              <a:ext uri="{FF2B5EF4-FFF2-40B4-BE49-F238E27FC236}">
                <a16:creationId xmlns:a16="http://schemas.microsoft.com/office/drawing/2014/main" id="{3926908B-595C-48C9-BEF2-D431C7059D1C}"/>
              </a:ext>
            </a:extLst>
          </p:cNvPr>
          <p:cNvSpPr>
            <a:spLocks noGrp="1"/>
          </p:cNvSpPr>
          <p:nvPr>
            <p:custDataLst>
              <p:tags r:id="rId39"/>
            </p:custDataLst>
          </p:nvPr>
        </p:nvSpPr>
        <p:spPr bwMode="auto">
          <a:xfrm>
            <a:off x="174625" y="1063625"/>
            <a:ext cx="2173288" cy="1066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dirty="0">
                <a:solidFill>
                  <a:srgbClr val="000000"/>
                </a:solidFill>
              </a:rPr>
              <a:t>Build advanced predictive</a:t>
            </a:r>
          </a:p>
          <a:p>
            <a:r>
              <a:rPr lang="en-US" altLang="en-US" sz="1000" dirty="0">
                <a:solidFill>
                  <a:srgbClr val="000000"/>
                </a:solidFill>
              </a:rPr>
              <a:t>capabilities using 360-degree view of </a:t>
            </a:r>
          </a:p>
          <a:p>
            <a:r>
              <a:rPr lang="en-US" altLang="en-US" sz="1000" dirty="0">
                <a:solidFill>
                  <a:srgbClr val="000000"/>
                </a:solidFill>
              </a:rPr>
              <a:t>the customer that can be used across </a:t>
            </a:r>
          </a:p>
          <a:p>
            <a:r>
              <a:rPr lang="en-US" altLang="en-US" sz="1000" dirty="0">
                <a:solidFill>
                  <a:srgbClr val="000000"/>
                </a:solidFill>
              </a:rPr>
              <a:t>channels (e.g., “customer </a:t>
            </a:r>
          </a:p>
          <a:p>
            <a:r>
              <a:rPr lang="en-US" altLang="en-US" sz="1000" dirty="0">
                <a:solidFill>
                  <a:srgbClr val="000000"/>
                </a:solidFill>
              </a:rPr>
              <a:t>was trying to perform X on the web” </a:t>
            </a:r>
          </a:p>
          <a:p>
            <a:r>
              <a:rPr lang="en-US" altLang="en-US" sz="1000" dirty="0">
                <a:solidFill>
                  <a:srgbClr val="000000"/>
                </a:solidFill>
              </a:rPr>
              <a:t>and couldn’t… how can we complete </a:t>
            </a:r>
          </a:p>
          <a:p>
            <a:r>
              <a:rPr lang="en-US" altLang="en-US" sz="1000" dirty="0">
                <a:solidFill>
                  <a:srgbClr val="000000"/>
                </a:solidFill>
              </a:rPr>
              <a:t>the transaction via chat/</a:t>
            </a:r>
            <a:r>
              <a:rPr lang="en-US" altLang="en-US" sz="1000" dirty="0" err="1">
                <a:solidFill>
                  <a:srgbClr val="000000"/>
                </a:solidFill>
              </a:rPr>
              <a:t>IVR</a:t>
            </a:r>
            <a:r>
              <a:rPr lang="en-US" altLang="en-US" sz="1000" dirty="0">
                <a:solidFill>
                  <a:srgbClr val="000000"/>
                </a:solidFill>
              </a:rPr>
              <a:t>/etc.?</a:t>
            </a:r>
          </a:p>
        </p:txBody>
      </p:sp>
      <p:sp>
        <p:nvSpPr>
          <p:cNvPr id="122" name="Text Placeholder 2">
            <a:extLst>
              <a:ext uri="{FF2B5EF4-FFF2-40B4-BE49-F238E27FC236}">
                <a16:creationId xmlns:a16="http://schemas.microsoft.com/office/drawing/2014/main" id="{D189F6DF-718C-4142-8B82-12215FDAD746}"/>
              </a:ext>
            </a:extLst>
          </p:cNvPr>
          <p:cNvSpPr>
            <a:spLocks noGrp="1"/>
          </p:cNvSpPr>
          <p:nvPr>
            <p:custDataLst>
              <p:tags r:id="rId40"/>
            </p:custDataLst>
          </p:nvPr>
        </p:nvSpPr>
        <p:spPr bwMode="auto">
          <a:xfrm>
            <a:off x="174625" y="3282950"/>
            <a:ext cx="2011363" cy="4572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dirty="0"/>
              <a:t>Automated outreach capability that </a:t>
            </a:r>
          </a:p>
          <a:p>
            <a:r>
              <a:rPr lang="en-US" altLang="en-US" sz="1000" dirty="0"/>
              <a:t>communicates that Ameren has </a:t>
            </a:r>
            <a:br>
              <a:rPr lang="en-US" altLang="en-US" sz="1000" dirty="0"/>
            </a:br>
            <a:r>
              <a:rPr lang="en-US" altLang="en-US" sz="1000" dirty="0"/>
              <a:t>proactively resolved their issue</a:t>
            </a:r>
          </a:p>
        </p:txBody>
      </p:sp>
      <p:sp>
        <p:nvSpPr>
          <p:cNvPr id="103" name="Text Placeholder 2">
            <a:extLst>
              <a:ext uri="{FF2B5EF4-FFF2-40B4-BE49-F238E27FC236}">
                <a16:creationId xmlns:a16="http://schemas.microsoft.com/office/drawing/2014/main" id="{E1CDF260-4B07-4B5A-B71F-B3EB0CEF73AA}"/>
              </a:ext>
            </a:extLst>
          </p:cNvPr>
          <p:cNvSpPr>
            <a:spLocks noGrp="1"/>
          </p:cNvSpPr>
          <p:nvPr>
            <p:custDataLst>
              <p:tags r:id="rId41"/>
            </p:custDataLst>
          </p:nvPr>
        </p:nvSpPr>
        <p:spPr bwMode="auto">
          <a:xfrm>
            <a:off x="174625" y="2173288"/>
            <a:ext cx="2184400" cy="7620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dirty="0">
                <a:solidFill>
                  <a:srgbClr val="000000"/>
                </a:solidFill>
              </a:rPr>
              <a:t>Integrate AI / Machine Learning</a:t>
            </a:r>
          </a:p>
          <a:p>
            <a:r>
              <a:rPr lang="en-US" altLang="en-US" sz="1000" dirty="0">
                <a:solidFill>
                  <a:srgbClr val="000000"/>
                </a:solidFill>
              </a:rPr>
              <a:t>capabilities to enhance advanced </a:t>
            </a:r>
          </a:p>
          <a:p>
            <a:r>
              <a:rPr lang="en-US" altLang="en-US" sz="1000" dirty="0">
                <a:solidFill>
                  <a:srgbClr val="000000"/>
                </a:solidFill>
              </a:rPr>
              <a:t>predictive capabilities across channels </a:t>
            </a:r>
          </a:p>
          <a:p>
            <a:r>
              <a:rPr lang="en-US" altLang="en-US" sz="1000" dirty="0">
                <a:solidFill>
                  <a:srgbClr val="000000"/>
                </a:solidFill>
              </a:rPr>
              <a:t>(may leverage Salesforce Einstein </a:t>
            </a:r>
          </a:p>
          <a:p>
            <a:r>
              <a:rPr lang="en-US" altLang="en-US" sz="1000" dirty="0">
                <a:solidFill>
                  <a:srgbClr val="000000"/>
                </a:solidFill>
              </a:rPr>
              <a:t>analytics)</a:t>
            </a:r>
          </a:p>
        </p:txBody>
      </p:sp>
      <p:sp>
        <p:nvSpPr>
          <p:cNvPr id="105" name="Text Placeholder 2">
            <a:extLst>
              <a:ext uri="{FF2B5EF4-FFF2-40B4-BE49-F238E27FC236}">
                <a16:creationId xmlns:a16="http://schemas.microsoft.com/office/drawing/2014/main" id="{BCA6C494-00FB-4CA0-B1D6-C9CF5A211714}"/>
              </a:ext>
            </a:extLst>
          </p:cNvPr>
          <p:cNvSpPr>
            <a:spLocks noGrp="1"/>
          </p:cNvSpPr>
          <p:nvPr>
            <p:custDataLst>
              <p:tags r:id="rId42"/>
            </p:custDataLst>
          </p:nvPr>
        </p:nvSpPr>
        <p:spPr bwMode="auto">
          <a:xfrm>
            <a:off x="174625" y="857250"/>
            <a:ext cx="561975"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accent3"/>
                </a:solidFill>
                <a:sym typeface="+mn-lt"/>
              </a:rPr>
              <a:t>Activities</a:t>
            </a:r>
            <a:endParaRPr lang="en-US" sz="1000" b="1" dirty="0">
              <a:solidFill>
                <a:schemeClr val="accent3"/>
              </a:solidFill>
              <a:sym typeface="+mn-lt"/>
            </a:endParaRPr>
          </a:p>
        </p:txBody>
      </p:sp>
      <p:sp>
        <p:nvSpPr>
          <p:cNvPr id="102" name="Text Placeholder 2">
            <a:extLst>
              <a:ext uri="{FF2B5EF4-FFF2-40B4-BE49-F238E27FC236}">
                <a16:creationId xmlns:a16="http://schemas.microsoft.com/office/drawing/2014/main" id="{CB2D99EF-CE25-455E-8042-0FBD046C17B4}"/>
              </a:ext>
            </a:extLst>
          </p:cNvPr>
          <p:cNvSpPr>
            <a:spLocks noGrp="1"/>
          </p:cNvSpPr>
          <p:nvPr>
            <p:custDataLst>
              <p:tags r:id="rId43"/>
            </p:custDataLst>
          </p:nvPr>
        </p:nvSpPr>
        <p:spPr bwMode="auto">
          <a:xfrm>
            <a:off x="6694488" y="857250"/>
            <a:ext cx="569913"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accent3"/>
                </a:solidFill>
                <a:sym typeface="+mn-lt"/>
              </a:rPr>
              <a:t>Rationale</a:t>
            </a:r>
            <a:endParaRPr lang="en-US" sz="1000" b="1" dirty="0">
              <a:solidFill>
                <a:schemeClr val="accent3"/>
              </a:solidFill>
              <a:sym typeface="+mn-lt"/>
            </a:endParaRPr>
          </a:p>
        </p:txBody>
      </p:sp>
      <p:sp>
        <p:nvSpPr>
          <p:cNvPr id="106" name="Text Placeholder 2">
            <a:extLst>
              <a:ext uri="{FF2B5EF4-FFF2-40B4-BE49-F238E27FC236}">
                <a16:creationId xmlns:a16="http://schemas.microsoft.com/office/drawing/2014/main" id="{E2284B15-6012-4F8B-A271-D9925B798E31}"/>
              </a:ext>
            </a:extLst>
          </p:cNvPr>
          <p:cNvSpPr>
            <a:spLocks noGrp="1"/>
          </p:cNvSpPr>
          <p:nvPr>
            <p:custDataLst>
              <p:tags r:id="rId44"/>
            </p:custDataLst>
          </p:nvPr>
        </p:nvSpPr>
        <p:spPr bwMode="auto">
          <a:xfrm>
            <a:off x="6694488" y="1063625"/>
            <a:ext cx="2127250" cy="7620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1000" dirty="0">
                <a:solidFill>
                  <a:srgbClr val="000000"/>
                </a:solidFill>
              </a:rPr>
              <a:t>This is dependent on a predictive </a:t>
            </a:r>
            <a:br>
              <a:rPr lang="en-US" altLang="en-US" sz="1000" dirty="0">
                <a:solidFill>
                  <a:srgbClr val="000000"/>
                </a:solidFill>
              </a:rPr>
            </a:br>
            <a:r>
              <a:rPr lang="en-US" altLang="en-US" sz="1000" dirty="0">
                <a:solidFill>
                  <a:srgbClr val="000000"/>
                </a:solidFill>
              </a:rPr>
              <a:t>platform and foundational Support </a:t>
            </a:r>
            <a:br>
              <a:rPr lang="en-US" altLang="en-US" sz="1000" dirty="0">
                <a:solidFill>
                  <a:srgbClr val="000000"/>
                </a:solidFill>
              </a:rPr>
            </a:br>
            <a:r>
              <a:rPr lang="en-US" altLang="en-US" sz="1000" dirty="0">
                <a:solidFill>
                  <a:srgbClr val="000000"/>
                </a:solidFill>
              </a:rPr>
              <a:t>(integration layer) to replace the </a:t>
            </a:r>
            <a:br>
              <a:rPr lang="en-US" altLang="en-US" sz="1000" dirty="0">
                <a:solidFill>
                  <a:srgbClr val="000000"/>
                </a:solidFill>
              </a:rPr>
            </a:br>
            <a:r>
              <a:rPr lang="en-US" altLang="en-US" sz="1000" dirty="0">
                <a:solidFill>
                  <a:srgbClr val="000000"/>
                </a:solidFill>
              </a:rPr>
              <a:t>rules-based approach with more </a:t>
            </a:r>
            <a:br>
              <a:rPr lang="en-US" altLang="en-US" sz="1000" dirty="0">
                <a:solidFill>
                  <a:srgbClr val="000000"/>
                </a:solidFill>
              </a:rPr>
            </a:br>
            <a:r>
              <a:rPr lang="en-US" altLang="en-US" sz="1000" dirty="0">
                <a:solidFill>
                  <a:srgbClr val="000000"/>
                </a:solidFill>
              </a:rPr>
              <a:t>advanced methodologies</a:t>
            </a:r>
          </a:p>
        </p:txBody>
      </p:sp>
      <p:sp>
        <p:nvSpPr>
          <p:cNvPr id="100" name="Text Placeholder 2">
            <a:extLst>
              <a:ext uri="{FF2B5EF4-FFF2-40B4-BE49-F238E27FC236}">
                <a16:creationId xmlns:a16="http://schemas.microsoft.com/office/drawing/2014/main" id="{FFEC5B88-EE74-4610-B078-A6EDF8449DC0}"/>
              </a:ext>
            </a:extLst>
          </p:cNvPr>
          <p:cNvSpPr>
            <a:spLocks noGrp="1"/>
          </p:cNvSpPr>
          <p:nvPr>
            <p:custDataLst>
              <p:tags r:id="rId45"/>
            </p:custDataLst>
          </p:nvPr>
        </p:nvSpPr>
        <p:spPr bwMode="auto">
          <a:xfrm>
            <a:off x="6694488" y="5197475"/>
            <a:ext cx="1987550" cy="7620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1000" dirty="0">
                <a:solidFill>
                  <a:srgbClr val="000000"/>
                </a:solidFill>
              </a:rPr>
              <a:t>Can happen simultaneously </a:t>
            </a:r>
            <a:br>
              <a:rPr lang="en-US" altLang="en-US" sz="1000" dirty="0">
                <a:solidFill>
                  <a:srgbClr val="000000"/>
                </a:solidFill>
              </a:rPr>
            </a:br>
            <a:r>
              <a:rPr lang="en-US" altLang="en-US" sz="1000" dirty="0">
                <a:solidFill>
                  <a:srgbClr val="000000"/>
                </a:solidFill>
              </a:rPr>
              <a:t>with the AI/machine learning </a:t>
            </a:r>
            <a:br>
              <a:rPr lang="en-US" altLang="en-US" sz="1000" dirty="0">
                <a:solidFill>
                  <a:srgbClr val="000000"/>
                </a:solidFill>
              </a:rPr>
            </a:br>
            <a:r>
              <a:rPr lang="en-US" altLang="en-US" sz="1000" dirty="0">
                <a:solidFill>
                  <a:srgbClr val="000000"/>
                </a:solidFill>
              </a:rPr>
              <a:t>build-out because one is an </a:t>
            </a:r>
            <a:br>
              <a:rPr lang="en-US" altLang="en-US" sz="1000" dirty="0">
                <a:solidFill>
                  <a:srgbClr val="000000"/>
                </a:solidFill>
              </a:rPr>
            </a:br>
            <a:r>
              <a:rPr lang="en-US" altLang="en-US" sz="1000" dirty="0">
                <a:solidFill>
                  <a:srgbClr val="000000"/>
                </a:solidFill>
              </a:rPr>
              <a:t>algorithm and the other is the </a:t>
            </a:r>
            <a:br>
              <a:rPr lang="en-US" altLang="en-US" sz="1000" dirty="0">
                <a:solidFill>
                  <a:srgbClr val="000000"/>
                </a:solidFill>
              </a:rPr>
            </a:br>
            <a:r>
              <a:rPr lang="en-US" altLang="en-US" sz="1000" dirty="0">
                <a:solidFill>
                  <a:srgbClr val="000000"/>
                </a:solidFill>
              </a:rPr>
              <a:t>integration of a new data source</a:t>
            </a:r>
          </a:p>
        </p:txBody>
      </p:sp>
      <p:sp>
        <p:nvSpPr>
          <p:cNvPr id="132" name="Text Placeholder 2">
            <a:extLst>
              <a:ext uri="{FF2B5EF4-FFF2-40B4-BE49-F238E27FC236}">
                <a16:creationId xmlns:a16="http://schemas.microsoft.com/office/drawing/2014/main" id="{0F33BAA8-49FC-4B7D-A563-5E9530EAC922}"/>
              </a:ext>
            </a:extLst>
          </p:cNvPr>
          <p:cNvSpPr>
            <a:spLocks noGrp="1"/>
          </p:cNvSpPr>
          <p:nvPr>
            <p:custDataLst>
              <p:tags r:id="rId46"/>
            </p:custDataLst>
          </p:nvPr>
        </p:nvSpPr>
        <p:spPr bwMode="auto">
          <a:xfrm>
            <a:off x="6694488" y="2173288"/>
            <a:ext cx="2192338" cy="1066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1000" dirty="0">
                <a:solidFill>
                  <a:srgbClr val="000000"/>
                </a:solidFill>
              </a:rPr>
              <a:t>Building off predictive capabilities </a:t>
            </a:r>
            <a:br>
              <a:rPr lang="en-US" altLang="en-US" sz="1000" dirty="0">
                <a:solidFill>
                  <a:srgbClr val="000000"/>
                </a:solidFill>
              </a:rPr>
            </a:br>
            <a:r>
              <a:rPr lang="en-US" altLang="en-US" sz="1000" dirty="0">
                <a:solidFill>
                  <a:srgbClr val="000000"/>
                </a:solidFill>
              </a:rPr>
              <a:t>that use the 360-degree view of </a:t>
            </a:r>
            <a:br>
              <a:rPr lang="en-US" altLang="en-US" sz="1000" dirty="0">
                <a:solidFill>
                  <a:srgbClr val="000000"/>
                </a:solidFill>
              </a:rPr>
            </a:br>
            <a:r>
              <a:rPr lang="en-US" altLang="en-US" sz="1000" dirty="0">
                <a:solidFill>
                  <a:srgbClr val="000000"/>
                </a:solidFill>
              </a:rPr>
              <a:t>the customer (above), machine </a:t>
            </a:r>
            <a:br>
              <a:rPr lang="en-US" altLang="en-US" sz="1000" dirty="0">
                <a:solidFill>
                  <a:srgbClr val="000000"/>
                </a:solidFill>
              </a:rPr>
            </a:br>
            <a:r>
              <a:rPr lang="en-US" altLang="en-US" sz="1000" dirty="0">
                <a:solidFill>
                  <a:srgbClr val="000000"/>
                </a:solidFill>
              </a:rPr>
              <a:t>learning/deep learning techniques </a:t>
            </a:r>
            <a:br>
              <a:rPr lang="en-US" altLang="en-US" sz="1000" dirty="0">
                <a:solidFill>
                  <a:srgbClr val="000000"/>
                </a:solidFill>
              </a:rPr>
            </a:br>
            <a:r>
              <a:rPr lang="en-US" altLang="en-US" sz="1000" dirty="0">
                <a:solidFill>
                  <a:srgbClr val="000000"/>
                </a:solidFill>
              </a:rPr>
              <a:t>can be applied (will also require </a:t>
            </a:r>
            <a:br>
              <a:rPr lang="en-US" altLang="en-US" sz="1000" dirty="0">
                <a:solidFill>
                  <a:srgbClr val="000000"/>
                </a:solidFill>
              </a:rPr>
            </a:br>
            <a:r>
              <a:rPr lang="en-US" altLang="en-US" sz="1000" dirty="0">
                <a:solidFill>
                  <a:srgbClr val="000000"/>
                </a:solidFill>
              </a:rPr>
              <a:t>the foundational predictive platform </a:t>
            </a:r>
            <a:br>
              <a:rPr lang="en-US" altLang="en-US" sz="1000" dirty="0">
                <a:solidFill>
                  <a:srgbClr val="000000"/>
                </a:solidFill>
              </a:rPr>
            </a:br>
            <a:r>
              <a:rPr lang="en-US" altLang="en-US" sz="1000" dirty="0">
                <a:solidFill>
                  <a:srgbClr val="000000"/>
                </a:solidFill>
              </a:rPr>
              <a:t>from John </a:t>
            </a:r>
            <a:r>
              <a:rPr lang="en-US" altLang="en-US" sz="1000" dirty="0" err="1">
                <a:solidFill>
                  <a:srgbClr val="000000"/>
                </a:solidFill>
              </a:rPr>
              <a:t>Ose’s</a:t>
            </a:r>
            <a:r>
              <a:rPr lang="en-US" altLang="en-US" sz="1000" dirty="0">
                <a:solidFill>
                  <a:srgbClr val="000000"/>
                </a:solidFill>
              </a:rPr>
              <a:t> group) </a:t>
            </a:r>
          </a:p>
        </p:txBody>
      </p:sp>
      <p:sp>
        <p:nvSpPr>
          <p:cNvPr id="124" name="Text Placeholder 2">
            <a:extLst>
              <a:ext uri="{FF2B5EF4-FFF2-40B4-BE49-F238E27FC236}">
                <a16:creationId xmlns:a16="http://schemas.microsoft.com/office/drawing/2014/main" id="{B226C7DE-F3A2-4C3E-A525-53F47281519B}"/>
              </a:ext>
            </a:extLst>
          </p:cNvPr>
          <p:cNvSpPr>
            <a:spLocks noGrp="1"/>
          </p:cNvSpPr>
          <p:nvPr>
            <p:custDataLst>
              <p:tags r:id="rId47"/>
            </p:custDataLst>
          </p:nvPr>
        </p:nvSpPr>
        <p:spPr bwMode="auto">
          <a:xfrm>
            <a:off x="6694488" y="3282950"/>
            <a:ext cx="2274888" cy="12192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1000" dirty="0">
                <a:solidFill>
                  <a:srgbClr val="000000"/>
                </a:solidFill>
              </a:rPr>
              <a:t>Once we can predict customer </a:t>
            </a:r>
            <a:br>
              <a:rPr lang="en-US" altLang="en-US" sz="1000" dirty="0">
                <a:solidFill>
                  <a:srgbClr val="000000"/>
                </a:solidFill>
              </a:rPr>
            </a:br>
            <a:r>
              <a:rPr lang="en-US" altLang="en-US" sz="1000" dirty="0">
                <a:solidFill>
                  <a:srgbClr val="000000"/>
                </a:solidFill>
              </a:rPr>
              <a:t>needs based on 360-degree view, </a:t>
            </a:r>
            <a:br>
              <a:rPr lang="en-US" altLang="en-US" sz="1000" dirty="0">
                <a:solidFill>
                  <a:srgbClr val="000000"/>
                </a:solidFill>
              </a:rPr>
            </a:br>
            <a:r>
              <a:rPr lang="en-US" altLang="en-US" sz="1000" dirty="0">
                <a:solidFill>
                  <a:srgbClr val="000000"/>
                </a:solidFill>
              </a:rPr>
              <a:t>we can start to launch automated </a:t>
            </a:r>
            <a:br>
              <a:rPr lang="en-US" altLang="en-US" sz="1000" dirty="0">
                <a:solidFill>
                  <a:srgbClr val="000000"/>
                </a:solidFill>
              </a:rPr>
            </a:br>
            <a:r>
              <a:rPr lang="en-US" altLang="en-US" sz="1000" dirty="0">
                <a:solidFill>
                  <a:srgbClr val="000000"/>
                </a:solidFill>
              </a:rPr>
              <a:t>communications or alerts (requires a </a:t>
            </a:r>
            <a:br>
              <a:rPr lang="en-US" altLang="en-US" sz="1000" dirty="0">
                <a:solidFill>
                  <a:srgbClr val="000000"/>
                </a:solidFill>
              </a:rPr>
            </a:br>
            <a:r>
              <a:rPr lang="en-US" altLang="en-US" sz="1000" dirty="0">
                <a:solidFill>
                  <a:srgbClr val="000000"/>
                </a:solidFill>
              </a:rPr>
              <a:t>policy decision: what degree of </a:t>
            </a:r>
            <a:br>
              <a:rPr lang="en-US" altLang="en-US" sz="1000" dirty="0">
                <a:solidFill>
                  <a:srgbClr val="000000"/>
                </a:solidFill>
              </a:rPr>
            </a:br>
            <a:r>
              <a:rPr lang="en-US" altLang="en-US" sz="1000" dirty="0">
                <a:solidFill>
                  <a:srgbClr val="000000"/>
                </a:solidFill>
              </a:rPr>
              <a:t>confidence in the prediction is </a:t>
            </a:r>
            <a:br>
              <a:rPr lang="en-US" altLang="en-US" sz="1000" dirty="0">
                <a:solidFill>
                  <a:srgbClr val="000000"/>
                </a:solidFill>
              </a:rPr>
            </a:br>
            <a:r>
              <a:rPr lang="en-US" altLang="en-US" sz="1000" dirty="0">
                <a:solidFill>
                  <a:srgbClr val="000000"/>
                </a:solidFill>
              </a:rPr>
              <a:t>necessary before launching </a:t>
            </a:r>
            <a:br>
              <a:rPr lang="en-US" altLang="en-US" sz="1000" dirty="0">
                <a:solidFill>
                  <a:srgbClr val="000000"/>
                </a:solidFill>
              </a:rPr>
            </a:br>
            <a:r>
              <a:rPr lang="en-US" altLang="en-US" sz="1000" dirty="0">
                <a:solidFill>
                  <a:srgbClr val="000000"/>
                </a:solidFill>
              </a:rPr>
              <a:t>a communication?</a:t>
            </a:r>
          </a:p>
        </p:txBody>
      </p:sp>
      <p:sp>
        <p:nvSpPr>
          <p:cNvPr id="63" name="RectangleLegend1">
            <a:extLst>
              <a:ext uri="{FF2B5EF4-FFF2-40B4-BE49-F238E27FC236}">
                <a16:creationId xmlns:a16="http://schemas.microsoft.com/office/drawing/2014/main" id="{CCB4EB6D-8A6D-493C-ACE1-C9948A42D7C9}"/>
              </a:ext>
            </a:extLst>
          </p:cNvPr>
          <p:cNvSpPr>
            <a:spLocks noChangeArrowheads="1"/>
          </p:cNvSpPr>
          <p:nvPr/>
        </p:nvSpPr>
        <p:spPr bwMode="auto">
          <a:xfrm>
            <a:off x="5935464" y="340822"/>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65" name="RectangleLegend2">
            <a:extLst>
              <a:ext uri="{FF2B5EF4-FFF2-40B4-BE49-F238E27FC236}">
                <a16:creationId xmlns:a16="http://schemas.microsoft.com/office/drawing/2014/main" id="{D1D6650E-05FF-409D-AAE9-52FB9EE0D227}"/>
              </a:ext>
            </a:extLst>
          </p:cNvPr>
          <p:cNvSpPr>
            <a:spLocks noChangeArrowheads="1"/>
          </p:cNvSpPr>
          <p:nvPr/>
        </p:nvSpPr>
        <p:spPr bwMode="auto">
          <a:xfrm>
            <a:off x="6870524" y="340822"/>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67" name="RectangleLegend3">
            <a:extLst>
              <a:ext uri="{FF2B5EF4-FFF2-40B4-BE49-F238E27FC236}">
                <a16:creationId xmlns:a16="http://schemas.microsoft.com/office/drawing/2014/main" id="{84FE8D36-9179-41FF-B122-CF76F8AF44F0}"/>
              </a:ext>
            </a:extLst>
          </p:cNvPr>
          <p:cNvSpPr>
            <a:spLocks noChangeArrowheads="1"/>
          </p:cNvSpPr>
          <p:nvPr/>
        </p:nvSpPr>
        <p:spPr bwMode="auto">
          <a:xfrm>
            <a:off x="7981914" y="340822"/>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68" name="Legend1">
            <a:extLst>
              <a:ext uri="{FF2B5EF4-FFF2-40B4-BE49-F238E27FC236}">
                <a16:creationId xmlns:a16="http://schemas.microsoft.com/office/drawing/2014/main" id="{89CCFA31-DBF8-4A3B-82A9-BEC2940E8AF8}"/>
              </a:ext>
            </a:extLst>
          </p:cNvPr>
          <p:cNvSpPr>
            <a:spLocks noChangeArrowheads="1"/>
          </p:cNvSpPr>
          <p:nvPr/>
        </p:nvSpPr>
        <p:spPr bwMode="auto">
          <a:xfrm>
            <a:off x="6159577" y="329481"/>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69" name="Legend2">
            <a:extLst>
              <a:ext uri="{FF2B5EF4-FFF2-40B4-BE49-F238E27FC236}">
                <a16:creationId xmlns:a16="http://schemas.microsoft.com/office/drawing/2014/main" id="{EFB652B8-6C39-4C76-A9D6-F267E471F56D}"/>
              </a:ext>
            </a:extLst>
          </p:cNvPr>
          <p:cNvSpPr>
            <a:spLocks noChangeArrowheads="1"/>
          </p:cNvSpPr>
          <p:nvPr/>
        </p:nvSpPr>
        <p:spPr bwMode="auto">
          <a:xfrm>
            <a:off x="7094637" y="329481"/>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71" name="Legend3">
            <a:extLst>
              <a:ext uri="{FF2B5EF4-FFF2-40B4-BE49-F238E27FC236}">
                <a16:creationId xmlns:a16="http://schemas.microsoft.com/office/drawing/2014/main" id="{BE1E33EC-00FE-4547-B1F5-5E9198319652}"/>
              </a:ext>
            </a:extLst>
          </p:cNvPr>
          <p:cNvSpPr>
            <a:spLocks noChangeArrowheads="1"/>
          </p:cNvSpPr>
          <p:nvPr/>
        </p:nvSpPr>
        <p:spPr bwMode="auto">
          <a:xfrm>
            <a:off x="8206028" y="329481"/>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72" name="RectangleLegend1">
            <a:extLst>
              <a:ext uri="{FF2B5EF4-FFF2-40B4-BE49-F238E27FC236}">
                <a16:creationId xmlns:a16="http://schemas.microsoft.com/office/drawing/2014/main" id="{D352E102-4255-4C8A-9014-6B37146FDDA6}"/>
              </a:ext>
            </a:extLst>
          </p:cNvPr>
          <p:cNvSpPr>
            <a:spLocks noChangeArrowheads="1"/>
          </p:cNvSpPr>
          <p:nvPr/>
        </p:nvSpPr>
        <p:spPr bwMode="auto">
          <a:xfrm>
            <a:off x="4269357" y="340822"/>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74" name="Legend1">
            <a:extLst>
              <a:ext uri="{FF2B5EF4-FFF2-40B4-BE49-F238E27FC236}">
                <a16:creationId xmlns:a16="http://schemas.microsoft.com/office/drawing/2014/main" id="{F5233CB9-CC3B-4D7F-A72C-D1356BAC87AF}"/>
              </a:ext>
            </a:extLst>
          </p:cNvPr>
          <p:cNvSpPr>
            <a:spLocks noChangeArrowheads="1"/>
          </p:cNvSpPr>
          <p:nvPr/>
        </p:nvSpPr>
        <p:spPr bwMode="auto">
          <a:xfrm>
            <a:off x="4493470" y="329481"/>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Tree>
    <p:extLst>
      <p:ext uri="{BB962C8B-B14F-4D97-AF65-F5344CB8AC3E}">
        <p14:creationId xmlns:p14="http://schemas.microsoft.com/office/powerpoint/2010/main" val="23243030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9D56751-E24B-41D7-BACB-4E129D800989}"/>
              </a:ext>
            </a:extLst>
          </p:cNvPr>
          <p:cNvGraphicFramePr>
            <a:graphicFrameLocks noChangeAspect="1"/>
          </p:cNvGraphicFramePr>
          <p:nvPr>
            <p:custDataLst>
              <p:tags r:id="rId2"/>
            </p:custDataLst>
            <p:extLst>
              <p:ext uri="{D42A27DB-BD31-4B8C-83A1-F6EECF244321}">
                <p14:modId xmlns:p14="http://schemas.microsoft.com/office/powerpoint/2010/main" val="3183021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1241" name="think-cell Slide" r:id="rId10" imgW="347" imgH="346" progId="TCLayout.ActiveDocument.1">
                  <p:embed/>
                </p:oleObj>
              </mc:Choice>
              <mc:Fallback>
                <p:oleObj name="think-cell Slide" r:id="rId10" imgW="347" imgH="346" progId="TCLayout.ActiveDocument.1">
                  <p:embed/>
                  <p:pic>
                    <p:nvPicPr>
                      <p:cNvPr id="3" name="Object 2" hidden="1">
                        <a:extLst>
                          <a:ext uri="{FF2B5EF4-FFF2-40B4-BE49-F238E27FC236}">
                            <a16:creationId xmlns:a16="http://schemas.microsoft.com/office/drawing/2014/main" id="{09D56751-E24B-41D7-BACB-4E129D80098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19564F3-1C2F-4480-B942-661174CC759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GB"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38B68BE4-D8E3-42D7-B79E-B315C5ECD31C}"/>
              </a:ext>
            </a:extLst>
          </p:cNvPr>
          <p:cNvSpPr>
            <a:spLocks noGrp="1"/>
          </p:cNvSpPr>
          <p:nvPr>
            <p:ph type="title"/>
          </p:nvPr>
        </p:nvSpPr>
        <p:spPr bwMode="auto">
          <a:xfrm>
            <a:off x="174944" y="234864"/>
            <a:ext cx="8794113"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GB" dirty="0"/>
              <a:t>Digital engagement: problem statements</a:t>
            </a:r>
          </a:p>
        </p:txBody>
      </p:sp>
      <p:sp>
        <p:nvSpPr>
          <p:cNvPr id="9" name="4. Footnote">
            <a:extLst>
              <a:ext uri="{FF2B5EF4-FFF2-40B4-BE49-F238E27FC236}">
                <a16:creationId xmlns:a16="http://schemas.microsoft.com/office/drawing/2014/main" id="{867DB39D-1029-49C7-858B-ADDB8CFF6CE0}"/>
              </a:ext>
            </a:extLst>
          </p:cNvPr>
          <p:cNvSpPr txBox="1">
            <a:spLocks noChangeArrowheads="1"/>
          </p:cNvSpPr>
          <p:nvPr/>
        </p:nvSpPr>
        <p:spPr bwMode="auto">
          <a:xfrm>
            <a:off x="174945" y="6203948"/>
            <a:ext cx="7445056"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lvl1pPr marL="104775" indent="-104775" defTabSz="895350">
              <a:defRPr lang="x-none" sz="2400">
                <a:solidFill>
                  <a:schemeClr val="tx1"/>
                </a:solidFill>
                <a:latin typeface="Arial" charset="0"/>
              </a:defRPr>
            </a:lvl1pPr>
            <a:lvl2pPr marL="1031875" defTabSz="895350">
              <a:defRPr lang="x-none" sz="2400">
                <a:solidFill>
                  <a:schemeClr val="tx1"/>
                </a:solidFill>
                <a:latin typeface="Arial" charset="0"/>
              </a:defRPr>
            </a:lvl2pPr>
            <a:lvl3pPr marL="1217613" defTabSz="895350">
              <a:defRPr lang="x-none" sz="2400">
                <a:solidFill>
                  <a:schemeClr val="tx1"/>
                </a:solidFill>
                <a:latin typeface="Arial" charset="0"/>
              </a:defRPr>
            </a:lvl3pPr>
            <a:lvl4pPr marL="1404938" defTabSz="895350">
              <a:defRPr lang="x-none" sz="2400">
                <a:solidFill>
                  <a:schemeClr val="tx1"/>
                </a:solidFill>
                <a:latin typeface="Arial" charset="0"/>
              </a:defRPr>
            </a:lvl4pPr>
            <a:lvl5pPr marL="1792288" defTabSz="895350">
              <a:defRPr lang="x-none" sz="2400">
                <a:solidFill>
                  <a:schemeClr val="tx1"/>
                </a:solidFill>
                <a:latin typeface="Arial" charset="0"/>
              </a:defRPr>
            </a:lvl5pPr>
            <a:lvl6pPr marL="2249488" defTabSz="895350" fontAlgn="base">
              <a:spcBef>
                <a:spcPct val="0"/>
              </a:spcBef>
              <a:spcAft>
                <a:spcPct val="0"/>
              </a:spcAft>
              <a:defRPr lang="x-none" sz="2400">
                <a:solidFill>
                  <a:schemeClr val="tx1"/>
                </a:solidFill>
                <a:latin typeface="Arial" charset="0"/>
              </a:defRPr>
            </a:lvl6pPr>
            <a:lvl7pPr marL="2706688" defTabSz="895350" fontAlgn="base">
              <a:spcBef>
                <a:spcPct val="0"/>
              </a:spcBef>
              <a:spcAft>
                <a:spcPct val="0"/>
              </a:spcAft>
              <a:defRPr lang="x-none" sz="2400">
                <a:solidFill>
                  <a:schemeClr val="tx1"/>
                </a:solidFill>
                <a:latin typeface="Arial" charset="0"/>
              </a:defRPr>
            </a:lvl7pPr>
            <a:lvl8pPr marL="3163888" defTabSz="895350" fontAlgn="base">
              <a:spcBef>
                <a:spcPct val="0"/>
              </a:spcBef>
              <a:spcAft>
                <a:spcPct val="0"/>
              </a:spcAft>
              <a:defRPr lang="x-none" sz="2400">
                <a:solidFill>
                  <a:schemeClr val="tx1"/>
                </a:solidFill>
                <a:latin typeface="Arial" charset="0"/>
              </a:defRPr>
            </a:lvl8pPr>
            <a:lvl9pPr marL="3621088" defTabSz="895350" fontAlgn="base">
              <a:spcBef>
                <a:spcPct val="0"/>
              </a:spcBef>
              <a:spcAft>
                <a:spcPct val="0"/>
              </a:spcAft>
              <a:defRPr lang="x-none" sz="2400">
                <a:solidFill>
                  <a:schemeClr val="tx1"/>
                </a:solidFill>
                <a:latin typeface="Arial" charset="0"/>
              </a:defRPr>
            </a:lvl9pPr>
          </a:lstStyle>
          <a:p>
            <a:pPr marL="85725" indent="-85725">
              <a:defRPr lang="x-none"/>
            </a:pPr>
            <a:r>
              <a:rPr lang="en-US" sz="800" dirty="0">
                <a:solidFill>
                  <a:srgbClr val="808080"/>
                </a:solidFill>
                <a:latin typeface="+mn-lt"/>
              </a:rPr>
              <a:t>1” How Utilities Can Meet Millennials’ Needs in a Data-Sharing Economy” November 2017. Brian Bowen, Green Tech Media.</a:t>
            </a:r>
          </a:p>
          <a:p>
            <a:pPr marL="85725" indent="-85725">
              <a:defRPr lang="x-none"/>
            </a:pPr>
            <a:r>
              <a:rPr lang="en-US" sz="800" dirty="0">
                <a:solidFill>
                  <a:srgbClr val="808080"/>
                </a:solidFill>
                <a:latin typeface="+mn-lt"/>
              </a:rPr>
              <a:t> </a:t>
            </a:r>
            <a:r>
              <a:rPr lang="en-US" sz="800" dirty="0">
                <a:solidFill>
                  <a:srgbClr val="808080"/>
                </a:solidFill>
                <a:latin typeface="+mn-lt"/>
                <a:hlinkClick r:id="rId12"/>
              </a:rPr>
              <a:t>https://www.greentechmedia.com/articles/read/how-utilities-can-meet-millennials-needs-in-a-data-sharing-economy#gs.Vep20AQ</a:t>
            </a:r>
            <a:endParaRPr lang="en-US" sz="800" dirty="0">
              <a:solidFill>
                <a:srgbClr val="808080"/>
              </a:solidFill>
              <a:latin typeface="+mn-lt"/>
            </a:endParaRPr>
          </a:p>
        </p:txBody>
      </p:sp>
      <p:sp>
        <p:nvSpPr>
          <p:cNvPr id="11" name="Rectangle 5">
            <a:extLst>
              <a:ext uri="{FF2B5EF4-FFF2-40B4-BE49-F238E27FC236}">
                <a16:creationId xmlns:a16="http://schemas.microsoft.com/office/drawing/2014/main" id="{3B5F5D50-AF32-4F44-A028-6DCDB7CD56B2}"/>
              </a:ext>
            </a:extLst>
          </p:cNvPr>
          <p:cNvSpPr txBox="1">
            <a:spLocks/>
          </p:cNvSpPr>
          <p:nvPr>
            <p:custDataLst>
              <p:tags r:id="rId4"/>
            </p:custDataLst>
          </p:nvPr>
        </p:nvSpPr>
        <p:spPr>
          <a:xfrm>
            <a:off x="174943" y="695626"/>
            <a:ext cx="1371755" cy="1184940"/>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Overarching</a:t>
            </a:r>
          </a:p>
          <a:p>
            <a:r>
              <a:rPr lang="en-US" sz="1600" b="1" dirty="0">
                <a:solidFill>
                  <a:schemeClr val="accent4"/>
                </a:solidFill>
              </a:rPr>
              <a:t>problem statement</a:t>
            </a:r>
          </a:p>
        </p:txBody>
      </p:sp>
      <p:sp>
        <p:nvSpPr>
          <p:cNvPr id="12" name="Rectangle 5">
            <a:extLst>
              <a:ext uri="{FF2B5EF4-FFF2-40B4-BE49-F238E27FC236}">
                <a16:creationId xmlns:a16="http://schemas.microsoft.com/office/drawing/2014/main" id="{2CB1ABBC-61EE-421B-84F2-35DC47B9EE46}"/>
              </a:ext>
            </a:extLst>
          </p:cNvPr>
          <p:cNvSpPr txBox="1">
            <a:spLocks/>
          </p:cNvSpPr>
          <p:nvPr>
            <p:custDataLst>
              <p:tags r:id="rId5"/>
            </p:custDataLst>
          </p:nvPr>
        </p:nvSpPr>
        <p:spPr>
          <a:xfrm>
            <a:off x="174943" y="2154329"/>
            <a:ext cx="1371755" cy="3913096"/>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Specific problem statements</a:t>
            </a:r>
          </a:p>
        </p:txBody>
      </p:sp>
      <p:sp>
        <p:nvSpPr>
          <p:cNvPr id="13" name="TextBox 12">
            <a:extLst>
              <a:ext uri="{FF2B5EF4-FFF2-40B4-BE49-F238E27FC236}">
                <a16:creationId xmlns:a16="http://schemas.microsoft.com/office/drawing/2014/main" id="{ADF47F7E-02BA-4E78-8561-6C15358C40FB}"/>
              </a:ext>
            </a:extLst>
          </p:cNvPr>
          <p:cNvSpPr txBox="1">
            <a:spLocks/>
          </p:cNvSpPr>
          <p:nvPr>
            <p:custDataLst>
              <p:tags r:id="rId6"/>
            </p:custDataLst>
          </p:nvPr>
        </p:nvSpPr>
        <p:spPr>
          <a:xfrm>
            <a:off x="1619251" y="695626"/>
            <a:ext cx="7349806" cy="738664"/>
          </a:xfrm>
          <a:prstGeom prst="rect">
            <a:avLst/>
          </a:prstGeom>
        </p:spPr>
        <p:txBody>
          <a:bodyPr vert="horz" wrap="square" lIns="0" tIns="0" rIns="0" bIns="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Aft>
                <a:spcPts val="600"/>
              </a:spcAft>
            </a:pPr>
            <a:r>
              <a:rPr lang="en-US" dirty="0"/>
              <a:t>Customers rarely interact with us outside of resolving specific issues, but to become a trusted energy partner or advisor, Ameren needs to drive more ongoing, “regular-use” customer engagement</a:t>
            </a:r>
          </a:p>
        </p:txBody>
      </p:sp>
      <p:cxnSp>
        <p:nvCxnSpPr>
          <p:cNvPr id="14" name="Straight Arrow Connector 13">
            <a:extLst>
              <a:ext uri="{FF2B5EF4-FFF2-40B4-BE49-F238E27FC236}">
                <a16:creationId xmlns:a16="http://schemas.microsoft.com/office/drawing/2014/main" id="{9858696F-2863-4078-A438-DDBDA5E289F1}"/>
              </a:ext>
            </a:extLst>
          </p:cNvPr>
          <p:cNvCxnSpPr/>
          <p:nvPr/>
        </p:nvCxnSpPr>
        <p:spPr>
          <a:xfrm>
            <a:off x="1619251" y="2017448"/>
            <a:ext cx="7349805" cy="0"/>
          </a:xfrm>
          <a:prstGeom prst="straightConnector1">
            <a:avLst/>
          </a:prstGeom>
          <a:ln w="12700">
            <a:solidFill>
              <a:srgbClr val="808080"/>
            </a:solidFill>
            <a:prstDash val="sysDot"/>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8D48CC8-2C44-4ACA-B61D-A1E3B1F38DF0}"/>
              </a:ext>
            </a:extLst>
          </p:cNvPr>
          <p:cNvSpPr txBox="1"/>
          <p:nvPr>
            <p:custDataLst>
              <p:tags r:id="rId7"/>
            </p:custDataLst>
          </p:nvPr>
        </p:nvSpPr>
        <p:spPr>
          <a:xfrm>
            <a:off x="1619251" y="2154328"/>
            <a:ext cx="7349805" cy="1600438"/>
          </a:xfrm>
          <a:prstGeom prst="rect">
            <a:avLst/>
          </a:prstGeom>
        </p:spPr>
        <p:txBody>
          <a:bodyPr vert="horz" wrap="square" lIns="0" tIns="0" rIns="0" bIns="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spcBef>
                <a:spcPct val="50000"/>
              </a:spcBef>
            </a:pPr>
            <a:r>
              <a:rPr lang="en-US" dirty="0"/>
              <a:t>Customers are not consistently enrolling in programs/offerings, digital options and rate plans (e.g. </a:t>
            </a:r>
            <a:r>
              <a:rPr lang="en-US" dirty="0" err="1"/>
              <a:t>eBill</a:t>
            </a:r>
            <a:r>
              <a:rPr lang="en-US" dirty="0"/>
              <a:t>, weekly estimator, real-time pricing) even if they would greatly prefer these options</a:t>
            </a:r>
          </a:p>
          <a:p>
            <a:pPr lvl="1">
              <a:spcBef>
                <a:spcPct val="50000"/>
              </a:spcBef>
            </a:pPr>
            <a:r>
              <a:rPr lang="en-US" dirty="0"/>
              <a:t>Millennial customers find real-time energy usage data more valuable than previous generations do, and more than half of millennials are willing to pay for energy usage information, an opportunity Ameren should not ignore</a:t>
            </a:r>
            <a:r>
              <a:rPr lang="en-US" baseline="30000" dirty="0"/>
              <a:t>1</a:t>
            </a:r>
          </a:p>
        </p:txBody>
      </p:sp>
    </p:spTree>
    <p:extLst>
      <p:ext uri="{BB962C8B-B14F-4D97-AF65-F5344CB8AC3E}">
        <p14:creationId xmlns:p14="http://schemas.microsoft.com/office/powerpoint/2010/main" val="17050396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23660351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52919" name="think-cell Slide" r:id="rId51" imgW="473" imgH="473" progId="TCLayout.ActiveDocument.1">
                  <p:embed/>
                </p:oleObj>
              </mc:Choice>
              <mc:Fallback>
                <p:oleObj name="think-cell Slide" r:id="rId51"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52"/>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20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Digital engagement</a:t>
            </a:r>
          </a:p>
        </p:txBody>
      </p:sp>
      <p:sp>
        <p:nvSpPr>
          <p:cNvPr id="91" name="Text Placeholder 2">
            <a:extLst>
              <a:ext uri="{FF2B5EF4-FFF2-40B4-BE49-F238E27FC236}">
                <a16:creationId xmlns:a16="http://schemas.microsoft.com/office/drawing/2014/main" id="{841B9B88-8ED0-48AC-B1C2-65ECF34413D3}"/>
              </a:ext>
            </a:extLst>
          </p:cNvPr>
          <p:cNvSpPr>
            <a:spLocks noGrp="1"/>
          </p:cNvSpPr>
          <p:nvPr>
            <p:custDataLst>
              <p:tags r:id="rId4"/>
            </p:custDataLst>
          </p:nvPr>
        </p:nvSpPr>
        <p:spPr bwMode="auto">
          <a:xfrm>
            <a:off x="2628900" y="609600"/>
            <a:ext cx="1674813"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8FE8AA2-A3BE-4AD3-ABCB-6E67EE30A14D}" type="datetime'''''''''''''''''''''''''''''2''''0''''''19'''''''">
              <a:rPr lang="en-US" altLang="en-US" sz="1200" b="1" smtClean="0">
                <a:solidFill>
                  <a:schemeClr val="accent3"/>
                </a:solidFill>
                <a:sym typeface="+mn-lt"/>
              </a:rPr>
              <a:pPr/>
              <a:t>2019</a:t>
            </a:fld>
            <a:endParaRPr lang="en-US" sz="1200" b="1" dirty="0">
              <a:solidFill>
                <a:schemeClr val="accent3"/>
              </a:solidFill>
              <a:sym typeface="+mn-lt"/>
            </a:endParaRPr>
          </a:p>
        </p:txBody>
      </p:sp>
      <p:sp>
        <p:nvSpPr>
          <p:cNvPr id="52" name="Text Placeholder 2">
            <a:extLst>
              <a:ext uri="{FF2B5EF4-FFF2-40B4-BE49-F238E27FC236}">
                <a16:creationId xmlns:a16="http://schemas.microsoft.com/office/drawing/2014/main" id="{A2BBFFE3-FDDB-455F-BCB7-7268F33FB13A}"/>
              </a:ext>
            </a:extLst>
          </p:cNvPr>
          <p:cNvSpPr>
            <a:spLocks noGrp="1"/>
          </p:cNvSpPr>
          <p:nvPr>
            <p:custDataLst>
              <p:tags r:id="rId5"/>
            </p:custDataLst>
          </p:nvPr>
        </p:nvSpPr>
        <p:spPr bwMode="auto">
          <a:xfrm>
            <a:off x="4303713" y="609600"/>
            <a:ext cx="1677988"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D2BE036-E596-4743-B9A7-D0138B1C54A0}" type="datetime'''''''''''''''''''''''''''''20''2''''''''0'''''''''''''">
              <a:rPr lang="en-US" altLang="en-US" sz="1200" b="1" smtClean="0">
                <a:solidFill>
                  <a:schemeClr val="accent3"/>
                </a:solidFill>
                <a:sym typeface="+mn-lt"/>
              </a:rPr>
              <a:pPr/>
              <a:t>2020</a:t>
            </a:fld>
            <a:endParaRPr lang="en-US" sz="1200" b="1" dirty="0">
              <a:solidFill>
                <a:schemeClr val="accent3"/>
              </a:solidFill>
              <a:sym typeface="+mn-lt"/>
            </a:endParaRPr>
          </a:p>
        </p:txBody>
      </p:sp>
      <p:sp>
        <p:nvSpPr>
          <p:cNvPr id="350" name="Text Placeholder 2">
            <a:extLst>
              <a:ext uri="{FF2B5EF4-FFF2-40B4-BE49-F238E27FC236}">
                <a16:creationId xmlns:a16="http://schemas.microsoft.com/office/drawing/2014/main" id="{971C43BB-1F1C-45C4-9EEF-0C7A48183400}"/>
              </a:ext>
            </a:extLst>
          </p:cNvPr>
          <p:cNvSpPr>
            <a:spLocks noGrp="1"/>
          </p:cNvSpPr>
          <p:nvPr>
            <p:custDataLst>
              <p:tags r:id="rId6"/>
            </p:custDataLst>
          </p:nvPr>
        </p:nvSpPr>
        <p:spPr bwMode="auto">
          <a:xfrm>
            <a:off x="2628899" y="855663"/>
            <a:ext cx="412750"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82B1AD5-CA1E-4260-9CA6-75DF714F4CA8}" type="datetime'''''''Q''''''''''''''1'''''''''''''''''''''''''''''''''''">
              <a:rPr lang="en-US" altLang="en-US" sz="1200" b="1" smtClean="0">
                <a:solidFill>
                  <a:schemeClr val="accent3"/>
                </a:solidFill>
                <a:sym typeface="+mn-lt"/>
              </a:rPr>
              <a:pPr/>
              <a:t>Q1</a:t>
            </a:fld>
            <a:endParaRPr lang="en-US" sz="1200" b="1" dirty="0">
              <a:solidFill>
                <a:schemeClr val="accent3"/>
              </a:solidFill>
              <a:sym typeface="+mn-lt"/>
            </a:endParaRPr>
          </a:p>
        </p:txBody>
      </p:sp>
      <p:sp>
        <p:nvSpPr>
          <p:cNvPr id="352" name="Text Placeholder 2">
            <a:extLst>
              <a:ext uri="{FF2B5EF4-FFF2-40B4-BE49-F238E27FC236}">
                <a16:creationId xmlns:a16="http://schemas.microsoft.com/office/drawing/2014/main" id="{30135A40-C0A9-4814-B0B5-8612D97038C6}"/>
              </a:ext>
            </a:extLst>
          </p:cNvPr>
          <p:cNvSpPr>
            <a:spLocks noGrp="1"/>
          </p:cNvSpPr>
          <p:nvPr>
            <p:custDataLst>
              <p:tags r:id="rId7"/>
            </p:custDataLst>
          </p:nvPr>
        </p:nvSpPr>
        <p:spPr bwMode="auto">
          <a:xfrm>
            <a:off x="3041650" y="855663"/>
            <a:ext cx="417513"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2FD1F22-CC61-4ABC-AE12-43A4F619FF4F}" type="datetime'''''''''''''''Q''''''''''''''''''''''''''2'''''''''''''''''">
              <a:rPr lang="en-US" altLang="en-US" sz="1200" b="1" smtClean="0">
                <a:solidFill>
                  <a:schemeClr val="accent3"/>
                </a:solidFill>
                <a:sym typeface="+mn-lt"/>
              </a:rPr>
              <a:pPr/>
              <a:t>Q2</a:t>
            </a:fld>
            <a:endParaRPr lang="en-US" sz="1200" b="1" dirty="0">
              <a:solidFill>
                <a:schemeClr val="accent3"/>
              </a:solidFill>
              <a:sym typeface="+mn-lt"/>
            </a:endParaRPr>
          </a:p>
        </p:txBody>
      </p:sp>
      <p:sp>
        <p:nvSpPr>
          <p:cNvPr id="354" name="Text Placeholder 2">
            <a:extLst>
              <a:ext uri="{FF2B5EF4-FFF2-40B4-BE49-F238E27FC236}">
                <a16:creationId xmlns:a16="http://schemas.microsoft.com/office/drawing/2014/main" id="{1D8FFBDD-D6B2-45E4-9CF3-3F8E4A1EA162}"/>
              </a:ext>
            </a:extLst>
          </p:cNvPr>
          <p:cNvSpPr>
            <a:spLocks noGrp="1"/>
          </p:cNvSpPr>
          <p:nvPr>
            <p:custDataLst>
              <p:tags r:id="rId8"/>
            </p:custDataLst>
          </p:nvPr>
        </p:nvSpPr>
        <p:spPr bwMode="auto">
          <a:xfrm>
            <a:off x="3459163" y="855663"/>
            <a:ext cx="422275"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CC6EB43-6291-45AD-94C5-115F661762AF}" type="datetime'Q''3'''''">
              <a:rPr lang="en-US" altLang="en-US" sz="1200" b="1" smtClean="0">
                <a:solidFill>
                  <a:schemeClr val="accent3"/>
                </a:solidFill>
                <a:sym typeface="+mn-lt"/>
              </a:rPr>
              <a:pPr/>
              <a:t>Q3</a:t>
            </a:fld>
            <a:endParaRPr lang="en-US" sz="1200" b="1" dirty="0">
              <a:solidFill>
                <a:schemeClr val="accent3"/>
              </a:solidFill>
              <a:sym typeface="+mn-lt"/>
            </a:endParaRPr>
          </a:p>
        </p:txBody>
      </p:sp>
      <p:sp>
        <p:nvSpPr>
          <p:cNvPr id="356" name="Text Placeholder 2">
            <a:extLst>
              <a:ext uri="{FF2B5EF4-FFF2-40B4-BE49-F238E27FC236}">
                <a16:creationId xmlns:a16="http://schemas.microsoft.com/office/drawing/2014/main" id="{733BA267-C3DC-4B44-8EF6-602033BD2ED7}"/>
              </a:ext>
            </a:extLst>
          </p:cNvPr>
          <p:cNvSpPr>
            <a:spLocks noGrp="1"/>
          </p:cNvSpPr>
          <p:nvPr>
            <p:custDataLst>
              <p:tags r:id="rId9"/>
            </p:custDataLst>
          </p:nvPr>
        </p:nvSpPr>
        <p:spPr bwMode="auto">
          <a:xfrm>
            <a:off x="3881438" y="855663"/>
            <a:ext cx="422275"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7DB2A51-D223-424A-8050-C0AB37ED3C54}" type="datetime'''''''Q''''''''''4'''''''''''''''''''''''''''''''''''''''''''">
              <a:rPr lang="en-US" altLang="en-US" sz="1200" b="1" smtClean="0">
                <a:solidFill>
                  <a:schemeClr val="accent3"/>
                </a:solidFill>
                <a:sym typeface="+mn-lt"/>
              </a:rPr>
              <a:pPr/>
              <a:t>Q4</a:t>
            </a:fld>
            <a:endParaRPr lang="en-US" sz="1200" b="1" dirty="0">
              <a:solidFill>
                <a:schemeClr val="accent3"/>
              </a:solidFill>
              <a:sym typeface="+mn-lt"/>
            </a:endParaRPr>
          </a:p>
        </p:txBody>
      </p:sp>
      <p:sp>
        <p:nvSpPr>
          <p:cNvPr id="48" name="Text Placeholder 2">
            <a:extLst>
              <a:ext uri="{FF2B5EF4-FFF2-40B4-BE49-F238E27FC236}">
                <a16:creationId xmlns:a16="http://schemas.microsoft.com/office/drawing/2014/main" id="{B734E3DD-2A6F-4F6C-8235-537BD8087001}"/>
              </a:ext>
            </a:extLst>
          </p:cNvPr>
          <p:cNvSpPr>
            <a:spLocks noGrp="1"/>
          </p:cNvSpPr>
          <p:nvPr>
            <p:custDataLst>
              <p:tags r:id="rId10"/>
            </p:custDataLst>
          </p:nvPr>
        </p:nvSpPr>
        <p:spPr bwMode="auto">
          <a:xfrm>
            <a:off x="4303713" y="855663"/>
            <a:ext cx="415925"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5950EB0-DF8C-418D-B58D-A49B812996E0}" type="datetime'''Q''''''1'''''''''''''">
              <a:rPr lang="en-US" altLang="en-US" sz="1200" b="1" smtClean="0">
                <a:solidFill>
                  <a:schemeClr val="accent3"/>
                </a:solidFill>
                <a:sym typeface="+mn-lt"/>
              </a:rPr>
              <a:pPr/>
              <a:t>Q1</a:t>
            </a:fld>
            <a:endParaRPr lang="en-US" sz="1200" b="1" dirty="0">
              <a:solidFill>
                <a:schemeClr val="accent3"/>
              </a:solidFill>
              <a:sym typeface="+mn-lt"/>
            </a:endParaRPr>
          </a:p>
        </p:txBody>
      </p:sp>
      <p:sp>
        <p:nvSpPr>
          <p:cNvPr id="49" name="Text Placeholder 2">
            <a:extLst>
              <a:ext uri="{FF2B5EF4-FFF2-40B4-BE49-F238E27FC236}">
                <a16:creationId xmlns:a16="http://schemas.microsoft.com/office/drawing/2014/main" id="{F4E4ED8D-C41F-47CF-9AEC-5D147402D626}"/>
              </a:ext>
            </a:extLst>
          </p:cNvPr>
          <p:cNvSpPr>
            <a:spLocks noGrp="1"/>
          </p:cNvSpPr>
          <p:nvPr>
            <p:custDataLst>
              <p:tags r:id="rId11"/>
            </p:custDataLst>
          </p:nvPr>
        </p:nvSpPr>
        <p:spPr bwMode="auto">
          <a:xfrm>
            <a:off x="4719638" y="855663"/>
            <a:ext cx="417513"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655B1ED-6C9C-49F7-97D2-37D24F91F8C4}" type="datetime'''''''''''''''Q2'''''''''''''">
              <a:rPr lang="en-US" altLang="en-US" sz="1200" b="1" smtClean="0">
                <a:solidFill>
                  <a:schemeClr val="accent3"/>
                </a:solidFill>
                <a:sym typeface="+mn-lt"/>
              </a:rPr>
              <a:pPr/>
              <a:t>Q2</a:t>
            </a:fld>
            <a:endParaRPr lang="en-US" sz="1200" b="1" dirty="0">
              <a:solidFill>
                <a:schemeClr val="accent3"/>
              </a:solidFill>
              <a:sym typeface="+mn-lt"/>
            </a:endParaRPr>
          </a:p>
        </p:txBody>
      </p:sp>
      <p:sp>
        <p:nvSpPr>
          <p:cNvPr id="50" name="Text Placeholder 2">
            <a:extLst>
              <a:ext uri="{FF2B5EF4-FFF2-40B4-BE49-F238E27FC236}">
                <a16:creationId xmlns:a16="http://schemas.microsoft.com/office/drawing/2014/main" id="{0F392551-5FE0-4454-B6D4-CD2373F5562C}"/>
              </a:ext>
            </a:extLst>
          </p:cNvPr>
          <p:cNvSpPr>
            <a:spLocks noGrp="1"/>
          </p:cNvSpPr>
          <p:nvPr>
            <p:custDataLst>
              <p:tags r:id="rId12"/>
            </p:custDataLst>
          </p:nvPr>
        </p:nvSpPr>
        <p:spPr bwMode="auto">
          <a:xfrm>
            <a:off x="5137150" y="855663"/>
            <a:ext cx="422275"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7BCFA39-A81D-4B0E-8C05-DB0259FA6D1B}" type="datetime'Q''''''''''''''''''''''''''''''''''''''''3'''''''''''''''''''">
              <a:rPr lang="en-US" altLang="en-US" sz="1200" b="1" smtClean="0">
                <a:solidFill>
                  <a:schemeClr val="accent3"/>
                </a:solidFill>
                <a:sym typeface="+mn-lt"/>
              </a:rPr>
              <a:pPr/>
              <a:t>Q3</a:t>
            </a:fld>
            <a:endParaRPr lang="en-US" sz="1200" b="1" dirty="0">
              <a:solidFill>
                <a:schemeClr val="accent3"/>
              </a:solidFill>
              <a:sym typeface="+mn-lt"/>
            </a:endParaRPr>
          </a:p>
        </p:txBody>
      </p:sp>
      <p:sp>
        <p:nvSpPr>
          <p:cNvPr id="59" name="Text Placeholder 2">
            <a:extLst>
              <a:ext uri="{FF2B5EF4-FFF2-40B4-BE49-F238E27FC236}">
                <a16:creationId xmlns:a16="http://schemas.microsoft.com/office/drawing/2014/main" id="{73FDC57F-8CB3-4CF6-B125-707E53B9545F}"/>
              </a:ext>
            </a:extLst>
          </p:cNvPr>
          <p:cNvSpPr>
            <a:spLocks noGrp="1"/>
          </p:cNvSpPr>
          <p:nvPr>
            <p:custDataLst>
              <p:tags r:id="rId13"/>
            </p:custDataLst>
          </p:nvPr>
        </p:nvSpPr>
        <p:spPr bwMode="auto">
          <a:xfrm>
            <a:off x="5559425" y="855663"/>
            <a:ext cx="422275"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59D9003-6301-4516-A2F2-5FCD52B650E6}" type="datetime'''''''''''''Q''''''''''''''''''''''''''''''4'''">
              <a:rPr lang="en-US" altLang="en-US" sz="1200" b="1" smtClean="0">
                <a:solidFill>
                  <a:schemeClr val="accent3"/>
                </a:solidFill>
                <a:sym typeface="+mn-lt"/>
              </a:rPr>
              <a:pPr/>
              <a:t>Q4</a:t>
            </a:fld>
            <a:endParaRPr lang="en-US" sz="1200" b="1" dirty="0">
              <a:solidFill>
                <a:schemeClr val="accent3"/>
              </a:solidFill>
              <a:sym typeface="+mn-lt"/>
            </a:endParaRPr>
          </a:p>
        </p:txBody>
      </p:sp>
      <p:cxnSp>
        <p:nvCxnSpPr>
          <p:cNvPr id="92" name="Straight Connector 91">
            <a:extLst>
              <a:ext uri="{FF2B5EF4-FFF2-40B4-BE49-F238E27FC236}">
                <a16:creationId xmlns:a16="http://schemas.microsoft.com/office/drawing/2014/main" id="{3D0A4AA0-A01B-4CAF-AD95-964E561EBCE1}"/>
              </a:ext>
            </a:extLst>
          </p:cNvPr>
          <p:cNvCxnSpPr/>
          <p:nvPr>
            <p:custDataLst>
              <p:tags r:id="rId14"/>
            </p:custDataLst>
          </p:nvPr>
        </p:nvCxnSpPr>
        <p:spPr bwMode="gray">
          <a:xfrm>
            <a:off x="2628900" y="855663"/>
            <a:ext cx="161925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8343FEBF-67FB-4923-8CAB-6AC79BFE6E48}"/>
              </a:ext>
            </a:extLst>
          </p:cNvPr>
          <p:cNvCxnSpPr/>
          <p:nvPr>
            <p:custDataLst>
              <p:tags r:id="rId15"/>
            </p:custDataLst>
          </p:nvPr>
        </p:nvCxnSpPr>
        <p:spPr bwMode="gray">
          <a:xfrm>
            <a:off x="4303713" y="855663"/>
            <a:ext cx="16779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0EBC8F3-6E7C-4E5F-A7E3-2E58B3393E3B}"/>
              </a:ext>
            </a:extLst>
          </p:cNvPr>
          <p:cNvCxnSpPr/>
          <p:nvPr>
            <p:custDataLst>
              <p:tags r:id="rId16"/>
            </p:custDataLst>
          </p:nvPr>
        </p:nvCxnSpPr>
        <p:spPr bwMode="gray">
          <a:xfrm>
            <a:off x="2628900" y="1101726"/>
            <a:ext cx="0" cy="50323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1271E0CA-B61C-4EF0-8AE0-54592061AD3F}"/>
              </a:ext>
            </a:extLst>
          </p:cNvPr>
          <p:cNvCxnSpPr/>
          <p:nvPr>
            <p:custDataLst>
              <p:tags r:id="rId17"/>
            </p:custDataLst>
          </p:nvPr>
        </p:nvCxnSpPr>
        <p:spPr bwMode="gray">
          <a:xfrm>
            <a:off x="4303713" y="1101726"/>
            <a:ext cx="0" cy="50323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E45127B-F911-4DF8-A103-3B00608E604C}"/>
              </a:ext>
            </a:extLst>
          </p:cNvPr>
          <p:cNvCxnSpPr/>
          <p:nvPr>
            <p:custDataLst>
              <p:tags r:id="rId18"/>
            </p:custDataLst>
          </p:nvPr>
        </p:nvCxnSpPr>
        <p:spPr bwMode="gray">
          <a:xfrm>
            <a:off x="5981700" y="1101726"/>
            <a:ext cx="0" cy="50323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78EE96E-B95E-41CD-8936-E097D2AFD498}"/>
              </a:ext>
            </a:extLst>
          </p:cNvPr>
          <p:cNvCxnSpPr/>
          <p:nvPr>
            <p:custDataLst>
              <p:tags r:id="rId19"/>
            </p:custDataLst>
          </p:nvPr>
        </p:nvCxnSpPr>
        <p:spPr bwMode="gray">
          <a:xfrm>
            <a:off x="5559425" y="1101725"/>
            <a:ext cx="0" cy="50323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C642174-6F7A-4702-B8EE-C45F6F574FD3}"/>
              </a:ext>
            </a:extLst>
          </p:cNvPr>
          <p:cNvCxnSpPr/>
          <p:nvPr>
            <p:custDataLst>
              <p:tags r:id="rId20"/>
            </p:custDataLst>
          </p:nvPr>
        </p:nvCxnSpPr>
        <p:spPr bwMode="gray">
          <a:xfrm>
            <a:off x="3041650" y="1101725"/>
            <a:ext cx="0" cy="50323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85B85CA-6699-4672-916B-E6A87B0A8B3D}"/>
              </a:ext>
            </a:extLst>
          </p:cNvPr>
          <p:cNvCxnSpPr/>
          <p:nvPr>
            <p:custDataLst>
              <p:tags r:id="rId21"/>
            </p:custDataLst>
          </p:nvPr>
        </p:nvCxnSpPr>
        <p:spPr bwMode="gray">
          <a:xfrm>
            <a:off x="5137150" y="1101725"/>
            <a:ext cx="0" cy="50323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9B60505-5A05-4685-BFF2-1D9F186C3D4C}"/>
              </a:ext>
            </a:extLst>
          </p:cNvPr>
          <p:cNvCxnSpPr/>
          <p:nvPr>
            <p:custDataLst>
              <p:tags r:id="rId22"/>
            </p:custDataLst>
          </p:nvPr>
        </p:nvCxnSpPr>
        <p:spPr bwMode="gray">
          <a:xfrm>
            <a:off x="4719638" y="1101725"/>
            <a:ext cx="0" cy="50323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A9D92A0-305C-4ECB-87ED-2DB77549ACDC}"/>
              </a:ext>
            </a:extLst>
          </p:cNvPr>
          <p:cNvCxnSpPr/>
          <p:nvPr>
            <p:custDataLst>
              <p:tags r:id="rId23"/>
            </p:custDataLst>
          </p:nvPr>
        </p:nvCxnSpPr>
        <p:spPr bwMode="gray">
          <a:xfrm>
            <a:off x="3881438" y="1101725"/>
            <a:ext cx="0" cy="50323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8E590D4-9BB0-485A-8414-9C48D0A52A93}"/>
              </a:ext>
            </a:extLst>
          </p:cNvPr>
          <p:cNvCxnSpPr/>
          <p:nvPr>
            <p:custDataLst>
              <p:tags r:id="rId24"/>
            </p:custDataLst>
          </p:nvPr>
        </p:nvCxnSpPr>
        <p:spPr bwMode="gray">
          <a:xfrm>
            <a:off x="3459163" y="1101725"/>
            <a:ext cx="0" cy="50323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D772AF0C-09F5-4BB2-B690-A0DC109E22D3}"/>
              </a:ext>
            </a:extLst>
          </p:cNvPr>
          <p:cNvCxnSpPr/>
          <p:nvPr>
            <p:custDataLst>
              <p:tags r:id="rId25"/>
            </p:custDataLst>
          </p:nvPr>
        </p:nvCxnSpPr>
        <p:spPr bwMode="gray">
          <a:xfrm>
            <a:off x="174625" y="529907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90696C08-4163-41F6-B86F-81BC8B81D4DF}"/>
              </a:ext>
            </a:extLst>
          </p:cNvPr>
          <p:cNvCxnSpPr/>
          <p:nvPr>
            <p:custDataLst>
              <p:tags r:id="rId26"/>
            </p:custDataLst>
          </p:nvPr>
        </p:nvCxnSpPr>
        <p:spPr bwMode="gray">
          <a:xfrm>
            <a:off x="174625" y="429260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97EFFF92-6675-4331-A0B7-038C52A6F252}"/>
              </a:ext>
            </a:extLst>
          </p:cNvPr>
          <p:cNvCxnSpPr/>
          <p:nvPr>
            <p:custDataLst>
              <p:tags r:id="rId27"/>
            </p:custDataLst>
          </p:nvPr>
        </p:nvCxnSpPr>
        <p:spPr bwMode="gray">
          <a:xfrm>
            <a:off x="174625" y="2462213"/>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642692A-BE3F-4C3E-BC1D-F20D550813B7}"/>
              </a:ext>
            </a:extLst>
          </p:cNvPr>
          <p:cNvCxnSpPr/>
          <p:nvPr>
            <p:custDataLst>
              <p:tags r:id="rId28"/>
            </p:custDataLst>
          </p:nvPr>
        </p:nvCxnSpPr>
        <p:spPr bwMode="gray">
          <a:xfrm>
            <a:off x="174625" y="328612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E3A8623-9593-41FB-BECD-640AFF7B7080}"/>
              </a:ext>
            </a:extLst>
          </p:cNvPr>
          <p:cNvCxnSpPr/>
          <p:nvPr>
            <p:custDataLst>
              <p:tags r:id="rId29"/>
            </p:custDataLst>
          </p:nvPr>
        </p:nvCxnSpPr>
        <p:spPr bwMode="gray">
          <a:xfrm>
            <a:off x="174625" y="613410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9E3D1B4-A678-41BC-BA15-333BBBBFAF54}"/>
              </a:ext>
            </a:extLst>
          </p:cNvPr>
          <p:cNvCxnSpPr/>
          <p:nvPr>
            <p:custDataLst>
              <p:tags r:id="rId30"/>
            </p:custDataLst>
          </p:nvPr>
        </p:nvCxnSpPr>
        <p:spPr bwMode="gray">
          <a:xfrm>
            <a:off x="174625" y="1101725"/>
            <a:ext cx="8794750"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1" name="Text Placeholder 2">
            <a:extLst>
              <a:ext uri="{FF2B5EF4-FFF2-40B4-BE49-F238E27FC236}">
                <a16:creationId xmlns:a16="http://schemas.microsoft.com/office/drawing/2014/main" id="{0389A83D-3D06-45BB-8F13-794F7EB615CB}"/>
              </a:ext>
            </a:extLst>
          </p:cNvPr>
          <p:cNvSpPr>
            <a:spLocks noGrp="1"/>
          </p:cNvSpPr>
          <p:nvPr>
            <p:custDataLst>
              <p:tags r:id="rId31"/>
            </p:custDataLst>
          </p:nvPr>
        </p:nvSpPr>
        <p:spPr bwMode="auto">
          <a:xfrm>
            <a:off x="3411537" y="1149350"/>
            <a:ext cx="469900" cy="261938"/>
          </a:xfrm>
          <a:prstGeom prst="chevron">
            <a:avLst>
              <a:gd name="adj" fmla="val 18182"/>
            </a:avLst>
          </a:prstGeom>
          <a:solidFill>
            <a:srgbClr val="CCCCFF"/>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200" dirty="0">
              <a:sym typeface="+mn-lt"/>
            </a:endParaRPr>
          </a:p>
        </p:txBody>
      </p:sp>
      <p:sp>
        <p:nvSpPr>
          <p:cNvPr id="170" name="Text Placeholder 2">
            <a:extLst>
              <a:ext uri="{FF2B5EF4-FFF2-40B4-BE49-F238E27FC236}">
                <a16:creationId xmlns:a16="http://schemas.microsoft.com/office/drawing/2014/main" id="{F207402F-DA37-4CDE-9B5C-E8C06DCCD112}"/>
              </a:ext>
            </a:extLst>
          </p:cNvPr>
          <p:cNvSpPr>
            <a:spLocks noGrp="1"/>
          </p:cNvSpPr>
          <p:nvPr>
            <p:custDataLst>
              <p:tags r:id="rId32"/>
            </p:custDataLst>
          </p:nvPr>
        </p:nvSpPr>
        <p:spPr bwMode="auto">
          <a:xfrm>
            <a:off x="4303713" y="4351338"/>
            <a:ext cx="838200" cy="261938"/>
          </a:xfrm>
          <a:prstGeom prst="homePlate">
            <a:avLst>
              <a:gd name="adj" fmla="val 18182"/>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200" dirty="0">
              <a:sym typeface="+mn-lt"/>
            </a:endParaRPr>
          </a:p>
        </p:txBody>
      </p:sp>
      <p:sp>
        <p:nvSpPr>
          <p:cNvPr id="169" name="Text Placeholder 2">
            <a:extLst>
              <a:ext uri="{FF2B5EF4-FFF2-40B4-BE49-F238E27FC236}">
                <a16:creationId xmlns:a16="http://schemas.microsoft.com/office/drawing/2014/main" id="{FC52413D-568E-4C1B-B0FC-3CF7C0BFF804}"/>
              </a:ext>
            </a:extLst>
          </p:cNvPr>
          <p:cNvSpPr>
            <a:spLocks noGrp="1"/>
          </p:cNvSpPr>
          <p:nvPr>
            <p:custDataLst>
              <p:tags r:id="rId33"/>
            </p:custDataLst>
          </p:nvPr>
        </p:nvSpPr>
        <p:spPr bwMode="auto">
          <a:xfrm>
            <a:off x="3459162" y="2519363"/>
            <a:ext cx="844550" cy="261938"/>
          </a:xfrm>
          <a:prstGeom prst="homePlate">
            <a:avLst>
              <a:gd name="adj" fmla="val 18182"/>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200" dirty="0">
              <a:sym typeface="+mn-lt"/>
            </a:endParaRPr>
          </a:p>
        </p:txBody>
      </p:sp>
      <p:sp>
        <p:nvSpPr>
          <p:cNvPr id="171" name="Text Placeholder 2">
            <a:extLst>
              <a:ext uri="{FF2B5EF4-FFF2-40B4-BE49-F238E27FC236}">
                <a16:creationId xmlns:a16="http://schemas.microsoft.com/office/drawing/2014/main" id="{29E6C1FA-C853-4C77-9F6F-5A63208AB5FC}"/>
              </a:ext>
            </a:extLst>
          </p:cNvPr>
          <p:cNvSpPr>
            <a:spLocks noGrp="1"/>
          </p:cNvSpPr>
          <p:nvPr>
            <p:custDataLst>
              <p:tags r:id="rId34"/>
            </p:custDataLst>
          </p:nvPr>
        </p:nvSpPr>
        <p:spPr bwMode="auto">
          <a:xfrm>
            <a:off x="5137150" y="5357813"/>
            <a:ext cx="835025" cy="261938"/>
          </a:xfrm>
          <a:prstGeom prst="homePlate">
            <a:avLst>
              <a:gd name="adj" fmla="val 18182"/>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200" dirty="0">
              <a:sym typeface="+mn-lt"/>
            </a:endParaRPr>
          </a:p>
        </p:txBody>
      </p:sp>
      <p:sp>
        <p:nvSpPr>
          <p:cNvPr id="172" name="Text Placeholder 2">
            <a:extLst>
              <a:ext uri="{FF2B5EF4-FFF2-40B4-BE49-F238E27FC236}">
                <a16:creationId xmlns:a16="http://schemas.microsoft.com/office/drawing/2014/main" id="{1628446C-9669-469C-8BC4-BA2635EDFA72}"/>
              </a:ext>
            </a:extLst>
          </p:cNvPr>
          <p:cNvSpPr>
            <a:spLocks noGrp="1"/>
          </p:cNvSpPr>
          <p:nvPr>
            <p:custDataLst>
              <p:tags r:id="rId35"/>
            </p:custDataLst>
          </p:nvPr>
        </p:nvSpPr>
        <p:spPr bwMode="auto">
          <a:xfrm>
            <a:off x="3881438" y="3344863"/>
            <a:ext cx="838200" cy="261938"/>
          </a:xfrm>
          <a:prstGeom prst="homePlate">
            <a:avLst>
              <a:gd name="adj" fmla="val 18182"/>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200" dirty="0">
              <a:sym typeface="+mn-lt"/>
            </a:endParaRPr>
          </a:p>
        </p:txBody>
      </p:sp>
      <p:sp>
        <p:nvSpPr>
          <p:cNvPr id="168" name="Text Placeholder 2">
            <a:extLst>
              <a:ext uri="{FF2B5EF4-FFF2-40B4-BE49-F238E27FC236}">
                <a16:creationId xmlns:a16="http://schemas.microsoft.com/office/drawing/2014/main" id="{B2FC5ADC-E337-4774-BCB9-4383A9AA7CBE}"/>
              </a:ext>
            </a:extLst>
          </p:cNvPr>
          <p:cNvSpPr>
            <a:spLocks noGrp="1"/>
          </p:cNvSpPr>
          <p:nvPr>
            <p:custDataLst>
              <p:tags r:id="rId36"/>
            </p:custDataLst>
          </p:nvPr>
        </p:nvSpPr>
        <p:spPr bwMode="auto">
          <a:xfrm>
            <a:off x="2638424" y="1149350"/>
            <a:ext cx="820738" cy="261938"/>
          </a:xfrm>
          <a:prstGeom prst="homePlate">
            <a:avLst>
              <a:gd name="adj" fmla="val 18182"/>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200" dirty="0">
              <a:sym typeface="+mn-lt"/>
            </a:endParaRPr>
          </a:p>
        </p:txBody>
      </p:sp>
      <p:sp>
        <p:nvSpPr>
          <p:cNvPr id="160" name="Text Placeholder 2">
            <a:extLst>
              <a:ext uri="{FF2B5EF4-FFF2-40B4-BE49-F238E27FC236}">
                <a16:creationId xmlns:a16="http://schemas.microsoft.com/office/drawing/2014/main" id="{1C690869-B521-4557-9A91-B0B0A248C320}"/>
              </a:ext>
            </a:extLst>
          </p:cNvPr>
          <p:cNvSpPr>
            <a:spLocks noGrp="1"/>
          </p:cNvSpPr>
          <p:nvPr>
            <p:custDataLst>
              <p:tags r:id="rId37"/>
            </p:custDataLst>
          </p:nvPr>
        </p:nvSpPr>
        <p:spPr bwMode="auto">
          <a:xfrm>
            <a:off x="174625" y="4351338"/>
            <a:ext cx="2179638" cy="912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Create dashboards and forums  </a:t>
            </a:r>
          </a:p>
          <a:p>
            <a:r>
              <a:rPr lang="en-US" altLang="en-US" sz="1200" dirty="0"/>
              <a:t>available through </a:t>
            </a:r>
          </a:p>
          <a:p>
            <a:r>
              <a:rPr lang="en-US" altLang="en-US" sz="1200" dirty="0"/>
              <a:t>my account portal that can </a:t>
            </a:r>
          </a:p>
          <a:p>
            <a:r>
              <a:rPr lang="en-US" altLang="en-US" sz="1200" dirty="0"/>
              <a:t>be manually customized </a:t>
            </a:r>
          </a:p>
          <a:p>
            <a:r>
              <a:rPr lang="en-US" altLang="en-US" sz="1200" dirty="0"/>
              <a:t>by </a:t>
            </a:r>
            <a:r>
              <a:rPr lang="en-US" sz="1200" dirty="0">
                <a:sym typeface="Calibri" panose="020F0502020204030204" pitchFamily="34" charset="0"/>
              </a:rPr>
              <a:t>customers</a:t>
            </a:r>
          </a:p>
        </p:txBody>
      </p:sp>
      <p:sp>
        <p:nvSpPr>
          <p:cNvPr id="167" name="Text Placeholder 2">
            <a:extLst>
              <a:ext uri="{FF2B5EF4-FFF2-40B4-BE49-F238E27FC236}">
                <a16:creationId xmlns:a16="http://schemas.microsoft.com/office/drawing/2014/main" id="{D43BCF27-670E-43C5-A78B-0CA6D11FCC9E}"/>
              </a:ext>
            </a:extLst>
          </p:cNvPr>
          <p:cNvSpPr>
            <a:spLocks noGrp="1"/>
          </p:cNvSpPr>
          <p:nvPr>
            <p:custDataLst>
              <p:tags r:id="rId38"/>
            </p:custDataLst>
          </p:nvPr>
        </p:nvSpPr>
        <p:spPr bwMode="auto">
          <a:xfrm>
            <a:off x="6042025" y="3344863"/>
            <a:ext cx="2514600" cy="547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200" dirty="0">
                <a:sym typeface="+mn-lt"/>
              </a:rPr>
              <a:t>Existing work is already in progress, </a:t>
            </a:r>
            <a:br>
              <a:rPr lang="en-US" sz="1200" dirty="0">
                <a:sym typeface="+mn-lt"/>
              </a:rPr>
            </a:br>
            <a:r>
              <a:rPr lang="en-US" sz="1200" dirty="0">
                <a:sym typeface="+mn-lt"/>
              </a:rPr>
              <a:t>will be more advanced going forward </a:t>
            </a:r>
            <a:br>
              <a:rPr lang="en-US" sz="1200" dirty="0">
                <a:sym typeface="+mn-lt"/>
              </a:rPr>
            </a:br>
            <a:r>
              <a:rPr lang="en-US" sz="1200" dirty="0">
                <a:sym typeface="+mn-lt"/>
              </a:rPr>
              <a:t>(e.g., w/ AMI and SMP data access)</a:t>
            </a:r>
          </a:p>
        </p:txBody>
      </p:sp>
      <p:sp>
        <p:nvSpPr>
          <p:cNvPr id="162" name="Text Placeholder 2">
            <a:extLst>
              <a:ext uri="{FF2B5EF4-FFF2-40B4-BE49-F238E27FC236}">
                <a16:creationId xmlns:a16="http://schemas.microsoft.com/office/drawing/2014/main" id="{DD0BFBF1-1A21-4B27-B336-DAE79461228E}"/>
              </a:ext>
            </a:extLst>
          </p:cNvPr>
          <p:cNvSpPr>
            <a:spLocks noGrp="1"/>
          </p:cNvSpPr>
          <p:nvPr>
            <p:custDataLst>
              <p:tags r:id="rId39"/>
            </p:custDataLst>
          </p:nvPr>
        </p:nvSpPr>
        <p:spPr bwMode="auto">
          <a:xfrm>
            <a:off x="174625" y="3344863"/>
            <a:ext cx="2166938" cy="912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Add additional level of detail </a:t>
            </a:r>
          </a:p>
          <a:p>
            <a:r>
              <a:rPr lang="en-US" altLang="en-US" sz="1200" dirty="0"/>
              <a:t>on outbound messaging </a:t>
            </a:r>
            <a:br>
              <a:rPr lang="en-US" altLang="en-US" sz="1200" dirty="0"/>
            </a:br>
            <a:r>
              <a:rPr lang="en-US" altLang="en-US" sz="1200" dirty="0"/>
              <a:t>platforms based on integration </a:t>
            </a:r>
          </a:p>
          <a:p>
            <a:r>
              <a:rPr lang="en-US" altLang="en-US" sz="1200" dirty="0"/>
              <a:t>w/ other systems (e.g., integrate</a:t>
            </a:r>
          </a:p>
          <a:p>
            <a:r>
              <a:rPr lang="en-US" sz="1200" dirty="0">
                <a:sym typeface="Calibri" panose="020F0502020204030204" pitchFamily="34" charset="0"/>
              </a:rPr>
              <a:t>AMI and SMP data)</a:t>
            </a:r>
          </a:p>
        </p:txBody>
      </p:sp>
      <p:sp>
        <p:nvSpPr>
          <p:cNvPr id="161" name="Text Placeholder 2">
            <a:extLst>
              <a:ext uri="{FF2B5EF4-FFF2-40B4-BE49-F238E27FC236}">
                <a16:creationId xmlns:a16="http://schemas.microsoft.com/office/drawing/2014/main" id="{D6561DA5-C21F-4616-9B4B-8F85BF7DD4CC}"/>
              </a:ext>
            </a:extLst>
          </p:cNvPr>
          <p:cNvSpPr>
            <a:spLocks noGrp="1"/>
          </p:cNvSpPr>
          <p:nvPr>
            <p:custDataLst>
              <p:tags r:id="rId40"/>
            </p:custDataLst>
          </p:nvPr>
        </p:nvSpPr>
        <p:spPr bwMode="auto">
          <a:xfrm>
            <a:off x="174625" y="5357814"/>
            <a:ext cx="2393950" cy="3651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Personalize Web dashboards in an </a:t>
            </a:r>
          </a:p>
          <a:p>
            <a:r>
              <a:rPr lang="en-US" altLang="en-US" sz="1200" dirty="0"/>
              <a:t>automated fashion</a:t>
            </a:r>
            <a:endParaRPr lang="en-US" sz="1200" dirty="0">
              <a:sym typeface="Calibri" panose="020F0502020204030204" pitchFamily="34" charset="0"/>
            </a:endParaRPr>
          </a:p>
        </p:txBody>
      </p:sp>
      <p:sp>
        <p:nvSpPr>
          <p:cNvPr id="148" name="Text Placeholder 2">
            <a:extLst>
              <a:ext uri="{FF2B5EF4-FFF2-40B4-BE49-F238E27FC236}">
                <a16:creationId xmlns:a16="http://schemas.microsoft.com/office/drawing/2014/main" id="{DD60B628-3622-4F5D-BE67-8F63120040F4}"/>
              </a:ext>
            </a:extLst>
          </p:cNvPr>
          <p:cNvSpPr>
            <a:spLocks noGrp="1"/>
          </p:cNvSpPr>
          <p:nvPr>
            <p:custDataLst>
              <p:tags r:id="rId41"/>
            </p:custDataLst>
          </p:nvPr>
        </p:nvSpPr>
        <p:spPr bwMode="auto">
          <a:xfrm>
            <a:off x="6042025" y="887413"/>
            <a:ext cx="685800"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b="1" dirty="0">
                <a:solidFill>
                  <a:schemeClr val="accent3"/>
                </a:solidFill>
                <a:sym typeface="+mn-lt"/>
              </a:rPr>
              <a:t>Rationale</a:t>
            </a:r>
            <a:endParaRPr lang="en-US" sz="1200" b="1" dirty="0">
              <a:solidFill>
                <a:schemeClr val="accent3"/>
              </a:solidFill>
              <a:sym typeface="+mn-lt"/>
            </a:endParaRPr>
          </a:p>
        </p:txBody>
      </p:sp>
      <p:sp>
        <p:nvSpPr>
          <p:cNvPr id="158" name="Text Placeholder 2">
            <a:extLst>
              <a:ext uri="{FF2B5EF4-FFF2-40B4-BE49-F238E27FC236}">
                <a16:creationId xmlns:a16="http://schemas.microsoft.com/office/drawing/2014/main" id="{F3DC8F9C-702C-4EB8-82FB-392CC986A2D6}"/>
              </a:ext>
            </a:extLst>
          </p:cNvPr>
          <p:cNvSpPr>
            <a:spLocks noGrp="1"/>
          </p:cNvSpPr>
          <p:nvPr>
            <p:custDataLst>
              <p:tags r:id="rId42"/>
            </p:custDataLst>
          </p:nvPr>
        </p:nvSpPr>
        <p:spPr bwMode="auto">
          <a:xfrm>
            <a:off x="174625" y="1149351"/>
            <a:ext cx="2232025" cy="3651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marL="1587" lvl="1" indent="0">
              <a:buNone/>
            </a:pPr>
            <a:r>
              <a:rPr lang="en-US" sz="1200" dirty="0"/>
              <a:t>Build and launch preference </a:t>
            </a:r>
          </a:p>
          <a:p>
            <a:pPr marL="1587" lvl="1" indent="0">
              <a:buNone/>
            </a:pPr>
            <a:r>
              <a:rPr lang="en-US" sz="1200" dirty="0"/>
              <a:t>center through CRM (Salesforce)</a:t>
            </a:r>
            <a:endParaRPr lang="en-US" sz="1200" dirty="0">
              <a:solidFill>
                <a:srgbClr val="000000"/>
              </a:solidFill>
              <a:latin typeface="Calibri" panose="020F0502020204030204" pitchFamily="34" charset="0"/>
            </a:endParaRPr>
          </a:p>
        </p:txBody>
      </p:sp>
      <p:sp>
        <p:nvSpPr>
          <p:cNvPr id="165" name="Text Placeholder 2">
            <a:extLst>
              <a:ext uri="{FF2B5EF4-FFF2-40B4-BE49-F238E27FC236}">
                <a16:creationId xmlns:a16="http://schemas.microsoft.com/office/drawing/2014/main" id="{A8A2D230-B8E0-48F6-AB80-34BAFDA3D53C}"/>
              </a:ext>
            </a:extLst>
          </p:cNvPr>
          <p:cNvSpPr>
            <a:spLocks noGrp="1"/>
          </p:cNvSpPr>
          <p:nvPr>
            <p:custDataLst>
              <p:tags r:id="rId43"/>
            </p:custDataLst>
          </p:nvPr>
        </p:nvSpPr>
        <p:spPr bwMode="auto">
          <a:xfrm>
            <a:off x="6042025" y="2519363"/>
            <a:ext cx="1976438" cy="547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200" dirty="0">
                <a:sym typeface="+mn-lt"/>
              </a:rPr>
              <a:t>Could potentially build this </a:t>
            </a:r>
            <a:br>
              <a:rPr lang="en-US" sz="1200" dirty="0">
                <a:sym typeface="+mn-lt"/>
              </a:rPr>
            </a:br>
            <a:r>
              <a:rPr lang="en-US" sz="1200" dirty="0">
                <a:sym typeface="+mn-lt"/>
              </a:rPr>
              <a:t>using CRM and may need</a:t>
            </a:r>
          </a:p>
          <a:p>
            <a:r>
              <a:rPr lang="en-US" sz="1200" dirty="0">
                <a:sym typeface="+mn-lt"/>
              </a:rPr>
              <a:t>communities module maturity</a:t>
            </a:r>
          </a:p>
        </p:txBody>
      </p:sp>
      <p:sp>
        <p:nvSpPr>
          <p:cNvPr id="51" name="Text Placeholder 2">
            <a:extLst>
              <a:ext uri="{FF2B5EF4-FFF2-40B4-BE49-F238E27FC236}">
                <a16:creationId xmlns:a16="http://schemas.microsoft.com/office/drawing/2014/main" id="{95287BE1-B06B-42E9-B636-10C01AB3C981}"/>
              </a:ext>
            </a:extLst>
          </p:cNvPr>
          <p:cNvSpPr>
            <a:spLocks noGrp="1"/>
          </p:cNvSpPr>
          <p:nvPr>
            <p:custDataLst>
              <p:tags r:id="rId44"/>
            </p:custDataLst>
          </p:nvPr>
        </p:nvSpPr>
        <p:spPr bwMode="auto">
          <a:xfrm>
            <a:off x="174625" y="887413"/>
            <a:ext cx="676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b="1" dirty="0">
                <a:solidFill>
                  <a:schemeClr val="accent3"/>
                </a:solidFill>
                <a:sym typeface="+mn-lt"/>
              </a:rPr>
              <a:t>Activities</a:t>
            </a:r>
            <a:endParaRPr lang="en-US" sz="1200" b="1" dirty="0">
              <a:solidFill>
                <a:schemeClr val="accent3"/>
              </a:solidFill>
              <a:sym typeface="+mn-lt"/>
            </a:endParaRPr>
          </a:p>
        </p:txBody>
      </p:sp>
      <p:sp>
        <p:nvSpPr>
          <p:cNvPr id="159" name="Text Placeholder 2">
            <a:extLst>
              <a:ext uri="{FF2B5EF4-FFF2-40B4-BE49-F238E27FC236}">
                <a16:creationId xmlns:a16="http://schemas.microsoft.com/office/drawing/2014/main" id="{5CAE0BBB-3B17-427F-850B-F183B0ECC900}"/>
              </a:ext>
            </a:extLst>
          </p:cNvPr>
          <p:cNvSpPr>
            <a:spLocks noGrp="1"/>
          </p:cNvSpPr>
          <p:nvPr>
            <p:custDataLst>
              <p:tags r:id="rId45"/>
            </p:custDataLst>
          </p:nvPr>
        </p:nvSpPr>
        <p:spPr bwMode="auto">
          <a:xfrm>
            <a:off x="174624" y="2519363"/>
            <a:ext cx="2279650" cy="7302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Enhance contractor portal to </a:t>
            </a:r>
          </a:p>
          <a:p>
            <a:r>
              <a:rPr lang="en-US" altLang="en-US" sz="1200" dirty="0"/>
              <a:t>manage and upload online </a:t>
            </a:r>
            <a:br>
              <a:rPr lang="en-US" altLang="en-US" sz="1200" dirty="0"/>
            </a:br>
            <a:r>
              <a:rPr lang="en-US" altLang="en-US" sz="1200" dirty="0"/>
              <a:t>documentation (versus scanning) </a:t>
            </a:r>
          </a:p>
          <a:p>
            <a:r>
              <a:rPr lang="en-US" altLang="en-US" sz="1200" dirty="0"/>
              <a:t>and support eSignatures</a:t>
            </a:r>
            <a:endParaRPr lang="en-US" sz="1200" dirty="0">
              <a:sym typeface="Calibri" panose="020F0502020204030204" pitchFamily="34" charset="0"/>
            </a:endParaRPr>
          </a:p>
        </p:txBody>
      </p:sp>
      <p:sp>
        <p:nvSpPr>
          <p:cNvPr id="121" name="Text Placeholder 2">
            <a:extLst>
              <a:ext uri="{FF2B5EF4-FFF2-40B4-BE49-F238E27FC236}">
                <a16:creationId xmlns:a16="http://schemas.microsoft.com/office/drawing/2014/main" id="{BD15DA64-895A-498C-9972-6A1CF769B6EB}"/>
              </a:ext>
            </a:extLst>
          </p:cNvPr>
          <p:cNvSpPr>
            <a:spLocks noGrp="1"/>
          </p:cNvSpPr>
          <p:nvPr>
            <p:custDataLst>
              <p:tags r:id="rId46"/>
            </p:custDataLst>
          </p:nvPr>
        </p:nvSpPr>
        <p:spPr bwMode="auto">
          <a:xfrm>
            <a:off x="6042025" y="1149350"/>
            <a:ext cx="2828925" cy="12779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Preference center must be re-built </a:t>
            </a:r>
            <a:br>
              <a:rPr lang="en-US" altLang="en-US" sz="1200" dirty="0"/>
            </a:br>
            <a:r>
              <a:rPr lang="en-US" altLang="en-US" sz="1200" dirty="0"/>
              <a:t>in CRM before Kubra contract </a:t>
            </a:r>
            <a:br>
              <a:rPr lang="en-US" altLang="en-US" sz="1200" dirty="0"/>
            </a:br>
            <a:r>
              <a:rPr lang="en-US" altLang="en-US" sz="1200" dirty="0"/>
              <a:t>expires July 1, because current </a:t>
            </a:r>
            <a:br>
              <a:rPr lang="en-US" altLang="en-US" sz="1200" dirty="0"/>
            </a:br>
            <a:r>
              <a:rPr lang="en-US" altLang="en-US" sz="1200" dirty="0"/>
              <a:t>preference center sits on Kubra </a:t>
            </a:r>
            <a:br>
              <a:rPr lang="en-US" altLang="en-US" sz="1200" dirty="0"/>
            </a:br>
            <a:r>
              <a:rPr lang="en-US" altLang="en-US" sz="1200" dirty="0"/>
              <a:t>platform – customer data model </a:t>
            </a:r>
            <a:br>
              <a:rPr lang="en-US" altLang="en-US" sz="1200" dirty="0"/>
            </a:br>
            <a:r>
              <a:rPr lang="en-US" altLang="en-US" sz="1200" dirty="0"/>
              <a:t>(foundational) to be defined </a:t>
            </a:r>
            <a:br>
              <a:rPr lang="en-US" altLang="en-US" sz="1200" dirty="0"/>
            </a:br>
            <a:r>
              <a:rPr lang="en-US" altLang="en-US" sz="1200" dirty="0"/>
              <a:t>concurrently with preference center rollout</a:t>
            </a:r>
            <a:endParaRPr lang="en-US" sz="1200" dirty="0">
              <a:sym typeface="+mn-lt"/>
            </a:endParaRPr>
          </a:p>
        </p:txBody>
      </p:sp>
      <p:sp>
        <p:nvSpPr>
          <p:cNvPr id="122" name="Text Placeholder 2">
            <a:extLst>
              <a:ext uri="{FF2B5EF4-FFF2-40B4-BE49-F238E27FC236}">
                <a16:creationId xmlns:a16="http://schemas.microsoft.com/office/drawing/2014/main" id="{014B45E2-8DA9-4C1C-BAD8-CD4F348B9D78}"/>
              </a:ext>
            </a:extLst>
          </p:cNvPr>
          <p:cNvSpPr>
            <a:spLocks noGrp="1"/>
          </p:cNvSpPr>
          <p:nvPr>
            <p:custDataLst>
              <p:tags r:id="rId47"/>
            </p:custDataLst>
          </p:nvPr>
        </p:nvSpPr>
        <p:spPr bwMode="auto">
          <a:xfrm>
            <a:off x="6042025" y="4351338"/>
            <a:ext cx="2927350" cy="912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The version of maturity before </a:t>
            </a:r>
            <a:br>
              <a:rPr lang="en-US" altLang="en-US" sz="1200" dirty="0"/>
            </a:br>
            <a:r>
              <a:rPr lang="en-US" altLang="en-US" sz="1200" dirty="0"/>
              <a:t>dashboards are automatically personalized </a:t>
            </a:r>
            <a:br>
              <a:rPr lang="en-US" altLang="en-US" sz="1200" dirty="0"/>
            </a:br>
            <a:r>
              <a:rPr lang="en-US" altLang="en-US" sz="1200" dirty="0"/>
              <a:t>using assumed/predicted preferences is a </a:t>
            </a:r>
            <a:br>
              <a:rPr lang="en-US" altLang="en-US" sz="1200" dirty="0"/>
            </a:br>
            <a:r>
              <a:rPr lang="en-US" altLang="en-US" sz="1200" dirty="0"/>
              <a:t>manually-customizable dashboard that </a:t>
            </a:r>
            <a:br>
              <a:rPr lang="en-US" altLang="en-US" sz="1200" dirty="0"/>
            </a:br>
            <a:r>
              <a:rPr lang="en-US" altLang="en-US" sz="1200" dirty="0" err="1"/>
              <a:t>lets</a:t>
            </a:r>
            <a:r>
              <a:rPr lang="en-US" altLang="en-US" sz="1200" dirty="0"/>
              <a:t> customers select different view</a:t>
            </a:r>
            <a:endParaRPr lang="en-US" sz="1200" dirty="0">
              <a:sym typeface="+mn-lt"/>
            </a:endParaRPr>
          </a:p>
        </p:txBody>
      </p:sp>
      <p:sp>
        <p:nvSpPr>
          <p:cNvPr id="166" name="Text Placeholder 2">
            <a:extLst>
              <a:ext uri="{FF2B5EF4-FFF2-40B4-BE49-F238E27FC236}">
                <a16:creationId xmlns:a16="http://schemas.microsoft.com/office/drawing/2014/main" id="{ED0AC7EE-9544-4039-8364-A983FE7EB68A}"/>
              </a:ext>
            </a:extLst>
          </p:cNvPr>
          <p:cNvSpPr>
            <a:spLocks noGrp="1"/>
          </p:cNvSpPr>
          <p:nvPr>
            <p:custDataLst>
              <p:tags r:id="rId48"/>
            </p:custDataLst>
          </p:nvPr>
        </p:nvSpPr>
        <p:spPr bwMode="auto">
          <a:xfrm>
            <a:off x="6042025" y="5357813"/>
            <a:ext cx="2487613" cy="7302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Will be implementable </a:t>
            </a:r>
            <a:r>
              <a:rPr lang="en-US" sz="1200" dirty="0">
                <a:sym typeface="+mn-lt"/>
              </a:rPr>
              <a:t>once basic</a:t>
            </a:r>
          </a:p>
          <a:p>
            <a:r>
              <a:rPr lang="en-US" sz="1200" dirty="0">
                <a:sym typeface="+mn-lt"/>
              </a:rPr>
              <a:t>Aclara functionality has been rolled </a:t>
            </a:r>
            <a:br>
              <a:rPr lang="en-US" sz="1200" dirty="0">
                <a:sym typeface="+mn-lt"/>
              </a:rPr>
            </a:br>
            <a:r>
              <a:rPr lang="en-US" sz="1200" dirty="0">
                <a:sym typeface="+mn-lt"/>
              </a:rPr>
              <a:t>out and happen alongside advanced </a:t>
            </a:r>
            <a:br>
              <a:rPr lang="en-US" sz="1200" dirty="0">
                <a:sym typeface="+mn-lt"/>
              </a:rPr>
            </a:br>
            <a:r>
              <a:rPr lang="en-US" sz="1200" dirty="0">
                <a:sym typeface="+mn-lt"/>
              </a:rPr>
              <a:t>predictive capability build-out</a:t>
            </a:r>
          </a:p>
        </p:txBody>
      </p:sp>
      <p:sp>
        <p:nvSpPr>
          <p:cNvPr id="60" name="RectangleLegend1">
            <a:extLst>
              <a:ext uri="{FF2B5EF4-FFF2-40B4-BE49-F238E27FC236}">
                <a16:creationId xmlns:a16="http://schemas.microsoft.com/office/drawing/2014/main" id="{C188372B-266C-456C-A21E-99D2189CBC98}"/>
              </a:ext>
            </a:extLst>
          </p:cNvPr>
          <p:cNvSpPr>
            <a:spLocks noChangeArrowheads="1"/>
          </p:cNvSpPr>
          <p:nvPr/>
        </p:nvSpPr>
        <p:spPr bwMode="auto">
          <a:xfrm>
            <a:off x="5935464" y="340822"/>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62" name="RectangleLegend2">
            <a:extLst>
              <a:ext uri="{FF2B5EF4-FFF2-40B4-BE49-F238E27FC236}">
                <a16:creationId xmlns:a16="http://schemas.microsoft.com/office/drawing/2014/main" id="{150D4ED7-8F8D-485F-A078-E156B51B8F5D}"/>
              </a:ext>
            </a:extLst>
          </p:cNvPr>
          <p:cNvSpPr>
            <a:spLocks noChangeArrowheads="1"/>
          </p:cNvSpPr>
          <p:nvPr/>
        </p:nvSpPr>
        <p:spPr bwMode="auto">
          <a:xfrm>
            <a:off x="6870524" y="340822"/>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74" name="RectangleLegend3">
            <a:extLst>
              <a:ext uri="{FF2B5EF4-FFF2-40B4-BE49-F238E27FC236}">
                <a16:creationId xmlns:a16="http://schemas.microsoft.com/office/drawing/2014/main" id="{57DCE773-F6C1-48DF-8933-9C4B41678486}"/>
              </a:ext>
            </a:extLst>
          </p:cNvPr>
          <p:cNvSpPr>
            <a:spLocks noChangeArrowheads="1"/>
          </p:cNvSpPr>
          <p:nvPr/>
        </p:nvSpPr>
        <p:spPr bwMode="auto">
          <a:xfrm>
            <a:off x="7981914" y="340822"/>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76" name="Legend1">
            <a:extLst>
              <a:ext uri="{FF2B5EF4-FFF2-40B4-BE49-F238E27FC236}">
                <a16:creationId xmlns:a16="http://schemas.microsoft.com/office/drawing/2014/main" id="{C629FBF2-B17A-462B-8E4C-15E87D988FCB}"/>
              </a:ext>
            </a:extLst>
          </p:cNvPr>
          <p:cNvSpPr>
            <a:spLocks noChangeArrowheads="1"/>
          </p:cNvSpPr>
          <p:nvPr/>
        </p:nvSpPr>
        <p:spPr bwMode="auto">
          <a:xfrm>
            <a:off x="6159577" y="329481"/>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77" name="Legend2">
            <a:extLst>
              <a:ext uri="{FF2B5EF4-FFF2-40B4-BE49-F238E27FC236}">
                <a16:creationId xmlns:a16="http://schemas.microsoft.com/office/drawing/2014/main" id="{F59EE827-765D-49A2-BC81-31158E1C483A}"/>
              </a:ext>
            </a:extLst>
          </p:cNvPr>
          <p:cNvSpPr>
            <a:spLocks noChangeArrowheads="1"/>
          </p:cNvSpPr>
          <p:nvPr/>
        </p:nvSpPr>
        <p:spPr bwMode="auto">
          <a:xfrm>
            <a:off x="7094637" y="329481"/>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78" name="Legend3">
            <a:extLst>
              <a:ext uri="{FF2B5EF4-FFF2-40B4-BE49-F238E27FC236}">
                <a16:creationId xmlns:a16="http://schemas.microsoft.com/office/drawing/2014/main" id="{8C16EC10-BDFA-4D98-90EE-B38F1E547C24}"/>
              </a:ext>
            </a:extLst>
          </p:cNvPr>
          <p:cNvSpPr>
            <a:spLocks noChangeArrowheads="1"/>
          </p:cNvSpPr>
          <p:nvPr/>
        </p:nvSpPr>
        <p:spPr bwMode="auto">
          <a:xfrm>
            <a:off x="8206028" y="329481"/>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79" name="RectangleLegend1">
            <a:extLst>
              <a:ext uri="{FF2B5EF4-FFF2-40B4-BE49-F238E27FC236}">
                <a16:creationId xmlns:a16="http://schemas.microsoft.com/office/drawing/2014/main" id="{9402B0CA-EDF4-41BE-9B98-36F263876C08}"/>
              </a:ext>
            </a:extLst>
          </p:cNvPr>
          <p:cNvSpPr>
            <a:spLocks noChangeArrowheads="1"/>
          </p:cNvSpPr>
          <p:nvPr/>
        </p:nvSpPr>
        <p:spPr bwMode="auto">
          <a:xfrm>
            <a:off x="4269357" y="340822"/>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80" name="Legend1">
            <a:extLst>
              <a:ext uri="{FF2B5EF4-FFF2-40B4-BE49-F238E27FC236}">
                <a16:creationId xmlns:a16="http://schemas.microsoft.com/office/drawing/2014/main" id="{F442A9F4-4CDA-48F1-9317-66C79AB0FDC0}"/>
              </a:ext>
            </a:extLst>
          </p:cNvPr>
          <p:cNvSpPr>
            <a:spLocks noChangeArrowheads="1"/>
          </p:cNvSpPr>
          <p:nvPr/>
        </p:nvSpPr>
        <p:spPr bwMode="auto">
          <a:xfrm>
            <a:off x="4493470" y="329481"/>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Tree>
    <p:extLst>
      <p:ext uri="{BB962C8B-B14F-4D97-AF65-F5344CB8AC3E}">
        <p14:creationId xmlns:p14="http://schemas.microsoft.com/office/powerpoint/2010/main" val="32288497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9D56751-E24B-41D7-BACB-4E129D800989}"/>
              </a:ext>
            </a:extLst>
          </p:cNvPr>
          <p:cNvGraphicFramePr>
            <a:graphicFrameLocks noChangeAspect="1"/>
          </p:cNvGraphicFramePr>
          <p:nvPr>
            <p:custDataLst>
              <p:tags r:id="rId2"/>
            </p:custDataLst>
            <p:extLst>
              <p:ext uri="{D42A27DB-BD31-4B8C-83A1-F6EECF244321}">
                <p14:modId xmlns:p14="http://schemas.microsoft.com/office/powerpoint/2010/main" val="13576901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261" name="think-cell Slide" r:id="rId10" imgW="347" imgH="346" progId="TCLayout.ActiveDocument.1">
                  <p:embed/>
                </p:oleObj>
              </mc:Choice>
              <mc:Fallback>
                <p:oleObj name="think-cell Slide" r:id="rId10" imgW="347" imgH="346" progId="TCLayout.ActiveDocument.1">
                  <p:embed/>
                  <p:pic>
                    <p:nvPicPr>
                      <p:cNvPr id="3" name="Object 2" hidden="1">
                        <a:extLst>
                          <a:ext uri="{FF2B5EF4-FFF2-40B4-BE49-F238E27FC236}">
                            <a16:creationId xmlns:a16="http://schemas.microsoft.com/office/drawing/2014/main" id="{09D56751-E24B-41D7-BACB-4E129D80098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19564F3-1C2F-4480-B942-661174CC759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GB"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38B68BE4-D8E3-42D7-B79E-B315C5ECD31C}"/>
              </a:ext>
            </a:extLst>
          </p:cNvPr>
          <p:cNvSpPr>
            <a:spLocks noGrp="1"/>
          </p:cNvSpPr>
          <p:nvPr>
            <p:ph type="title"/>
          </p:nvPr>
        </p:nvSpPr>
        <p:spPr bwMode="auto">
          <a:xfrm>
            <a:off x="174944" y="234864"/>
            <a:ext cx="8794113"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GB" dirty="0"/>
              <a:t>C&amp;I support: problem statements</a:t>
            </a:r>
          </a:p>
        </p:txBody>
      </p:sp>
      <p:sp>
        <p:nvSpPr>
          <p:cNvPr id="10" name="Rectangle 5">
            <a:extLst>
              <a:ext uri="{FF2B5EF4-FFF2-40B4-BE49-F238E27FC236}">
                <a16:creationId xmlns:a16="http://schemas.microsoft.com/office/drawing/2014/main" id="{3DDEDE81-6632-4ECA-A8F0-35D3DBAA5FB2}"/>
              </a:ext>
            </a:extLst>
          </p:cNvPr>
          <p:cNvSpPr txBox="1">
            <a:spLocks/>
          </p:cNvSpPr>
          <p:nvPr>
            <p:custDataLst>
              <p:tags r:id="rId4"/>
            </p:custDataLst>
          </p:nvPr>
        </p:nvSpPr>
        <p:spPr>
          <a:xfrm>
            <a:off x="174943" y="695626"/>
            <a:ext cx="1371755" cy="1184940"/>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Overarching</a:t>
            </a:r>
          </a:p>
          <a:p>
            <a:r>
              <a:rPr lang="en-US" sz="1600" b="1" dirty="0">
                <a:solidFill>
                  <a:schemeClr val="accent4"/>
                </a:solidFill>
              </a:rPr>
              <a:t>problem statement</a:t>
            </a:r>
          </a:p>
        </p:txBody>
      </p:sp>
      <p:sp>
        <p:nvSpPr>
          <p:cNvPr id="11" name="Rectangle 5">
            <a:extLst>
              <a:ext uri="{FF2B5EF4-FFF2-40B4-BE49-F238E27FC236}">
                <a16:creationId xmlns:a16="http://schemas.microsoft.com/office/drawing/2014/main" id="{8E7AA7C8-8EE7-4B09-99B9-3B149080F2F8}"/>
              </a:ext>
            </a:extLst>
          </p:cNvPr>
          <p:cNvSpPr txBox="1">
            <a:spLocks/>
          </p:cNvSpPr>
          <p:nvPr>
            <p:custDataLst>
              <p:tags r:id="rId5"/>
            </p:custDataLst>
          </p:nvPr>
        </p:nvSpPr>
        <p:spPr>
          <a:xfrm>
            <a:off x="174943" y="2154329"/>
            <a:ext cx="1371755" cy="3913096"/>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Specific problem statements</a:t>
            </a:r>
          </a:p>
        </p:txBody>
      </p:sp>
      <p:sp>
        <p:nvSpPr>
          <p:cNvPr id="12" name="TextBox 11">
            <a:extLst>
              <a:ext uri="{FF2B5EF4-FFF2-40B4-BE49-F238E27FC236}">
                <a16:creationId xmlns:a16="http://schemas.microsoft.com/office/drawing/2014/main" id="{503CF5CC-2952-4E07-9CCF-97F2AC7139C6}"/>
              </a:ext>
            </a:extLst>
          </p:cNvPr>
          <p:cNvSpPr txBox="1">
            <a:spLocks/>
          </p:cNvSpPr>
          <p:nvPr>
            <p:custDataLst>
              <p:tags r:id="rId6"/>
            </p:custDataLst>
          </p:nvPr>
        </p:nvSpPr>
        <p:spPr>
          <a:xfrm>
            <a:off x="1619251" y="695626"/>
            <a:ext cx="7349806" cy="984885"/>
          </a:xfrm>
          <a:prstGeom prst="rect">
            <a:avLst/>
          </a:prstGeom>
        </p:spPr>
        <p:txBody>
          <a:bodyPr vert="horz" wrap="square" lIns="0" tIns="0" rIns="0" bIns="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Aft>
                <a:spcPts val="600"/>
              </a:spcAft>
            </a:pPr>
            <a:r>
              <a:rPr lang="en-US" dirty="0"/>
              <a:t>For too long, Ameren has neglected C&amp;I customers’ desire for digital, self-service tools and options that are available to residential and small commercial customers; with a new generation entering the workforce, these features will soon become an expectation</a:t>
            </a:r>
          </a:p>
        </p:txBody>
      </p:sp>
      <p:cxnSp>
        <p:nvCxnSpPr>
          <p:cNvPr id="13" name="Straight Arrow Connector 12">
            <a:extLst>
              <a:ext uri="{FF2B5EF4-FFF2-40B4-BE49-F238E27FC236}">
                <a16:creationId xmlns:a16="http://schemas.microsoft.com/office/drawing/2014/main" id="{8A81AD9C-21A9-4A2E-A554-15035A973CBA}"/>
              </a:ext>
            </a:extLst>
          </p:cNvPr>
          <p:cNvCxnSpPr/>
          <p:nvPr/>
        </p:nvCxnSpPr>
        <p:spPr>
          <a:xfrm>
            <a:off x="1619251" y="2017448"/>
            <a:ext cx="7349805" cy="0"/>
          </a:xfrm>
          <a:prstGeom prst="straightConnector1">
            <a:avLst/>
          </a:prstGeom>
          <a:ln w="12700">
            <a:solidFill>
              <a:srgbClr val="808080"/>
            </a:solidFill>
            <a:prstDash val="sysDot"/>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A0BC59F-B0C5-43EE-91E8-9CD38BB0510C}"/>
              </a:ext>
            </a:extLst>
          </p:cNvPr>
          <p:cNvSpPr txBox="1"/>
          <p:nvPr>
            <p:custDataLst>
              <p:tags r:id="rId7"/>
            </p:custDataLst>
          </p:nvPr>
        </p:nvSpPr>
        <p:spPr>
          <a:xfrm>
            <a:off x="1619251" y="2154328"/>
            <a:ext cx="7349805" cy="2831544"/>
          </a:xfrm>
          <a:prstGeom prst="rect">
            <a:avLst/>
          </a:prstGeom>
        </p:spPr>
        <p:txBody>
          <a:bodyPr vert="horz" wrap="square" lIns="0" tIns="0" rIns="0" bIns="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spcBef>
                <a:spcPct val="50000"/>
              </a:spcBef>
            </a:pPr>
            <a:r>
              <a:rPr lang="en-US" dirty="0"/>
              <a:t>We don’t offer C&amp;I customers many self-service options (newly-introduced Guest Pay allows them to make online payments), so Key Account Managers spend a significant amount of their time on transactional, reactive business</a:t>
            </a:r>
          </a:p>
          <a:p>
            <a:pPr lvl="1">
              <a:spcBef>
                <a:spcPct val="50000"/>
              </a:spcBef>
            </a:pPr>
            <a:r>
              <a:rPr lang="en-US" dirty="0"/>
              <a:t>We send too many engineers on-site (e.g. for estimating new construction jobs), which is costly and inefficient productivity-wise</a:t>
            </a:r>
          </a:p>
          <a:p>
            <a:pPr lvl="1">
              <a:spcBef>
                <a:spcPct val="50000"/>
              </a:spcBef>
            </a:pPr>
            <a:r>
              <a:rPr lang="en-US" dirty="0"/>
              <a:t>Current Key Account Managers don’t have a good ability to view aggregated data or synthesized insights relevant to their key account customer (e.g., industry trends or “next logical product” to go discuss)</a:t>
            </a:r>
          </a:p>
          <a:p>
            <a:pPr lvl="1">
              <a:spcBef>
                <a:spcPct val="50000"/>
              </a:spcBef>
            </a:pPr>
            <a:r>
              <a:rPr lang="en-US" dirty="0"/>
              <a:t>C&amp;I Customers will not always want to rely on Ameren-owned capabilities (e.g. Web site or CRM visualization) for data and insights around their energy use</a:t>
            </a:r>
          </a:p>
        </p:txBody>
      </p:sp>
    </p:spTree>
    <p:extLst>
      <p:ext uri="{BB962C8B-B14F-4D97-AF65-F5344CB8AC3E}">
        <p14:creationId xmlns:p14="http://schemas.microsoft.com/office/powerpoint/2010/main" val="27086815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15649291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53947" name="think-cell Slide" r:id="rId59" imgW="473" imgH="473" progId="TCLayout.ActiveDocument.1">
                  <p:embed/>
                </p:oleObj>
              </mc:Choice>
              <mc:Fallback>
                <p:oleObj name="think-cell Slide" r:id="rId59"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60"/>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20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C&amp;I support</a:t>
            </a:r>
          </a:p>
        </p:txBody>
      </p:sp>
      <p:sp>
        <p:nvSpPr>
          <p:cNvPr id="91" name="Text Placeholder 2">
            <a:extLst>
              <a:ext uri="{FF2B5EF4-FFF2-40B4-BE49-F238E27FC236}">
                <a16:creationId xmlns:a16="http://schemas.microsoft.com/office/drawing/2014/main" id="{841B9B88-8ED0-48AC-B1C2-65ECF34413D3}"/>
              </a:ext>
            </a:extLst>
          </p:cNvPr>
          <p:cNvSpPr>
            <a:spLocks noGrp="1"/>
          </p:cNvSpPr>
          <p:nvPr>
            <p:custDataLst>
              <p:tags r:id="rId4"/>
            </p:custDataLst>
          </p:nvPr>
        </p:nvSpPr>
        <p:spPr bwMode="auto">
          <a:xfrm>
            <a:off x="3243263" y="542925"/>
            <a:ext cx="1025525"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3C39E7C-5304-4D16-B785-EE55BE34CAD2}" type="datetime'''''''''''2''''''''''0''''''''''''''''''''''''1''''''''9'">
              <a:rPr lang="en-US" altLang="en-US" sz="1200" b="1" smtClean="0">
                <a:solidFill>
                  <a:schemeClr val="accent3"/>
                </a:solidFill>
                <a:sym typeface="+mn-lt"/>
              </a:rPr>
              <a:pPr/>
              <a:t>2019</a:t>
            </a:fld>
            <a:endParaRPr lang="en-US" sz="1200" b="1" dirty="0">
              <a:solidFill>
                <a:schemeClr val="accent3"/>
              </a:solidFill>
              <a:sym typeface="+mn-lt"/>
            </a:endParaRPr>
          </a:p>
        </p:txBody>
      </p:sp>
      <p:sp>
        <p:nvSpPr>
          <p:cNvPr id="93" name="Text Placeholder 2">
            <a:extLst>
              <a:ext uri="{FF2B5EF4-FFF2-40B4-BE49-F238E27FC236}">
                <a16:creationId xmlns:a16="http://schemas.microsoft.com/office/drawing/2014/main" id="{90481382-929C-404C-AA18-182A1C57FA7A}"/>
              </a:ext>
            </a:extLst>
          </p:cNvPr>
          <p:cNvSpPr>
            <a:spLocks noGrp="1"/>
          </p:cNvSpPr>
          <p:nvPr>
            <p:custDataLst>
              <p:tags r:id="rId5"/>
            </p:custDataLst>
          </p:nvPr>
        </p:nvSpPr>
        <p:spPr bwMode="auto">
          <a:xfrm>
            <a:off x="4268787" y="542925"/>
            <a:ext cx="1366838"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150DB50-2B82-4CBB-A5C2-C541DF1B5284}" type="datetime'''''''''''2''''''0''''20'''''''''''''">
              <a:rPr lang="en-US" altLang="en-US" sz="1200" b="1" smtClean="0">
                <a:solidFill>
                  <a:schemeClr val="accent3"/>
                </a:solidFill>
                <a:sym typeface="+mn-lt"/>
              </a:rPr>
              <a:pPr/>
              <a:t>2020</a:t>
            </a:fld>
            <a:endParaRPr lang="en-US" sz="1200" b="1" dirty="0">
              <a:solidFill>
                <a:schemeClr val="accent3"/>
              </a:solidFill>
              <a:sym typeface="+mn-lt"/>
            </a:endParaRPr>
          </a:p>
        </p:txBody>
      </p:sp>
      <p:sp>
        <p:nvSpPr>
          <p:cNvPr id="74" name="Text Placeholder 2">
            <a:extLst>
              <a:ext uri="{FF2B5EF4-FFF2-40B4-BE49-F238E27FC236}">
                <a16:creationId xmlns:a16="http://schemas.microsoft.com/office/drawing/2014/main" id="{DA8049BC-991E-40CF-B096-A903F01A5C98}"/>
              </a:ext>
            </a:extLst>
          </p:cNvPr>
          <p:cNvSpPr>
            <a:spLocks noGrp="1"/>
          </p:cNvSpPr>
          <p:nvPr>
            <p:custDataLst>
              <p:tags r:id="rId6"/>
            </p:custDataLst>
          </p:nvPr>
        </p:nvSpPr>
        <p:spPr bwMode="auto">
          <a:xfrm>
            <a:off x="5635624" y="542925"/>
            <a:ext cx="674688"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AF4C128-5E02-4971-B95A-840AF260DBDE}" type="datetime'20''''''''''''''''''''''''''''''''''''2''''''''''''''''1'''">
              <a:rPr lang="en-US" altLang="en-US" sz="1200" b="1" smtClean="0">
                <a:solidFill>
                  <a:schemeClr val="accent3"/>
                </a:solidFill>
                <a:sym typeface="+mn-lt"/>
              </a:rPr>
              <a:pPr/>
              <a:t>2021</a:t>
            </a:fld>
            <a:endParaRPr lang="en-US" sz="1200" b="1" dirty="0">
              <a:solidFill>
                <a:schemeClr val="accent3"/>
              </a:solidFill>
              <a:sym typeface="+mn-lt"/>
            </a:endParaRPr>
          </a:p>
        </p:txBody>
      </p:sp>
      <p:sp>
        <p:nvSpPr>
          <p:cNvPr id="87" name="Text Placeholder 2">
            <a:extLst>
              <a:ext uri="{FF2B5EF4-FFF2-40B4-BE49-F238E27FC236}">
                <a16:creationId xmlns:a16="http://schemas.microsoft.com/office/drawing/2014/main" id="{85F5844E-F063-4A1B-AF58-28BEF35F6EBC}"/>
              </a:ext>
            </a:extLst>
          </p:cNvPr>
          <p:cNvSpPr>
            <a:spLocks noGrp="1"/>
          </p:cNvSpPr>
          <p:nvPr>
            <p:custDataLst>
              <p:tags r:id="rId7"/>
            </p:custDataLst>
          </p:nvPr>
        </p:nvSpPr>
        <p:spPr bwMode="auto">
          <a:xfrm>
            <a:off x="3243263" y="788988"/>
            <a:ext cx="339725"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CEE2745-9948-4E28-BA20-7409881E7A31}" type="datetime'''''''Q''''''''''''''''''''''''''''''''''''''''''''2'''''">
              <a:rPr lang="en-US" altLang="en-US" sz="1200" b="1" smtClean="0">
                <a:solidFill>
                  <a:schemeClr val="accent3"/>
                </a:solidFill>
                <a:sym typeface="+mn-lt"/>
              </a:rPr>
              <a:pPr/>
              <a:t>Q2</a:t>
            </a:fld>
            <a:endParaRPr lang="en-US" sz="1200" b="1" dirty="0">
              <a:solidFill>
                <a:schemeClr val="accent3"/>
              </a:solidFill>
              <a:sym typeface="+mn-lt"/>
            </a:endParaRPr>
          </a:p>
        </p:txBody>
      </p:sp>
      <p:sp>
        <p:nvSpPr>
          <p:cNvPr id="99" name="Text Placeholder 2">
            <a:extLst>
              <a:ext uri="{FF2B5EF4-FFF2-40B4-BE49-F238E27FC236}">
                <a16:creationId xmlns:a16="http://schemas.microsoft.com/office/drawing/2014/main" id="{0EE38579-ECA8-429C-83EA-B57309E54D82}"/>
              </a:ext>
            </a:extLst>
          </p:cNvPr>
          <p:cNvSpPr>
            <a:spLocks noGrp="1"/>
          </p:cNvSpPr>
          <p:nvPr>
            <p:custDataLst>
              <p:tags r:id="rId8"/>
            </p:custDataLst>
          </p:nvPr>
        </p:nvSpPr>
        <p:spPr bwMode="auto">
          <a:xfrm>
            <a:off x="3582987" y="788988"/>
            <a:ext cx="342900"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3D00815-6614-4E71-8DCE-4C07D321AF76}" type="datetime'''''''''''''''''Q''''''''3'''''''''''''''''''''''''''''">
              <a:rPr lang="en-US" altLang="en-US" sz="1200" b="1" smtClean="0">
                <a:solidFill>
                  <a:schemeClr val="accent3"/>
                </a:solidFill>
                <a:sym typeface="+mn-lt"/>
              </a:rPr>
              <a:pPr/>
              <a:t>Q3</a:t>
            </a:fld>
            <a:endParaRPr lang="en-US" sz="1200" b="1" dirty="0">
              <a:solidFill>
                <a:schemeClr val="accent3"/>
              </a:solidFill>
              <a:sym typeface="+mn-lt"/>
            </a:endParaRPr>
          </a:p>
        </p:txBody>
      </p:sp>
      <p:sp>
        <p:nvSpPr>
          <p:cNvPr id="356" name="Text Placeholder 2">
            <a:extLst>
              <a:ext uri="{FF2B5EF4-FFF2-40B4-BE49-F238E27FC236}">
                <a16:creationId xmlns:a16="http://schemas.microsoft.com/office/drawing/2014/main" id="{733BA267-C3DC-4B44-8EF6-602033BD2ED7}"/>
              </a:ext>
            </a:extLst>
          </p:cNvPr>
          <p:cNvSpPr>
            <a:spLocks noGrp="1"/>
          </p:cNvSpPr>
          <p:nvPr>
            <p:custDataLst>
              <p:tags r:id="rId9"/>
            </p:custDataLst>
          </p:nvPr>
        </p:nvSpPr>
        <p:spPr bwMode="auto">
          <a:xfrm>
            <a:off x="3925887" y="788988"/>
            <a:ext cx="342900"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7DB2A51-D223-424A-8050-C0AB37ED3C54}" type="datetime'''''''Q''''''''''4'''''''''''''''''''''''''''''''''''''''''''">
              <a:rPr lang="en-US" altLang="en-US" sz="1200" b="1" smtClean="0">
                <a:solidFill>
                  <a:schemeClr val="accent3"/>
                </a:solidFill>
                <a:sym typeface="+mn-lt"/>
              </a:rPr>
              <a:pPr/>
              <a:t>Q4</a:t>
            </a:fld>
            <a:endParaRPr lang="en-US" sz="1200" b="1" dirty="0">
              <a:solidFill>
                <a:schemeClr val="accent3"/>
              </a:solidFill>
              <a:sym typeface="+mn-lt"/>
            </a:endParaRPr>
          </a:p>
        </p:txBody>
      </p:sp>
      <p:sp>
        <p:nvSpPr>
          <p:cNvPr id="358" name="Text Placeholder 2">
            <a:extLst>
              <a:ext uri="{FF2B5EF4-FFF2-40B4-BE49-F238E27FC236}">
                <a16:creationId xmlns:a16="http://schemas.microsoft.com/office/drawing/2014/main" id="{10588791-3E8F-4499-B0C5-19F847CB15D8}"/>
              </a:ext>
            </a:extLst>
          </p:cNvPr>
          <p:cNvSpPr>
            <a:spLocks noGrp="1"/>
          </p:cNvSpPr>
          <p:nvPr>
            <p:custDataLst>
              <p:tags r:id="rId10"/>
            </p:custDataLst>
          </p:nvPr>
        </p:nvSpPr>
        <p:spPr bwMode="auto">
          <a:xfrm>
            <a:off x="4268788" y="788988"/>
            <a:ext cx="339725"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0E87AFB-7E9A-4597-B7E2-E56C59373461}" type="datetime'''''''''''''''''''''''''''''Q1'''''''''''''''''''''''''">
              <a:rPr lang="en-US" altLang="en-US" sz="1200" b="1" smtClean="0">
                <a:solidFill>
                  <a:schemeClr val="accent3"/>
                </a:solidFill>
                <a:sym typeface="+mn-lt"/>
              </a:rPr>
              <a:pPr/>
              <a:t>Q1</a:t>
            </a:fld>
            <a:endParaRPr lang="en-US" sz="1200" b="1" dirty="0">
              <a:solidFill>
                <a:schemeClr val="accent3"/>
              </a:solidFill>
              <a:sym typeface="+mn-lt"/>
            </a:endParaRPr>
          </a:p>
        </p:txBody>
      </p:sp>
      <p:sp>
        <p:nvSpPr>
          <p:cNvPr id="360" name="Text Placeholder 2">
            <a:extLst>
              <a:ext uri="{FF2B5EF4-FFF2-40B4-BE49-F238E27FC236}">
                <a16:creationId xmlns:a16="http://schemas.microsoft.com/office/drawing/2014/main" id="{EB434800-613D-4896-8A7B-272ACAD0C103}"/>
              </a:ext>
            </a:extLst>
          </p:cNvPr>
          <p:cNvSpPr>
            <a:spLocks noGrp="1"/>
          </p:cNvSpPr>
          <p:nvPr>
            <p:custDataLst>
              <p:tags r:id="rId11"/>
            </p:custDataLst>
          </p:nvPr>
        </p:nvSpPr>
        <p:spPr bwMode="auto">
          <a:xfrm>
            <a:off x="4608513" y="788988"/>
            <a:ext cx="339725"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3E79D43-C2A3-4CCB-8E1A-36CF74A3375B}" type="datetime'''''''''''''''''''Q''''''2'''''''">
              <a:rPr lang="en-US" altLang="en-US" sz="1200" b="1" smtClean="0">
                <a:solidFill>
                  <a:schemeClr val="accent3"/>
                </a:solidFill>
                <a:sym typeface="+mn-lt"/>
              </a:rPr>
              <a:pPr/>
              <a:t>Q2</a:t>
            </a:fld>
            <a:endParaRPr lang="en-US" sz="1200" b="1" dirty="0">
              <a:solidFill>
                <a:schemeClr val="accent3"/>
              </a:solidFill>
              <a:sym typeface="+mn-lt"/>
            </a:endParaRPr>
          </a:p>
        </p:txBody>
      </p:sp>
      <p:sp>
        <p:nvSpPr>
          <p:cNvPr id="362" name="Text Placeholder 2">
            <a:extLst>
              <a:ext uri="{FF2B5EF4-FFF2-40B4-BE49-F238E27FC236}">
                <a16:creationId xmlns:a16="http://schemas.microsoft.com/office/drawing/2014/main" id="{254453A0-47B4-42C4-9B61-FCB48BDE8F78}"/>
              </a:ext>
            </a:extLst>
          </p:cNvPr>
          <p:cNvSpPr>
            <a:spLocks noGrp="1"/>
          </p:cNvSpPr>
          <p:nvPr>
            <p:custDataLst>
              <p:tags r:id="rId12"/>
            </p:custDataLst>
          </p:nvPr>
        </p:nvSpPr>
        <p:spPr bwMode="auto">
          <a:xfrm>
            <a:off x="4948237" y="788988"/>
            <a:ext cx="342900"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B2AEB79-9F33-4743-A26D-E5BC75F43A3B}" type="datetime'''''''''''''''''''''''''''''''Q''''''''''''''''''''''3'''''">
              <a:rPr lang="en-US" altLang="en-US" sz="1200" b="1" smtClean="0">
                <a:solidFill>
                  <a:schemeClr val="accent3"/>
                </a:solidFill>
                <a:sym typeface="+mn-lt"/>
              </a:rPr>
              <a:pPr/>
              <a:t>Q3</a:t>
            </a:fld>
            <a:endParaRPr lang="en-US" sz="1200" b="1" dirty="0">
              <a:solidFill>
                <a:schemeClr val="accent3"/>
              </a:solidFill>
              <a:sym typeface="+mn-lt"/>
            </a:endParaRPr>
          </a:p>
        </p:txBody>
      </p:sp>
      <p:sp>
        <p:nvSpPr>
          <p:cNvPr id="70" name="Text Placeholder 2">
            <a:extLst>
              <a:ext uri="{FF2B5EF4-FFF2-40B4-BE49-F238E27FC236}">
                <a16:creationId xmlns:a16="http://schemas.microsoft.com/office/drawing/2014/main" id="{0F3F9AE2-AD48-482E-9E13-7CB5DED28095}"/>
              </a:ext>
            </a:extLst>
          </p:cNvPr>
          <p:cNvSpPr>
            <a:spLocks noGrp="1"/>
          </p:cNvSpPr>
          <p:nvPr>
            <p:custDataLst>
              <p:tags r:id="rId13"/>
            </p:custDataLst>
          </p:nvPr>
        </p:nvSpPr>
        <p:spPr bwMode="auto">
          <a:xfrm>
            <a:off x="5291137" y="788988"/>
            <a:ext cx="344488"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97E2583-A9D2-45D9-9F5B-07ADC81DAC08}" type="datetime'''''''''''''''''''''''''''Q''''''4'''''''''''''''''''''">
              <a:rPr lang="en-US" altLang="en-US" sz="1200" b="1" smtClean="0">
                <a:solidFill>
                  <a:schemeClr val="accent3"/>
                </a:solidFill>
                <a:sym typeface="+mn-lt"/>
              </a:rPr>
              <a:pPr/>
              <a:t>Q4</a:t>
            </a:fld>
            <a:endParaRPr lang="en-US" sz="1200" b="1" dirty="0">
              <a:solidFill>
                <a:schemeClr val="accent3"/>
              </a:solidFill>
              <a:sym typeface="+mn-lt"/>
            </a:endParaRPr>
          </a:p>
        </p:txBody>
      </p:sp>
      <p:sp>
        <p:nvSpPr>
          <p:cNvPr id="71" name="Text Placeholder 2">
            <a:extLst>
              <a:ext uri="{FF2B5EF4-FFF2-40B4-BE49-F238E27FC236}">
                <a16:creationId xmlns:a16="http://schemas.microsoft.com/office/drawing/2014/main" id="{EC7EECE9-0E03-4625-AC51-611C52F25ADB}"/>
              </a:ext>
            </a:extLst>
          </p:cNvPr>
          <p:cNvSpPr>
            <a:spLocks noGrp="1"/>
          </p:cNvSpPr>
          <p:nvPr>
            <p:custDataLst>
              <p:tags r:id="rId14"/>
            </p:custDataLst>
          </p:nvPr>
        </p:nvSpPr>
        <p:spPr bwMode="auto">
          <a:xfrm>
            <a:off x="5635625" y="788988"/>
            <a:ext cx="334963"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F9B9CC5-B862-48E5-9A4C-1F3AE6E54790}" type="datetime'''''''Q''''''''''1'''''''''''''''''''''''">
              <a:rPr lang="en-US" altLang="en-US" sz="1200" b="1" smtClean="0">
                <a:solidFill>
                  <a:schemeClr val="accent3"/>
                </a:solidFill>
                <a:sym typeface="+mn-lt"/>
              </a:rPr>
              <a:pPr/>
              <a:t>Q1</a:t>
            </a:fld>
            <a:endParaRPr lang="en-US" sz="1200" b="1" dirty="0">
              <a:solidFill>
                <a:schemeClr val="accent3"/>
              </a:solidFill>
              <a:sym typeface="+mn-lt"/>
            </a:endParaRPr>
          </a:p>
        </p:txBody>
      </p:sp>
      <p:sp>
        <p:nvSpPr>
          <p:cNvPr id="77" name="Text Placeholder 2">
            <a:extLst>
              <a:ext uri="{FF2B5EF4-FFF2-40B4-BE49-F238E27FC236}">
                <a16:creationId xmlns:a16="http://schemas.microsoft.com/office/drawing/2014/main" id="{F96ED45E-CCC4-4AE8-A31C-D74C6B87DC60}"/>
              </a:ext>
            </a:extLst>
          </p:cNvPr>
          <p:cNvSpPr>
            <a:spLocks noGrp="1"/>
          </p:cNvSpPr>
          <p:nvPr>
            <p:custDataLst>
              <p:tags r:id="rId15"/>
            </p:custDataLst>
          </p:nvPr>
        </p:nvSpPr>
        <p:spPr bwMode="auto">
          <a:xfrm>
            <a:off x="5970588" y="788988"/>
            <a:ext cx="339725" cy="2460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EF91D0C-251B-48B5-A6C9-5E753FA44CF9}" type="datetime'''''''''''''''''''''''Q''''''''''''''2'''">
              <a:rPr lang="en-US" altLang="en-US" sz="1200" b="1" smtClean="0">
                <a:solidFill>
                  <a:schemeClr val="accent3"/>
                </a:solidFill>
                <a:sym typeface="+mn-lt"/>
              </a:rPr>
              <a:pPr/>
              <a:t>Q2</a:t>
            </a:fld>
            <a:endParaRPr lang="en-US" sz="1200" b="1" dirty="0">
              <a:solidFill>
                <a:schemeClr val="accent3"/>
              </a:solidFill>
              <a:sym typeface="+mn-lt"/>
            </a:endParaRPr>
          </a:p>
        </p:txBody>
      </p:sp>
      <p:cxnSp>
        <p:nvCxnSpPr>
          <p:cNvPr id="94" name="Straight Connector 93">
            <a:extLst>
              <a:ext uri="{FF2B5EF4-FFF2-40B4-BE49-F238E27FC236}">
                <a16:creationId xmlns:a16="http://schemas.microsoft.com/office/drawing/2014/main" id="{466F240F-4507-4B61-95A7-47AF099494BB}"/>
              </a:ext>
            </a:extLst>
          </p:cNvPr>
          <p:cNvCxnSpPr/>
          <p:nvPr>
            <p:custDataLst>
              <p:tags r:id="rId16"/>
            </p:custDataLst>
          </p:nvPr>
        </p:nvCxnSpPr>
        <p:spPr bwMode="gray">
          <a:xfrm>
            <a:off x="4268788" y="788988"/>
            <a:ext cx="131127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3AB505AE-C9ED-4300-9585-678F143D7F99}"/>
              </a:ext>
            </a:extLst>
          </p:cNvPr>
          <p:cNvCxnSpPr/>
          <p:nvPr>
            <p:custDataLst>
              <p:tags r:id="rId17"/>
            </p:custDataLst>
          </p:nvPr>
        </p:nvCxnSpPr>
        <p:spPr bwMode="gray">
          <a:xfrm>
            <a:off x="5635624" y="788988"/>
            <a:ext cx="6746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D0A4AA0-A01B-4CAF-AD95-964E561EBCE1}"/>
              </a:ext>
            </a:extLst>
          </p:cNvPr>
          <p:cNvCxnSpPr/>
          <p:nvPr>
            <p:custDataLst>
              <p:tags r:id="rId18"/>
            </p:custDataLst>
          </p:nvPr>
        </p:nvCxnSpPr>
        <p:spPr bwMode="gray">
          <a:xfrm>
            <a:off x="3243263" y="788988"/>
            <a:ext cx="9699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778A2B9-F34A-4B4D-AF9D-5B6A6B8C2DFB}"/>
              </a:ext>
            </a:extLst>
          </p:cNvPr>
          <p:cNvCxnSpPr/>
          <p:nvPr>
            <p:custDataLst>
              <p:tags r:id="rId19"/>
            </p:custDataLst>
          </p:nvPr>
        </p:nvCxnSpPr>
        <p:spPr bwMode="gray">
          <a:xfrm>
            <a:off x="5635625" y="1035050"/>
            <a:ext cx="0" cy="513715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E45127B-F911-4DF8-A103-3B00608E604C}"/>
              </a:ext>
            </a:extLst>
          </p:cNvPr>
          <p:cNvCxnSpPr/>
          <p:nvPr>
            <p:custDataLst>
              <p:tags r:id="rId20"/>
            </p:custDataLst>
          </p:nvPr>
        </p:nvCxnSpPr>
        <p:spPr bwMode="gray">
          <a:xfrm>
            <a:off x="6310313" y="1035050"/>
            <a:ext cx="0" cy="513715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0EBC8F3-6E7C-4E5F-A7E3-2E58B3393E3B}"/>
              </a:ext>
            </a:extLst>
          </p:cNvPr>
          <p:cNvCxnSpPr/>
          <p:nvPr>
            <p:custDataLst>
              <p:tags r:id="rId21"/>
            </p:custDataLst>
          </p:nvPr>
        </p:nvCxnSpPr>
        <p:spPr bwMode="gray">
          <a:xfrm>
            <a:off x="3243263" y="1035050"/>
            <a:ext cx="0" cy="513715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CC8F4FEF-5BD8-48E7-B08E-F383BA410220}"/>
              </a:ext>
            </a:extLst>
          </p:cNvPr>
          <p:cNvCxnSpPr/>
          <p:nvPr>
            <p:custDataLst>
              <p:tags r:id="rId22"/>
            </p:custDataLst>
          </p:nvPr>
        </p:nvCxnSpPr>
        <p:spPr bwMode="gray">
          <a:xfrm>
            <a:off x="4268788" y="1035050"/>
            <a:ext cx="0" cy="513715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C6A72E1-64D1-458C-8B6C-E2F873640F63}"/>
              </a:ext>
            </a:extLst>
          </p:cNvPr>
          <p:cNvCxnSpPr/>
          <p:nvPr>
            <p:custDataLst>
              <p:tags r:id="rId23"/>
            </p:custDataLst>
          </p:nvPr>
        </p:nvCxnSpPr>
        <p:spPr bwMode="gray">
          <a:xfrm>
            <a:off x="3582988" y="1035050"/>
            <a:ext cx="0" cy="51371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C700E51-ABC1-4F0C-B91F-A33C3BBB8B36}"/>
              </a:ext>
            </a:extLst>
          </p:cNvPr>
          <p:cNvCxnSpPr/>
          <p:nvPr>
            <p:custDataLst>
              <p:tags r:id="rId24"/>
            </p:custDataLst>
          </p:nvPr>
        </p:nvCxnSpPr>
        <p:spPr bwMode="gray">
          <a:xfrm>
            <a:off x="4608513" y="1035050"/>
            <a:ext cx="0" cy="51371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E42F2C7-6896-49DF-83C0-D40179780ADF}"/>
              </a:ext>
            </a:extLst>
          </p:cNvPr>
          <p:cNvCxnSpPr/>
          <p:nvPr>
            <p:custDataLst>
              <p:tags r:id="rId25"/>
            </p:custDataLst>
          </p:nvPr>
        </p:nvCxnSpPr>
        <p:spPr bwMode="gray">
          <a:xfrm>
            <a:off x="4948238" y="1035050"/>
            <a:ext cx="0" cy="51371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B412FE9-668A-4CF3-8E97-B9993DD60EEF}"/>
              </a:ext>
            </a:extLst>
          </p:cNvPr>
          <p:cNvCxnSpPr/>
          <p:nvPr>
            <p:custDataLst>
              <p:tags r:id="rId26"/>
            </p:custDataLst>
          </p:nvPr>
        </p:nvCxnSpPr>
        <p:spPr bwMode="gray">
          <a:xfrm>
            <a:off x="5291138" y="1035050"/>
            <a:ext cx="0" cy="51371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00F5A6A-36AD-4B63-ACEA-48DDE2284ACB}"/>
              </a:ext>
            </a:extLst>
          </p:cNvPr>
          <p:cNvCxnSpPr/>
          <p:nvPr>
            <p:custDataLst>
              <p:tags r:id="rId27"/>
            </p:custDataLst>
          </p:nvPr>
        </p:nvCxnSpPr>
        <p:spPr bwMode="gray">
          <a:xfrm>
            <a:off x="3925888" y="1035050"/>
            <a:ext cx="0" cy="51371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15D36C1-6B4E-4024-BA8F-E9142118284E}"/>
              </a:ext>
            </a:extLst>
          </p:cNvPr>
          <p:cNvCxnSpPr/>
          <p:nvPr>
            <p:custDataLst>
              <p:tags r:id="rId28"/>
            </p:custDataLst>
          </p:nvPr>
        </p:nvCxnSpPr>
        <p:spPr bwMode="gray">
          <a:xfrm>
            <a:off x="5970588" y="1035050"/>
            <a:ext cx="0" cy="51371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60BCBA7-ED5A-4D05-94C5-F8DEEF1AE2FB}"/>
              </a:ext>
            </a:extLst>
          </p:cNvPr>
          <p:cNvCxnSpPr/>
          <p:nvPr>
            <p:custDataLst>
              <p:tags r:id="rId29"/>
            </p:custDataLst>
          </p:nvPr>
        </p:nvCxnSpPr>
        <p:spPr bwMode="gray">
          <a:xfrm>
            <a:off x="174625" y="166687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4FB4D3E0-9166-4665-87B0-5675F74D8031}"/>
              </a:ext>
            </a:extLst>
          </p:cNvPr>
          <p:cNvCxnSpPr/>
          <p:nvPr>
            <p:custDataLst>
              <p:tags r:id="rId30"/>
            </p:custDataLst>
          </p:nvPr>
        </p:nvCxnSpPr>
        <p:spPr bwMode="gray">
          <a:xfrm>
            <a:off x="174625" y="3708522"/>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0550F8F-E211-4935-BCFE-7F2555783CB4}"/>
              </a:ext>
            </a:extLst>
          </p:cNvPr>
          <p:cNvCxnSpPr/>
          <p:nvPr>
            <p:custDataLst>
              <p:tags r:id="rId31"/>
            </p:custDataLst>
          </p:nvPr>
        </p:nvCxnSpPr>
        <p:spPr bwMode="gray">
          <a:xfrm>
            <a:off x="174625" y="249237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E7513DC2-BD82-4F25-B4B6-EB4072DA7073}"/>
              </a:ext>
            </a:extLst>
          </p:cNvPr>
          <p:cNvCxnSpPr/>
          <p:nvPr>
            <p:custDataLst>
              <p:tags r:id="rId32"/>
            </p:custDataLst>
          </p:nvPr>
        </p:nvCxnSpPr>
        <p:spPr bwMode="gray">
          <a:xfrm>
            <a:off x="174625" y="432752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9CC2DB3-0028-4674-B9A8-3E911541E29A}"/>
              </a:ext>
            </a:extLst>
          </p:cNvPr>
          <p:cNvCxnSpPr/>
          <p:nvPr>
            <p:custDataLst>
              <p:tags r:id="rId33"/>
            </p:custDataLst>
          </p:nvPr>
        </p:nvCxnSpPr>
        <p:spPr bwMode="gray">
          <a:xfrm>
            <a:off x="174625" y="5335588"/>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E3A8623-9593-41FB-BECD-640AFF7B7080}"/>
              </a:ext>
            </a:extLst>
          </p:cNvPr>
          <p:cNvCxnSpPr/>
          <p:nvPr>
            <p:custDataLst>
              <p:tags r:id="rId34"/>
            </p:custDataLst>
          </p:nvPr>
        </p:nvCxnSpPr>
        <p:spPr bwMode="gray">
          <a:xfrm>
            <a:off x="174625" y="617220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9E3D1B4-A678-41BC-BA15-333BBBBFAF54}"/>
              </a:ext>
            </a:extLst>
          </p:cNvPr>
          <p:cNvCxnSpPr/>
          <p:nvPr>
            <p:custDataLst>
              <p:tags r:id="rId35"/>
            </p:custDataLst>
          </p:nvPr>
        </p:nvCxnSpPr>
        <p:spPr bwMode="gray">
          <a:xfrm>
            <a:off x="174625" y="1035050"/>
            <a:ext cx="8794750"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6" name="Text Placeholder 2">
            <a:extLst>
              <a:ext uri="{FF2B5EF4-FFF2-40B4-BE49-F238E27FC236}">
                <a16:creationId xmlns:a16="http://schemas.microsoft.com/office/drawing/2014/main" id="{523C2BC4-8246-4FC2-92CC-B7DE90861FCB}"/>
              </a:ext>
            </a:extLst>
          </p:cNvPr>
          <p:cNvSpPr>
            <a:spLocks noGrp="1"/>
          </p:cNvSpPr>
          <p:nvPr>
            <p:custDataLst>
              <p:tags r:id="rId36"/>
            </p:custDataLst>
          </p:nvPr>
        </p:nvSpPr>
        <p:spPr bwMode="auto">
          <a:xfrm>
            <a:off x="5240338" y="4386263"/>
            <a:ext cx="1060450" cy="261938"/>
          </a:xfrm>
          <a:prstGeom prst="chevron">
            <a:avLst>
              <a:gd name="adj" fmla="val 18182"/>
            </a:avLst>
          </a:prstGeom>
          <a:solidFill>
            <a:srgbClr val="CCCCFF"/>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200" dirty="0">
              <a:sym typeface="+mn-lt"/>
            </a:endParaRPr>
          </a:p>
        </p:txBody>
      </p:sp>
      <p:sp>
        <p:nvSpPr>
          <p:cNvPr id="133" name="Text Placeholder 2">
            <a:extLst>
              <a:ext uri="{FF2B5EF4-FFF2-40B4-BE49-F238E27FC236}">
                <a16:creationId xmlns:a16="http://schemas.microsoft.com/office/drawing/2014/main" id="{C9074709-F099-47B0-A2A0-FAB2A4F752F7}"/>
              </a:ext>
            </a:extLst>
          </p:cNvPr>
          <p:cNvSpPr>
            <a:spLocks noGrp="1"/>
          </p:cNvSpPr>
          <p:nvPr>
            <p:custDataLst>
              <p:tags r:id="rId37"/>
            </p:custDataLst>
          </p:nvPr>
        </p:nvSpPr>
        <p:spPr bwMode="auto">
          <a:xfrm>
            <a:off x="4262437" y="2554181"/>
            <a:ext cx="685800" cy="261938"/>
          </a:xfrm>
          <a:prstGeom prst="homePlate">
            <a:avLst>
              <a:gd name="adj" fmla="val 18182"/>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200" dirty="0">
              <a:sym typeface="+mn-lt"/>
            </a:endParaRPr>
          </a:p>
        </p:txBody>
      </p:sp>
      <p:sp>
        <p:nvSpPr>
          <p:cNvPr id="138" name="Text Placeholder 2">
            <a:extLst>
              <a:ext uri="{FF2B5EF4-FFF2-40B4-BE49-F238E27FC236}">
                <a16:creationId xmlns:a16="http://schemas.microsoft.com/office/drawing/2014/main" id="{2D8306D3-17D0-4601-BF4E-3F9C4086C1EA}"/>
              </a:ext>
            </a:extLst>
          </p:cNvPr>
          <p:cNvSpPr>
            <a:spLocks noGrp="1"/>
          </p:cNvSpPr>
          <p:nvPr>
            <p:custDataLst>
              <p:tags r:id="rId38"/>
            </p:custDataLst>
          </p:nvPr>
        </p:nvSpPr>
        <p:spPr bwMode="auto">
          <a:xfrm>
            <a:off x="4608512" y="4386263"/>
            <a:ext cx="679450" cy="261938"/>
          </a:xfrm>
          <a:prstGeom prst="homePlate">
            <a:avLst>
              <a:gd name="adj" fmla="val 18182"/>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200" dirty="0">
              <a:sym typeface="+mn-lt"/>
            </a:endParaRPr>
          </a:p>
        </p:txBody>
      </p:sp>
      <p:sp>
        <p:nvSpPr>
          <p:cNvPr id="100" name="Text Placeholder 2">
            <a:extLst>
              <a:ext uri="{FF2B5EF4-FFF2-40B4-BE49-F238E27FC236}">
                <a16:creationId xmlns:a16="http://schemas.microsoft.com/office/drawing/2014/main" id="{30B108E3-CF50-4604-BC2D-AB1E2148DEBE}"/>
              </a:ext>
            </a:extLst>
          </p:cNvPr>
          <p:cNvSpPr>
            <a:spLocks noGrp="1"/>
          </p:cNvSpPr>
          <p:nvPr>
            <p:custDataLst>
              <p:tags r:id="rId39"/>
            </p:custDataLst>
          </p:nvPr>
        </p:nvSpPr>
        <p:spPr bwMode="gray">
          <a:xfrm>
            <a:off x="4592919" y="3779414"/>
            <a:ext cx="342900" cy="261938"/>
          </a:xfrm>
          <a:prstGeom prst="homePlate">
            <a:avLst>
              <a:gd name="adj" fmla="val 18182"/>
            </a:avLst>
          </a:prstGeom>
          <a:solidFill>
            <a:schemeClr val="folHlink"/>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200" dirty="0">
              <a:solidFill>
                <a:schemeClr val="bg1"/>
              </a:solidFill>
              <a:sym typeface="+mn-lt"/>
            </a:endParaRPr>
          </a:p>
        </p:txBody>
      </p:sp>
      <p:sp>
        <p:nvSpPr>
          <p:cNvPr id="68" name="Text Placeholder 2">
            <a:extLst>
              <a:ext uri="{FF2B5EF4-FFF2-40B4-BE49-F238E27FC236}">
                <a16:creationId xmlns:a16="http://schemas.microsoft.com/office/drawing/2014/main" id="{AFDF636E-9122-4D9D-9373-CD2C0755FF0E}"/>
              </a:ext>
            </a:extLst>
          </p:cNvPr>
          <p:cNvSpPr>
            <a:spLocks noGrp="1"/>
          </p:cNvSpPr>
          <p:nvPr>
            <p:custDataLst>
              <p:tags r:id="rId40"/>
            </p:custDataLst>
          </p:nvPr>
        </p:nvSpPr>
        <p:spPr bwMode="gray">
          <a:xfrm>
            <a:off x="4940300" y="5394325"/>
            <a:ext cx="350838" cy="261938"/>
          </a:xfrm>
          <a:prstGeom prst="homePlate">
            <a:avLst>
              <a:gd name="adj" fmla="val 18182"/>
            </a:avLst>
          </a:prstGeom>
          <a:solidFill>
            <a:schemeClr val="folHlink"/>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200" dirty="0">
              <a:solidFill>
                <a:schemeClr val="bg1"/>
              </a:solidFill>
              <a:sym typeface="+mn-lt"/>
            </a:endParaRPr>
          </a:p>
        </p:txBody>
      </p:sp>
      <p:sp>
        <p:nvSpPr>
          <p:cNvPr id="86" name="Text Placeholder 2">
            <a:extLst>
              <a:ext uri="{FF2B5EF4-FFF2-40B4-BE49-F238E27FC236}">
                <a16:creationId xmlns:a16="http://schemas.microsoft.com/office/drawing/2014/main" id="{A6D346DD-FB85-49BA-8462-47DAC2CEBC32}"/>
              </a:ext>
            </a:extLst>
          </p:cNvPr>
          <p:cNvSpPr>
            <a:spLocks noGrp="1"/>
          </p:cNvSpPr>
          <p:nvPr>
            <p:custDataLst>
              <p:tags r:id="rId41"/>
            </p:custDataLst>
          </p:nvPr>
        </p:nvSpPr>
        <p:spPr bwMode="auto">
          <a:xfrm>
            <a:off x="3252788" y="1082675"/>
            <a:ext cx="1016000" cy="261938"/>
          </a:xfrm>
          <a:prstGeom prst="homePlate">
            <a:avLst>
              <a:gd name="adj" fmla="val 18182"/>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200" dirty="0">
              <a:sym typeface="+mn-lt"/>
            </a:endParaRPr>
          </a:p>
        </p:txBody>
      </p:sp>
      <p:sp>
        <p:nvSpPr>
          <p:cNvPr id="135" name="Text Placeholder 2">
            <a:extLst>
              <a:ext uri="{FF2B5EF4-FFF2-40B4-BE49-F238E27FC236}">
                <a16:creationId xmlns:a16="http://schemas.microsoft.com/office/drawing/2014/main" id="{CF798B2A-4E4E-4121-BC62-A8E52098CF7F}"/>
              </a:ext>
            </a:extLst>
          </p:cNvPr>
          <p:cNvSpPr>
            <a:spLocks noGrp="1"/>
          </p:cNvSpPr>
          <p:nvPr>
            <p:custDataLst>
              <p:tags r:id="rId42"/>
            </p:custDataLst>
          </p:nvPr>
        </p:nvSpPr>
        <p:spPr bwMode="auto">
          <a:xfrm>
            <a:off x="3586163" y="1725613"/>
            <a:ext cx="1022350" cy="261938"/>
          </a:xfrm>
          <a:prstGeom prst="homePlate">
            <a:avLst>
              <a:gd name="adj" fmla="val 18182"/>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200" dirty="0">
              <a:sym typeface="+mn-lt"/>
            </a:endParaRPr>
          </a:p>
        </p:txBody>
      </p:sp>
      <p:sp>
        <p:nvSpPr>
          <p:cNvPr id="72" name="Text Placeholder 2">
            <a:extLst>
              <a:ext uri="{FF2B5EF4-FFF2-40B4-BE49-F238E27FC236}">
                <a16:creationId xmlns:a16="http://schemas.microsoft.com/office/drawing/2014/main" id="{E8C100AE-97BC-4E70-BD81-A851D166EC53}"/>
              </a:ext>
            </a:extLst>
          </p:cNvPr>
          <p:cNvSpPr>
            <a:spLocks noGrp="1"/>
          </p:cNvSpPr>
          <p:nvPr>
            <p:custDataLst>
              <p:tags r:id="rId43"/>
            </p:custDataLst>
          </p:nvPr>
        </p:nvSpPr>
        <p:spPr bwMode="auto">
          <a:xfrm>
            <a:off x="174625" y="820738"/>
            <a:ext cx="676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b="1" dirty="0">
                <a:solidFill>
                  <a:schemeClr val="accent3"/>
                </a:solidFill>
                <a:sym typeface="+mn-lt"/>
              </a:rPr>
              <a:t>Activities</a:t>
            </a:r>
            <a:endParaRPr lang="en-US" sz="1200" b="1" dirty="0">
              <a:solidFill>
                <a:schemeClr val="accent3"/>
              </a:solidFill>
              <a:sym typeface="+mn-lt"/>
            </a:endParaRPr>
          </a:p>
        </p:txBody>
      </p:sp>
      <p:sp>
        <p:nvSpPr>
          <p:cNvPr id="155" name="Text Placeholder 2">
            <a:extLst>
              <a:ext uri="{FF2B5EF4-FFF2-40B4-BE49-F238E27FC236}">
                <a16:creationId xmlns:a16="http://schemas.microsoft.com/office/drawing/2014/main" id="{88FCC0F2-16CD-4303-B3B7-C12134D71DBE}"/>
              </a:ext>
            </a:extLst>
          </p:cNvPr>
          <p:cNvSpPr>
            <a:spLocks noGrp="1"/>
          </p:cNvSpPr>
          <p:nvPr>
            <p:custDataLst>
              <p:tags r:id="rId44"/>
            </p:custDataLst>
          </p:nvPr>
        </p:nvSpPr>
        <p:spPr bwMode="auto">
          <a:xfrm>
            <a:off x="6370638" y="2554181"/>
            <a:ext cx="2093913" cy="10953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Will require design of systems </a:t>
            </a:r>
          </a:p>
          <a:p>
            <a:r>
              <a:rPr lang="en-US" sz="1200" dirty="0">
                <a:sym typeface="+mn-lt"/>
              </a:rPr>
              <a:t>and processes around sharing </a:t>
            </a:r>
          </a:p>
          <a:p>
            <a:r>
              <a:rPr lang="en-US" sz="1200" dirty="0">
                <a:sym typeface="+mn-lt"/>
              </a:rPr>
              <a:t>internal data and happen </a:t>
            </a:r>
            <a:br>
              <a:rPr lang="en-US" sz="1200" dirty="0">
                <a:sym typeface="+mn-lt"/>
              </a:rPr>
            </a:br>
            <a:r>
              <a:rPr lang="en-US" sz="1200" dirty="0">
                <a:sym typeface="+mn-lt"/>
              </a:rPr>
              <a:t>after C&amp;I data access is </a:t>
            </a:r>
            <a:br>
              <a:rPr lang="en-US" sz="1200" dirty="0">
                <a:sym typeface="+mn-lt"/>
              </a:rPr>
            </a:br>
            <a:r>
              <a:rPr lang="en-US" sz="1200" dirty="0">
                <a:sym typeface="+mn-lt"/>
              </a:rPr>
              <a:t>improved and </a:t>
            </a:r>
            <a:r>
              <a:rPr lang="en-US" altLang="en-US" sz="1200" dirty="0"/>
              <a:t>CRM tool </a:t>
            </a:r>
            <a:r>
              <a:rPr lang="en-US" sz="1200" dirty="0">
                <a:sym typeface="+mn-lt"/>
              </a:rPr>
              <a:t>rollout </a:t>
            </a:r>
            <a:br>
              <a:rPr lang="en-US" sz="1200" dirty="0">
                <a:sym typeface="+mn-lt"/>
              </a:rPr>
            </a:br>
            <a:r>
              <a:rPr lang="en-US" sz="1200" dirty="0">
                <a:sym typeface="+mn-lt"/>
              </a:rPr>
              <a:t>to key account execs</a:t>
            </a:r>
          </a:p>
        </p:txBody>
      </p:sp>
      <p:sp>
        <p:nvSpPr>
          <p:cNvPr id="97" name="Text Placeholder 2">
            <a:extLst>
              <a:ext uri="{FF2B5EF4-FFF2-40B4-BE49-F238E27FC236}">
                <a16:creationId xmlns:a16="http://schemas.microsoft.com/office/drawing/2014/main" id="{EF04C43F-9947-4514-9A51-9C95F2E5716C}"/>
              </a:ext>
            </a:extLst>
          </p:cNvPr>
          <p:cNvSpPr>
            <a:spLocks noGrp="1"/>
          </p:cNvSpPr>
          <p:nvPr>
            <p:custDataLst>
              <p:tags r:id="rId45"/>
            </p:custDataLst>
          </p:nvPr>
        </p:nvSpPr>
        <p:spPr bwMode="auto">
          <a:xfrm>
            <a:off x="6370638" y="4386263"/>
            <a:ext cx="2598738" cy="912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Will require integration of external </a:t>
            </a:r>
          </a:p>
          <a:p>
            <a:r>
              <a:rPr lang="en-US" sz="1200" dirty="0">
                <a:sym typeface="+mn-lt"/>
              </a:rPr>
              <a:t>data sources and rules engine to flag </a:t>
            </a:r>
          </a:p>
          <a:p>
            <a:r>
              <a:rPr lang="en-US" sz="1200" dirty="0">
                <a:sym typeface="+mn-lt"/>
              </a:rPr>
              <a:t>potential expansion projects; “ongoing </a:t>
            </a:r>
          </a:p>
          <a:p>
            <a:r>
              <a:rPr lang="en-US" sz="1200" dirty="0">
                <a:sym typeface="+mn-lt"/>
              </a:rPr>
              <a:t>activity” portion can leverage AI/ML</a:t>
            </a:r>
          </a:p>
          <a:p>
            <a:r>
              <a:rPr lang="en-US" sz="1200" dirty="0">
                <a:sym typeface="+mn-lt"/>
              </a:rPr>
              <a:t>capabilities in 2021</a:t>
            </a:r>
          </a:p>
        </p:txBody>
      </p:sp>
      <p:sp>
        <p:nvSpPr>
          <p:cNvPr id="88" name="Text Placeholder 2">
            <a:extLst>
              <a:ext uri="{FF2B5EF4-FFF2-40B4-BE49-F238E27FC236}">
                <a16:creationId xmlns:a16="http://schemas.microsoft.com/office/drawing/2014/main" id="{CAB5F023-B5DE-4307-8374-9528EBE25EC0}"/>
              </a:ext>
            </a:extLst>
          </p:cNvPr>
          <p:cNvSpPr>
            <a:spLocks noGrp="1"/>
          </p:cNvSpPr>
          <p:nvPr>
            <p:custDataLst>
              <p:tags r:id="rId46"/>
            </p:custDataLst>
          </p:nvPr>
        </p:nvSpPr>
        <p:spPr bwMode="auto">
          <a:xfrm>
            <a:off x="6370638" y="1725613"/>
            <a:ext cx="2592388" cy="7302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C&amp;I customers expect self-service </a:t>
            </a:r>
            <a:br>
              <a:rPr lang="en-US" altLang="en-US" sz="1200" dirty="0"/>
            </a:br>
            <a:r>
              <a:rPr lang="en-US" altLang="en-US" sz="1200" dirty="0"/>
              <a:t>features and options: channel-specific </a:t>
            </a:r>
            <a:br>
              <a:rPr lang="en-US" altLang="en-US" sz="1200" dirty="0"/>
            </a:br>
            <a:r>
              <a:rPr lang="en-US" altLang="en-US" sz="1200" dirty="0"/>
              <a:t>teams (e.g., Web, </a:t>
            </a:r>
            <a:r>
              <a:rPr lang="en-US" altLang="en-US" sz="1200" dirty="0" err="1"/>
              <a:t>IVR</a:t>
            </a:r>
            <a:r>
              <a:rPr lang="en-US" altLang="en-US" sz="1200" dirty="0"/>
              <a:t>) need to </a:t>
            </a:r>
            <a:br>
              <a:rPr lang="en-US" altLang="en-US" sz="1200" dirty="0"/>
            </a:br>
            <a:r>
              <a:rPr lang="en-US" altLang="en-US" sz="1200" dirty="0"/>
              <a:t>take into account C&amp;I customer needs</a:t>
            </a:r>
          </a:p>
        </p:txBody>
      </p:sp>
      <p:sp>
        <p:nvSpPr>
          <p:cNvPr id="127" name="Text Placeholder 2">
            <a:extLst>
              <a:ext uri="{FF2B5EF4-FFF2-40B4-BE49-F238E27FC236}">
                <a16:creationId xmlns:a16="http://schemas.microsoft.com/office/drawing/2014/main" id="{BE49EEC7-5095-4CAB-889C-1FC472B1FF55}"/>
              </a:ext>
            </a:extLst>
          </p:cNvPr>
          <p:cNvSpPr>
            <a:spLocks noGrp="1"/>
          </p:cNvSpPr>
          <p:nvPr>
            <p:custDataLst>
              <p:tags r:id="rId47"/>
            </p:custDataLst>
          </p:nvPr>
        </p:nvSpPr>
        <p:spPr bwMode="auto">
          <a:xfrm>
            <a:off x="174625" y="3765766"/>
            <a:ext cx="2287588"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Support video chat with engineers</a:t>
            </a:r>
            <a:endParaRPr lang="en-US" sz="1200" dirty="0">
              <a:sym typeface="Calibri" panose="020F0502020204030204" pitchFamily="34" charset="0"/>
            </a:endParaRPr>
          </a:p>
        </p:txBody>
      </p:sp>
      <p:sp>
        <p:nvSpPr>
          <p:cNvPr id="95" name="Text Placeholder 2">
            <a:extLst>
              <a:ext uri="{FF2B5EF4-FFF2-40B4-BE49-F238E27FC236}">
                <a16:creationId xmlns:a16="http://schemas.microsoft.com/office/drawing/2014/main" id="{35938564-4390-4D06-BFF0-EB6ADCA76D64}"/>
              </a:ext>
            </a:extLst>
          </p:cNvPr>
          <p:cNvSpPr>
            <a:spLocks noGrp="1"/>
          </p:cNvSpPr>
          <p:nvPr>
            <p:custDataLst>
              <p:tags r:id="rId48"/>
            </p:custDataLst>
          </p:nvPr>
        </p:nvSpPr>
        <p:spPr bwMode="auto">
          <a:xfrm>
            <a:off x="6370638" y="3765766"/>
            <a:ext cx="1863725" cy="547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Could happen even sooner </a:t>
            </a:r>
          </a:p>
          <a:p>
            <a:r>
              <a:rPr lang="en-US" sz="1200" dirty="0">
                <a:sym typeface="+mn-lt"/>
              </a:rPr>
              <a:t>leveraging existing tools </a:t>
            </a:r>
          </a:p>
          <a:p>
            <a:r>
              <a:rPr lang="en-US" sz="1200" dirty="0">
                <a:sym typeface="+mn-lt"/>
              </a:rPr>
              <a:t>(e.g., FaceTime, Skype)</a:t>
            </a:r>
          </a:p>
        </p:txBody>
      </p:sp>
      <p:sp>
        <p:nvSpPr>
          <p:cNvPr id="128" name="Text Placeholder 2">
            <a:extLst>
              <a:ext uri="{FF2B5EF4-FFF2-40B4-BE49-F238E27FC236}">
                <a16:creationId xmlns:a16="http://schemas.microsoft.com/office/drawing/2014/main" id="{31F0247C-9CC0-4D4C-9D85-4CB4009572B3}"/>
              </a:ext>
            </a:extLst>
          </p:cNvPr>
          <p:cNvSpPr>
            <a:spLocks noGrp="1"/>
          </p:cNvSpPr>
          <p:nvPr>
            <p:custDataLst>
              <p:tags r:id="rId49"/>
            </p:custDataLst>
          </p:nvPr>
        </p:nvSpPr>
        <p:spPr bwMode="auto">
          <a:xfrm>
            <a:off x="174625" y="4386263"/>
            <a:ext cx="3008313" cy="7302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Integrate 3rd party data to support </a:t>
            </a:r>
          </a:p>
          <a:p>
            <a:r>
              <a:rPr lang="en-US" altLang="en-US" sz="1200" dirty="0"/>
              <a:t>proactive identification of C&amp;I customer </a:t>
            </a:r>
          </a:p>
          <a:p>
            <a:r>
              <a:rPr lang="en-US" altLang="en-US" sz="1200" dirty="0"/>
              <a:t>expansion or economic </a:t>
            </a:r>
          </a:p>
          <a:p>
            <a:r>
              <a:rPr lang="en-US" altLang="en-US" sz="1200" dirty="0"/>
              <a:t>development projects (e.g., new data center)</a:t>
            </a:r>
            <a:endParaRPr lang="en-US" sz="1200" dirty="0">
              <a:sym typeface="Calibri" panose="020F0502020204030204" pitchFamily="34" charset="0"/>
            </a:endParaRPr>
          </a:p>
        </p:txBody>
      </p:sp>
      <p:sp>
        <p:nvSpPr>
          <p:cNvPr id="124" name="Text Placeholder 2">
            <a:extLst>
              <a:ext uri="{FF2B5EF4-FFF2-40B4-BE49-F238E27FC236}">
                <a16:creationId xmlns:a16="http://schemas.microsoft.com/office/drawing/2014/main" id="{70CDAC02-52E3-4C96-91F8-8E91A8EE4FFA}"/>
              </a:ext>
            </a:extLst>
          </p:cNvPr>
          <p:cNvSpPr>
            <a:spLocks noGrp="1"/>
          </p:cNvSpPr>
          <p:nvPr>
            <p:custDataLst>
              <p:tags r:id="rId50"/>
            </p:custDataLst>
          </p:nvPr>
        </p:nvSpPr>
        <p:spPr bwMode="auto">
          <a:xfrm>
            <a:off x="174625" y="2554181"/>
            <a:ext cx="2787650" cy="10953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Prepare data visualizations for C&amp;I </a:t>
            </a:r>
          </a:p>
          <a:p>
            <a:r>
              <a:rPr lang="en-US" altLang="en-US" sz="1200" dirty="0"/>
              <a:t>customers in CRM (communities module)</a:t>
            </a:r>
          </a:p>
          <a:p>
            <a:pPr lvl="1"/>
            <a:r>
              <a:rPr lang="en-US" sz="1200" dirty="0">
                <a:sym typeface="Calibri" panose="020F0502020204030204" pitchFamily="34" charset="0"/>
              </a:rPr>
              <a:t>Identify data requirements </a:t>
            </a:r>
            <a:br>
              <a:rPr lang="en-US" sz="1200" dirty="0">
                <a:sym typeface="Calibri" panose="020F0502020204030204" pitchFamily="34" charset="0"/>
              </a:rPr>
            </a:br>
            <a:r>
              <a:rPr lang="en-US" sz="1200" dirty="0">
                <a:sym typeface="Calibri" panose="020F0502020204030204" pitchFamily="34" charset="0"/>
              </a:rPr>
              <a:t>from C&amp;I customers</a:t>
            </a:r>
          </a:p>
          <a:p>
            <a:pPr lvl="1"/>
            <a:r>
              <a:rPr lang="en-US" sz="1200" dirty="0">
                <a:sym typeface="Calibri" panose="020F0502020204030204" pitchFamily="34" charset="0"/>
              </a:rPr>
              <a:t>Design tools and processes to share </a:t>
            </a:r>
            <a:br>
              <a:rPr lang="en-US" sz="1200" dirty="0">
                <a:sym typeface="Calibri" panose="020F0502020204030204" pitchFamily="34" charset="0"/>
              </a:rPr>
            </a:br>
            <a:r>
              <a:rPr lang="en-US" sz="1200" dirty="0">
                <a:sym typeface="Calibri" panose="020F0502020204030204" pitchFamily="34" charset="0"/>
              </a:rPr>
              <a:t>such data Implement new functionality</a:t>
            </a:r>
          </a:p>
        </p:txBody>
      </p:sp>
      <p:sp>
        <p:nvSpPr>
          <p:cNvPr id="59" name="Text Placeholder 2">
            <a:extLst>
              <a:ext uri="{FF2B5EF4-FFF2-40B4-BE49-F238E27FC236}">
                <a16:creationId xmlns:a16="http://schemas.microsoft.com/office/drawing/2014/main" id="{813C96AC-CB95-4120-AA17-38C88C58711D}"/>
              </a:ext>
            </a:extLst>
          </p:cNvPr>
          <p:cNvSpPr>
            <a:spLocks noGrp="1"/>
          </p:cNvSpPr>
          <p:nvPr>
            <p:custDataLst>
              <p:tags r:id="rId51"/>
            </p:custDataLst>
          </p:nvPr>
        </p:nvSpPr>
        <p:spPr bwMode="auto">
          <a:xfrm>
            <a:off x="174625" y="5394325"/>
            <a:ext cx="2555875" cy="547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Integrate into C&amp;I customers’ existing </a:t>
            </a:r>
          </a:p>
          <a:p>
            <a:r>
              <a:rPr lang="en-US" sz="1200" dirty="0">
                <a:sym typeface="Calibri" panose="020F0502020204030204" pitchFamily="34" charset="0"/>
              </a:rPr>
              <a:t>dashboards and views (i.e., expand </a:t>
            </a:r>
          </a:p>
          <a:p>
            <a:r>
              <a:rPr lang="en-US" sz="1200" dirty="0">
                <a:sym typeface="Calibri" panose="020F0502020204030204" pitchFamily="34" charset="0"/>
              </a:rPr>
              <a:t>“Green Button Connect”)</a:t>
            </a:r>
          </a:p>
        </p:txBody>
      </p:sp>
      <p:sp>
        <p:nvSpPr>
          <p:cNvPr id="84" name="Text Placeholder 2">
            <a:extLst>
              <a:ext uri="{FF2B5EF4-FFF2-40B4-BE49-F238E27FC236}">
                <a16:creationId xmlns:a16="http://schemas.microsoft.com/office/drawing/2014/main" id="{B0642BCD-2AD3-4F52-8581-6CF3AD106EE6}"/>
              </a:ext>
            </a:extLst>
          </p:cNvPr>
          <p:cNvSpPr>
            <a:spLocks noGrp="1"/>
          </p:cNvSpPr>
          <p:nvPr>
            <p:custDataLst>
              <p:tags r:id="rId52"/>
            </p:custDataLst>
          </p:nvPr>
        </p:nvSpPr>
        <p:spPr bwMode="auto">
          <a:xfrm>
            <a:off x="174625" y="1082675"/>
            <a:ext cx="2955925" cy="3651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Rollout of broader CRM capabilities for Key </a:t>
            </a:r>
            <a:br>
              <a:rPr lang="en-US" altLang="en-US" sz="1200" dirty="0"/>
            </a:br>
            <a:r>
              <a:rPr lang="en-US" altLang="en-US" sz="1200" dirty="0"/>
              <a:t>Account Executives (</a:t>
            </a:r>
            <a:r>
              <a:rPr lang="en-US" altLang="en-US" sz="1200" dirty="0" err="1"/>
              <a:t>KAEs</a:t>
            </a:r>
            <a:r>
              <a:rPr lang="en-US" altLang="en-US" sz="1200" dirty="0"/>
              <a:t>)</a:t>
            </a:r>
            <a:endParaRPr lang="en-US" sz="1200" dirty="0">
              <a:sym typeface="Calibri" panose="020F0502020204030204" pitchFamily="34" charset="0"/>
            </a:endParaRPr>
          </a:p>
        </p:txBody>
      </p:sp>
      <p:sp>
        <p:nvSpPr>
          <p:cNvPr id="85" name="Text Placeholder 2">
            <a:extLst>
              <a:ext uri="{FF2B5EF4-FFF2-40B4-BE49-F238E27FC236}">
                <a16:creationId xmlns:a16="http://schemas.microsoft.com/office/drawing/2014/main" id="{1E30F5FE-A786-440F-8966-057F00494804}"/>
              </a:ext>
            </a:extLst>
          </p:cNvPr>
          <p:cNvSpPr>
            <a:spLocks noGrp="1"/>
          </p:cNvSpPr>
          <p:nvPr>
            <p:custDataLst>
              <p:tags r:id="rId53"/>
            </p:custDataLst>
          </p:nvPr>
        </p:nvSpPr>
        <p:spPr bwMode="auto">
          <a:xfrm>
            <a:off x="6370638" y="1082675"/>
            <a:ext cx="2219325" cy="547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Part of existing CRM roadmap, </a:t>
            </a:r>
            <a:br>
              <a:rPr lang="en-US" altLang="en-US" sz="1200" dirty="0"/>
            </a:br>
            <a:r>
              <a:rPr lang="en-US" altLang="en-US" sz="1200" dirty="0"/>
              <a:t>will set the foundation for </a:t>
            </a:r>
            <a:br>
              <a:rPr lang="en-US" altLang="en-US" sz="1200" dirty="0"/>
            </a:br>
            <a:r>
              <a:rPr lang="en-US" altLang="en-US" sz="1200" dirty="0"/>
              <a:t>future data visualization build-out</a:t>
            </a:r>
            <a:endParaRPr lang="en-US" sz="1200" dirty="0">
              <a:sym typeface="+mn-lt"/>
            </a:endParaRPr>
          </a:p>
        </p:txBody>
      </p:sp>
      <p:sp>
        <p:nvSpPr>
          <p:cNvPr id="148" name="Text Placeholder 2">
            <a:extLst>
              <a:ext uri="{FF2B5EF4-FFF2-40B4-BE49-F238E27FC236}">
                <a16:creationId xmlns:a16="http://schemas.microsoft.com/office/drawing/2014/main" id="{DD60B628-3622-4F5D-BE67-8F63120040F4}"/>
              </a:ext>
            </a:extLst>
          </p:cNvPr>
          <p:cNvSpPr>
            <a:spLocks noGrp="1"/>
          </p:cNvSpPr>
          <p:nvPr>
            <p:custDataLst>
              <p:tags r:id="rId54"/>
            </p:custDataLst>
          </p:nvPr>
        </p:nvSpPr>
        <p:spPr bwMode="auto">
          <a:xfrm>
            <a:off x="6370638" y="820738"/>
            <a:ext cx="685800"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b="1" dirty="0">
                <a:solidFill>
                  <a:schemeClr val="accent3"/>
                </a:solidFill>
                <a:sym typeface="+mn-lt"/>
              </a:rPr>
              <a:t>Rationale</a:t>
            </a:r>
            <a:endParaRPr lang="en-US" sz="1200" b="1" dirty="0">
              <a:solidFill>
                <a:schemeClr val="accent3"/>
              </a:solidFill>
              <a:sym typeface="+mn-lt"/>
            </a:endParaRPr>
          </a:p>
        </p:txBody>
      </p:sp>
      <p:sp>
        <p:nvSpPr>
          <p:cNvPr id="60" name="Text Placeholder 2">
            <a:extLst>
              <a:ext uri="{FF2B5EF4-FFF2-40B4-BE49-F238E27FC236}">
                <a16:creationId xmlns:a16="http://schemas.microsoft.com/office/drawing/2014/main" id="{29EE7430-413E-4517-B8EE-5E74195E4BBC}"/>
              </a:ext>
            </a:extLst>
          </p:cNvPr>
          <p:cNvSpPr>
            <a:spLocks noGrp="1"/>
          </p:cNvSpPr>
          <p:nvPr>
            <p:custDataLst>
              <p:tags r:id="rId55"/>
            </p:custDataLst>
          </p:nvPr>
        </p:nvSpPr>
        <p:spPr bwMode="auto">
          <a:xfrm>
            <a:off x="6370639" y="5394325"/>
            <a:ext cx="2105025" cy="7302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Requires deep understanding </a:t>
            </a:r>
          </a:p>
          <a:p>
            <a:r>
              <a:rPr lang="en-US" sz="1200" dirty="0">
                <a:sym typeface="+mn-lt"/>
              </a:rPr>
              <a:t>of C&amp;I customers’ preferred </a:t>
            </a:r>
          </a:p>
          <a:p>
            <a:r>
              <a:rPr lang="en-US" sz="1200" dirty="0">
                <a:sym typeface="+mn-lt"/>
              </a:rPr>
              <a:t>tools and feeds; plus is a more </a:t>
            </a:r>
          </a:p>
          <a:p>
            <a:r>
              <a:rPr lang="en-US" sz="1200" dirty="0">
                <a:sym typeface="+mn-lt"/>
              </a:rPr>
              <a:t>advanced capability</a:t>
            </a:r>
          </a:p>
        </p:txBody>
      </p:sp>
      <p:sp>
        <p:nvSpPr>
          <p:cNvPr id="126" name="Text Placeholder 2">
            <a:extLst>
              <a:ext uri="{FF2B5EF4-FFF2-40B4-BE49-F238E27FC236}">
                <a16:creationId xmlns:a16="http://schemas.microsoft.com/office/drawing/2014/main" id="{A8157561-4F63-4001-8608-4A315F0C13F8}"/>
              </a:ext>
            </a:extLst>
          </p:cNvPr>
          <p:cNvSpPr>
            <a:spLocks noGrp="1"/>
          </p:cNvSpPr>
          <p:nvPr>
            <p:custDataLst>
              <p:tags r:id="rId56"/>
            </p:custDataLst>
          </p:nvPr>
        </p:nvSpPr>
        <p:spPr bwMode="auto">
          <a:xfrm>
            <a:off x="174624" y="1725613"/>
            <a:ext cx="2597150" cy="547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200" dirty="0"/>
              <a:t>Build self-service features </a:t>
            </a:r>
          </a:p>
          <a:p>
            <a:r>
              <a:rPr lang="en-US" altLang="en-US" sz="1200" dirty="0"/>
              <a:t>for most common C&amp;I customer needs</a:t>
            </a:r>
            <a:endParaRPr lang="en-US" sz="1200" dirty="0">
              <a:sym typeface="Calibri" panose="020F0502020204030204" pitchFamily="34" charset="0"/>
            </a:endParaRPr>
          </a:p>
          <a:p>
            <a:r>
              <a:rPr lang="en-US" sz="1200" dirty="0">
                <a:sym typeface="Calibri" panose="020F0502020204030204" pitchFamily="34" charset="0"/>
              </a:rPr>
              <a:t>across channels (Web, </a:t>
            </a:r>
            <a:r>
              <a:rPr lang="en-US" sz="1200" dirty="0" err="1">
                <a:sym typeface="Calibri" panose="020F0502020204030204" pitchFamily="34" charset="0"/>
              </a:rPr>
              <a:t>IVR</a:t>
            </a:r>
            <a:r>
              <a:rPr lang="en-US" sz="1200" dirty="0">
                <a:sym typeface="Calibri" panose="020F0502020204030204" pitchFamily="34" charset="0"/>
              </a:rPr>
              <a:t>)</a:t>
            </a:r>
          </a:p>
        </p:txBody>
      </p:sp>
      <p:sp>
        <p:nvSpPr>
          <p:cNvPr id="66" name="RectangleLegend1">
            <a:extLst>
              <a:ext uri="{FF2B5EF4-FFF2-40B4-BE49-F238E27FC236}">
                <a16:creationId xmlns:a16="http://schemas.microsoft.com/office/drawing/2014/main" id="{C0BCC738-692A-453F-902E-7C5124E1C9F9}"/>
              </a:ext>
            </a:extLst>
          </p:cNvPr>
          <p:cNvSpPr>
            <a:spLocks noChangeArrowheads="1"/>
          </p:cNvSpPr>
          <p:nvPr/>
        </p:nvSpPr>
        <p:spPr bwMode="auto">
          <a:xfrm>
            <a:off x="5935464" y="340822"/>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67" name="RectangleLegend2">
            <a:extLst>
              <a:ext uri="{FF2B5EF4-FFF2-40B4-BE49-F238E27FC236}">
                <a16:creationId xmlns:a16="http://schemas.microsoft.com/office/drawing/2014/main" id="{80C4B907-D450-44FB-881D-6AFCE0B92FB7}"/>
              </a:ext>
            </a:extLst>
          </p:cNvPr>
          <p:cNvSpPr>
            <a:spLocks noChangeArrowheads="1"/>
          </p:cNvSpPr>
          <p:nvPr/>
        </p:nvSpPr>
        <p:spPr bwMode="auto">
          <a:xfrm>
            <a:off x="6870524" y="340822"/>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69" name="RectangleLegend3">
            <a:extLst>
              <a:ext uri="{FF2B5EF4-FFF2-40B4-BE49-F238E27FC236}">
                <a16:creationId xmlns:a16="http://schemas.microsoft.com/office/drawing/2014/main" id="{3374563B-5DF6-4DE7-9D85-B68912868595}"/>
              </a:ext>
            </a:extLst>
          </p:cNvPr>
          <p:cNvSpPr>
            <a:spLocks noChangeArrowheads="1"/>
          </p:cNvSpPr>
          <p:nvPr/>
        </p:nvSpPr>
        <p:spPr bwMode="auto">
          <a:xfrm>
            <a:off x="7981914" y="340822"/>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89" name="Legend1">
            <a:extLst>
              <a:ext uri="{FF2B5EF4-FFF2-40B4-BE49-F238E27FC236}">
                <a16:creationId xmlns:a16="http://schemas.microsoft.com/office/drawing/2014/main" id="{A3CBE7F9-3FE3-4A08-B39D-C8A81250B986}"/>
              </a:ext>
            </a:extLst>
          </p:cNvPr>
          <p:cNvSpPr>
            <a:spLocks noChangeArrowheads="1"/>
          </p:cNvSpPr>
          <p:nvPr/>
        </p:nvSpPr>
        <p:spPr bwMode="auto">
          <a:xfrm>
            <a:off x="6159577" y="329481"/>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90" name="Legend2">
            <a:extLst>
              <a:ext uri="{FF2B5EF4-FFF2-40B4-BE49-F238E27FC236}">
                <a16:creationId xmlns:a16="http://schemas.microsoft.com/office/drawing/2014/main" id="{BF2BE616-390A-4A08-AC3C-BDA4149F3875}"/>
              </a:ext>
            </a:extLst>
          </p:cNvPr>
          <p:cNvSpPr>
            <a:spLocks noChangeArrowheads="1"/>
          </p:cNvSpPr>
          <p:nvPr/>
        </p:nvSpPr>
        <p:spPr bwMode="auto">
          <a:xfrm>
            <a:off x="7094637" y="329481"/>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96" name="Legend3">
            <a:extLst>
              <a:ext uri="{FF2B5EF4-FFF2-40B4-BE49-F238E27FC236}">
                <a16:creationId xmlns:a16="http://schemas.microsoft.com/office/drawing/2014/main" id="{34986F95-7081-4BD9-9FEB-52BDB201FB5A}"/>
              </a:ext>
            </a:extLst>
          </p:cNvPr>
          <p:cNvSpPr>
            <a:spLocks noChangeArrowheads="1"/>
          </p:cNvSpPr>
          <p:nvPr/>
        </p:nvSpPr>
        <p:spPr bwMode="auto">
          <a:xfrm>
            <a:off x="8206028" y="329481"/>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98" name="RectangleLegend1">
            <a:extLst>
              <a:ext uri="{FF2B5EF4-FFF2-40B4-BE49-F238E27FC236}">
                <a16:creationId xmlns:a16="http://schemas.microsoft.com/office/drawing/2014/main" id="{8384F495-D7F5-47C8-AB15-8C005951637D}"/>
              </a:ext>
            </a:extLst>
          </p:cNvPr>
          <p:cNvSpPr>
            <a:spLocks noChangeArrowheads="1"/>
          </p:cNvSpPr>
          <p:nvPr/>
        </p:nvSpPr>
        <p:spPr bwMode="auto">
          <a:xfrm>
            <a:off x="4269357" y="340822"/>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101" name="Legend1">
            <a:extLst>
              <a:ext uri="{FF2B5EF4-FFF2-40B4-BE49-F238E27FC236}">
                <a16:creationId xmlns:a16="http://schemas.microsoft.com/office/drawing/2014/main" id="{A6655C0B-BC8D-4DE6-9700-80C4F3C13B5C}"/>
              </a:ext>
            </a:extLst>
          </p:cNvPr>
          <p:cNvSpPr>
            <a:spLocks noChangeArrowheads="1"/>
          </p:cNvSpPr>
          <p:nvPr/>
        </p:nvSpPr>
        <p:spPr bwMode="auto">
          <a:xfrm>
            <a:off x="4493470" y="329481"/>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Tree>
    <p:extLst>
      <p:ext uri="{BB962C8B-B14F-4D97-AF65-F5344CB8AC3E}">
        <p14:creationId xmlns:p14="http://schemas.microsoft.com/office/powerpoint/2010/main" val="3461615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9D56751-E24B-41D7-BACB-4E129D800989}"/>
              </a:ext>
            </a:extLst>
          </p:cNvPr>
          <p:cNvGraphicFramePr>
            <a:graphicFrameLocks noChangeAspect="1"/>
          </p:cNvGraphicFramePr>
          <p:nvPr>
            <p:custDataLst>
              <p:tags r:id="rId2"/>
            </p:custDataLst>
            <p:extLst>
              <p:ext uri="{D42A27DB-BD31-4B8C-83A1-F6EECF244321}">
                <p14:modId xmlns:p14="http://schemas.microsoft.com/office/powerpoint/2010/main" val="17155728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4314" name="think-cell Slide" r:id="rId10" imgW="347" imgH="346" progId="TCLayout.ActiveDocument.1">
                  <p:embed/>
                </p:oleObj>
              </mc:Choice>
              <mc:Fallback>
                <p:oleObj name="think-cell Slide" r:id="rId10" imgW="347" imgH="346" progId="TCLayout.ActiveDocument.1">
                  <p:embed/>
                  <p:pic>
                    <p:nvPicPr>
                      <p:cNvPr id="3" name="Object 2" hidden="1">
                        <a:extLst>
                          <a:ext uri="{FF2B5EF4-FFF2-40B4-BE49-F238E27FC236}">
                            <a16:creationId xmlns:a16="http://schemas.microsoft.com/office/drawing/2014/main" id="{09D56751-E24B-41D7-BACB-4E129D80098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19564F3-1C2F-4480-B942-661174CC759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GB"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38B68BE4-D8E3-42D7-B79E-B315C5ECD31C}"/>
              </a:ext>
            </a:extLst>
          </p:cNvPr>
          <p:cNvSpPr>
            <a:spLocks noGrp="1"/>
          </p:cNvSpPr>
          <p:nvPr>
            <p:ph type="title"/>
          </p:nvPr>
        </p:nvSpPr>
        <p:spPr bwMode="auto">
          <a:xfrm>
            <a:off x="174944" y="234864"/>
            <a:ext cx="8794113"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GB" dirty="0"/>
              <a:t>Personalized marketing technology: problem statements</a:t>
            </a:r>
          </a:p>
        </p:txBody>
      </p:sp>
      <p:sp>
        <p:nvSpPr>
          <p:cNvPr id="10" name="Rectangle 5">
            <a:extLst>
              <a:ext uri="{FF2B5EF4-FFF2-40B4-BE49-F238E27FC236}">
                <a16:creationId xmlns:a16="http://schemas.microsoft.com/office/drawing/2014/main" id="{F8664DA3-4283-4BB1-81F2-D6547C6254B9}"/>
              </a:ext>
            </a:extLst>
          </p:cNvPr>
          <p:cNvSpPr txBox="1">
            <a:spLocks/>
          </p:cNvSpPr>
          <p:nvPr>
            <p:custDataLst>
              <p:tags r:id="rId4"/>
            </p:custDataLst>
          </p:nvPr>
        </p:nvSpPr>
        <p:spPr>
          <a:xfrm>
            <a:off x="174943" y="695626"/>
            <a:ext cx="1371755" cy="1231106"/>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Overarching</a:t>
            </a:r>
          </a:p>
          <a:p>
            <a:r>
              <a:rPr lang="en-US" sz="1600" b="1" dirty="0">
                <a:solidFill>
                  <a:schemeClr val="accent4"/>
                </a:solidFill>
              </a:rPr>
              <a:t>problem statement</a:t>
            </a:r>
          </a:p>
        </p:txBody>
      </p:sp>
      <p:sp>
        <p:nvSpPr>
          <p:cNvPr id="11" name="Rectangle 5">
            <a:extLst>
              <a:ext uri="{FF2B5EF4-FFF2-40B4-BE49-F238E27FC236}">
                <a16:creationId xmlns:a16="http://schemas.microsoft.com/office/drawing/2014/main" id="{7045009F-E316-42A6-9F36-9E2347FADA0C}"/>
              </a:ext>
            </a:extLst>
          </p:cNvPr>
          <p:cNvSpPr txBox="1">
            <a:spLocks/>
          </p:cNvSpPr>
          <p:nvPr>
            <p:custDataLst>
              <p:tags r:id="rId5"/>
            </p:custDataLst>
          </p:nvPr>
        </p:nvSpPr>
        <p:spPr>
          <a:xfrm>
            <a:off x="174943" y="2154329"/>
            <a:ext cx="1371755" cy="3913096"/>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Specific problem statements</a:t>
            </a:r>
          </a:p>
        </p:txBody>
      </p:sp>
      <p:sp>
        <p:nvSpPr>
          <p:cNvPr id="12" name="TextBox 11">
            <a:extLst>
              <a:ext uri="{FF2B5EF4-FFF2-40B4-BE49-F238E27FC236}">
                <a16:creationId xmlns:a16="http://schemas.microsoft.com/office/drawing/2014/main" id="{0D4683F7-0CC8-4B78-87E9-2099DB12D730}"/>
              </a:ext>
            </a:extLst>
          </p:cNvPr>
          <p:cNvSpPr txBox="1">
            <a:spLocks/>
          </p:cNvSpPr>
          <p:nvPr>
            <p:custDataLst>
              <p:tags r:id="rId6"/>
            </p:custDataLst>
          </p:nvPr>
        </p:nvSpPr>
        <p:spPr>
          <a:xfrm>
            <a:off x="1619251" y="695626"/>
            <a:ext cx="7349806" cy="1231106"/>
          </a:xfrm>
          <a:prstGeom prst="rect">
            <a:avLst/>
          </a:prstGeom>
        </p:spPr>
        <p:txBody>
          <a:bodyPr vert="horz" wrap="square"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Aft>
                <a:spcPts val="600"/>
              </a:spcAft>
            </a:pPr>
            <a:r>
              <a:rPr lang="en-US" dirty="0"/>
              <a:t>Ameren currently has low adoption rates of existing products and services (e.g., expanded outage alerts, bundled services, weekly bill predictor) – if a marketing technology stack isn’t built, when even more new products and services come online, either Ameren won’t be able to commercialize them or so much money will be spent (cost per acquisition) that it won’t be worth it.</a:t>
            </a:r>
          </a:p>
        </p:txBody>
      </p:sp>
      <p:cxnSp>
        <p:nvCxnSpPr>
          <p:cNvPr id="13" name="Straight Arrow Connector 12">
            <a:extLst>
              <a:ext uri="{FF2B5EF4-FFF2-40B4-BE49-F238E27FC236}">
                <a16:creationId xmlns:a16="http://schemas.microsoft.com/office/drawing/2014/main" id="{72981DF1-7122-438B-8F99-072A1BFF28F5}"/>
              </a:ext>
            </a:extLst>
          </p:cNvPr>
          <p:cNvCxnSpPr/>
          <p:nvPr/>
        </p:nvCxnSpPr>
        <p:spPr>
          <a:xfrm>
            <a:off x="1619251" y="2040531"/>
            <a:ext cx="7349805" cy="0"/>
          </a:xfrm>
          <a:prstGeom prst="straightConnector1">
            <a:avLst/>
          </a:prstGeom>
          <a:ln w="12700">
            <a:solidFill>
              <a:srgbClr val="808080"/>
            </a:solidFill>
            <a:prstDash val="sysDot"/>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0FBB41C-668B-40DB-9AFD-CE4FA26D9A1C}"/>
              </a:ext>
            </a:extLst>
          </p:cNvPr>
          <p:cNvSpPr txBox="1"/>
          <p:nvPr>
            <p:custDataLst>
              <p:tags r:id="rId7"/>
            </p:custDataLst>
          </p:nvPr>
        </p:nvSpPr>
        <p:spPr>
          <a:xfrm>
            <a:off x="1619251" y="2154328"/>
            <a:ext cx="7349805" cy="3939540"/>
          </a:xfrm>
          <a:prstGeom prst="rect">
            <a:avLst/>
          </a:prstGeom>
        </p:spPr>
        <p:txBody>
          <a:bodyPr vert="horz" wrap="square" lIns="0" tIns="0" rIns="0" bIns="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spcBef>
                <a:spcPct val="50000"/>
              </a:spcBef>
            </a:pPr>
            <a:r>
              <a:rPr lang="en-US" dirty="0"/>
              <a:t>Campaign manager exists but is not fully optimized in terms of functionality, reporting and other key features</a:t>
            </a:r>
          </a:p>
          <a:p>
            <a:pPr lvl="1">
              <a:spcBef>
                <a:spcPct val="50000"/>
              </a:spcBef>
            </a:pPr>
            <a:r>
              <a:rPr lang="en-US" dirty="0"/>
              <a:t>Ameren has started to incorporate Experian data into business intelligence, but there isn’t a robust strategy around how to extract marketing value from third-party data</a:t>
            </a:r>
          </a:p>
          <a:p>
            <a:pPr lvl="1">
              <a:spcBef>
                <a:spcPct val="50000"/>
              </a:spcBef>
            </a:pPr>
            <a:r>
              <a:rPr lang="en-US" dirty="0"/>
              <a:t>Some degree of A/B testing capability exists, but the Web site’s full potential has yet to be uncovered because automated testing and multivariate testing are not being used</a:t>
            </a:r>
          </a:p>
          <a:p>
            <a:pPr lvl="1">
              <a:spcBef>
                <a:spcPct val="50000"/>
              </a:spcBef>
            </a:pPr>
            <a:r>
              <a:rPr lang="en-US" dirty="0"/>
              <a:t>Ameren’s current content management system houses editorial content, images, assets, etc. – but in the future will need to be more dynamic to serve up differentiated treatments depending on who is browsing </a:t>
            </a:r>
          </a:p>
          <a:p>
            <a:pPr lvl="1">
              <a:spcBef>
                <a:spcPct val="50000"/>
              </a:spcBef>
            </a:pPr>
            <a:r>
              <a:rPr lang="en-US" dirty="0"/>
              <a:t>As the product portfolio expands and is further defined, lead-to-quote tracking will be necessary for high-consideration categories (commercial and industrial products, distributed generation, distributed storage, etc.)</a:t>
            </a:r>
          </a:p>
        </p:txBody>
      </p:sp>
    </p:spTree>
    <p:extLst>
      <p:ext uri="{BB962C8B-B14F-4D97-AF65-F5344CB8AC3E}">
        <p14:creationId xmlns:p14="http://schemas.microsoft.com/office/powerpoint/2010/main" val="6295939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35831743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54965" name="think-cell Slide" r:id="rId56" imgW="473" imgH="473" progId="TCLayout.ActiveDocument.1">
                  <p:embed/>
                </p:oleObj>
              </mc:Choice>
              <mc:Fallback>
                <p:oleObj name="think-cell Slide" r:id="rId56"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5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00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Personalized marketing technology</a:t>
            </a:r>
          </a:p>
        </p:txBody>
      </p:sp>
      <p:sp>
        <p:nvSpPr>
          <p:cNvPr id="89" name="Text Placeholder 2">
            <a:extLst>
              <a:ext uri="{FF2B5EF4-FFF2-40B4-BE49-F238E27FC236}">
                <a16:creationId xmlns:a16="http://schemas.microsoft.com/office/drawing/2014/main" id="{4EC09BEF-04C6-40A1-B334-4FA09CCBEDF6}"/>
              </a:ext>
            </a:extLst>
          </p:cNvPr>
          <p:cNvSpPr>
            <a:spLocks noGrp="1"/>
          </p:cNvSpPr>
          <p:nvPr>
            <p:custDataLst>
              <p:tags r:id="rId4"/>
            </p:custDataLst>
          </p:nvPr>
        </p:nvSpPr>
        <p:spPr bwMode="auto">
          <a:xfrm>
            <a:off x="3125788" y="542925"/>
            <a:ext cx="3048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14D8E0D-8682-4FCF-AB54-3F45925D0D49}" type="datetime'''''''''''''''''''''''''2''0''''''1''''''''9'''''''''''''''''">
              <a:rPr lang="en-US" altLang="en-US" sz="1000" b="1" smtClean="0">
                <a:solidFill>
                  <a:schemeClr val="accent3"/>
                </a:solidFill>
                <a:sym typeface="+mn-lt"/>
              </a:rPr>
              <a:pPr/>
              <a:t>2019</a:t>
            </a:fld>
            <a:endParaRPr lang="en-US" sz="1000" b="1" dirty="0">
              <a:solidFill>
                <a:schemeClr val="accent3"/>
              </a:solidFill>
              <a:sym typeface="+mn-lt"/>
            </a:endParaRPr>
          </a:p>
        </p:txBody>
      </p:sp>
      <p:sp>
        <p:nvSpPr>
          <p:cNvPr id="90" name="Text Placeholder 2">
            <a:extLst>
              <a:ext uri="{FF2B5EF4-FFF2-40B4-BE49-F238E27FC236}">
                <a16:creationId xmlns:a16="http://schemas.microsoft.com/office/drawing/2014/main" id="{C3B6BAD2-0965-4E7B-AB9F-DC505D0CC600}"/>
              </a:ext>
            </a:extLst>
          </p:cNvPr>
          <p:cNvSpPr>
            <a:spLocks noGrp="1"/>
          </p:cNvSpPr>
          <p:nvPr>
            <p:custDataLst>
              <p:tags r:id="rId5"/>
            </p:custDataLst>
          </p:nvPr>
        </p:nvSpPr>
        <p:spPr bwMode="auto">
          <a:xfrm>
            <a:off x="3430588" y="542925"/>
            <a:ext cx="120967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D51329D-7136-4440-82C9-12B9EBA2A679}" type="datetime'''''''''''2''''''0''''20'''''''''''''''''''''''">
              <a:rPr lang="en-US" altLang="en-US" sz="1000" b="1" smtClean="0">
                <a:solidFill>
                  <a:schemeClr val="accent3"/>
                </a:solidFill>
              </a:rPr>
              <a:pPr/>
              <a:t>2020</a:t>
            </a:fld>
            <a:endParaRPr lang="en-US" sz="1000" b="1" dirty="0">
              <a:solidFill>
                <a:schemeClr val="accent3"/>
              </a:solidFill>
              <a:sym typeface="+mn-lt"/>
            </a:endParaRPr>
          </a:p>
        </p:txBody>
      </p:sp>
      <p:sp>
        <p:nvSpPr>
          <p:cNvPr id="91" name="Text Placeholder 2">
            <a:extLst>
              <a:ext uri="{FF2B5EF4-FFF2-40B4-BE49-F238E27FC236}">
                <a16:creationId xmlns:a16="http://schemas.microsoft.com/office/drawing/2014/main" id="{649766AB-C1DC-45B9-A1FE-A4062C59B4C6}"/>
              </a:ext>
            </a:extLst>
          </p:cNvPr>
          <p:cNvSpPr>
            <a:spLocks noGrp="1"/>
          </p:cNvSpPr>
          <p:nvPr>
            <p:custDataLst>
              <p:tags r:id="rId6"/>
            </p:custDataLst>
          </p:nvPr>
        </p:nvSpPr>
        <p:spPr bwMode="auto">
          <a:xfrm>
            <a:off x="4640262" y="542925"/>
            <a:ext cx="12065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F339E85-BAD9-4271-B766-5C09768BDF2E}" type="datetime'20''''''''''''2''''''''''''''''1'''''">
              <a:rPr lang="en-US" altLang="en-US" sz="1000" b="1" smtClean="0">
                <a:solidFill>
                  <a:schemeClr val="accent3"/>
                </a:solidFill>
              </a:rPr>
              <a:pPr/>
              <a:t>2021</a:t>
            </a:fld>
            <a:endParaRPr lang="en-US" sz="1000" b="1" dirty="0">
              <a:solidFill>
                <a:schemeClr val="accent3"/>
              </a:solidFill>
              <a:sym typeface="+mn-lt"/>
            </a:endParaRPr>
          </a:p>
        </p:txBody>
      </p:sp>
      <p:sp>
        <p:nvSpPr>
          <p:cNvPr id="157" name="Text Placeholder 2">
            <a:extLst>
              <a:ext uri="{FF2B5EF4-FFF2-40B4-BE49-F238E27FC236}">
                <a16:creationId xmlns:a16="http://schemas.microsoft.com/office/drawing/2014/main" id="{7672E788-D4B5-47D4-BC4A-6119DFF49B4D}"/>
              </a:ext>
            </a:extLst>
          </p:cNvPr>
          <p:cNvSpPr>
            <a:spLocks noGrp="1"/>
          </p:cNvSpPr>
          <p:nvPr>
            <p:custDataLst>
              <p:tags r:id="rId7"/>
            </p:custDataLst>
          </p:nvPr>
        </p:nvSpPr>
        <p:spPr bwMode="auto">
          <a:xfrm>
            <a:off x="5846763" y="542925"/>
            <a:ext cx="5984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F992B66-F4C4-4470-889A-4E39677A27C1}" type="datetime'''''20''''''''''''2''''''''''''''''''''''2'''''">
              <a:rPr lang="en-US" altLang="en-US" sz="1000" b="1" smtClean="0">
                <a:solidFill>
                  <a:schemeClr val="accent3"/>
                </a:solidFill>
                <a:sym typeface="+mn-lt"/>
              </a:rPr>
              <a:pPr/>
              <a:t>2022</a:t>
            </a:fld>
            <a:endParaRPr lang="en-US" sz="1000" b="1" dirty="0">
              <a:solidFill>
                <a:schemeClr val="accent3"/>
              </a:solidFill>
              <a:sym typeface="+mn-lt"/>
            </a:endParaRPr>
          </a:p>
        </p:txBody>
      </p:sp>
      <p:sp>
        <p:nvSpPr>
          <p:cNvPr id="96" name="Text Placeholder 2">
            <a:extLst>
              <a:ext uri="{FF2B5EF4-FFF2-40B4-BE49-F238E27FC236}">
                <a16:creationId xmlns:a16="http://schemas.microsoft.com/office/drawing/2014/main" id="{D1535EA6-5D71-444A-87B4-0A3BE11614C6}"/>
              </a:ext>
            </a:extLst>
          </p:cNvPr>
          <p:cNvSpPr>
            <a:spLocks noGrp="1"/>
          </p:cNvSpPr>
          <p:nvPr>
            <p:custDataLst>
              <p:tags r:id="rId8"/>
            </p:custDataLst>
          </p:nvPr>
        </p:nvSpPr>
        <p:spPr bwMode="auto">
          <a:xfrm>
            <a:off x="3125788" y="758825"/>
            <a:ext cx="3048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D1E00F0-0832-4893-B299-6A66559113E3}" type="datetime'Q''''''''''''''''''4'''''''''''''''''''''">
              <a:rPr lang="en-US" altLang="en-US" sz="1000" b="1" smtClean="0">
                <a:solidFill>
                  <a:schemeClr val="accent3"/>
                </a:solidFill>
                <a:sym typeface="+mn-lt"/>
              </a:rPr>
              <a:pPr/>
              <a:t>Q4</a:t>
            </a:fld>
            <a:endParaRPr lang="en-US" sz="1000" b="1" dirty="0">
              <a:solidFill>
                <a:schemeClr val="accent3"/>
              </a:solidFill>
              <a:sym typeface="+mn-lt"/>
            </a:endParaRPr>
          </a:p>
        </p:txBody>
      </p:sp>
      <p:sp>
        <p:nvSpPr>
          <p:cNvPr id="97" name="Text Placeholder 2">
            <a:extLst>
              <a:ext uri="{FF2B5EF4-FFF2-40B4-BE49-F238E27FC236}">
                <a16:creationId xmlns:a16="http://schemas.microsoft.com/office/drawing/2014/main" id="{AFEC5A79-A0AE-450A-85E8-0B63A7D026D0}"/>
              </a:ext>
            </a:extLst>
          </p:cNvPr>
          <p:cNvSpPr>
            <a:spLocks noGrp="1"/>
          </p:cNvSpPr>
          <p:nvPr>
            <p:custDataLst>
              <p:tags r:id="rId9"/>
            </p:custDataLst>
          </p:nvPr>
        </p:nvSpPr>
        <p:spPr bwMode="auto">
          <a:xfrm>
            <a:off x="3430587" y="758825"/>
            <a:ext cx="30003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16AE780-A0E3-496B-A461-66B0781BA96F}" type="datetime'''Q''''''''''''''''''''''''''''''''''''''''''1'''''''''">
              <a:rPr lang="en-US" altLang="en-US" sz="1000" b="1" smtClean="0">
                <a:solidFill>
                  <a:schemeClr val="accent3"/>
                </a:solidFill>
              </a:rPr>
              <a:pPr/>
              <a:t>Q1</a:t>
            </a:fld>
            <a:endParaRPr lang="en-US" sz="1000" b="1" dirty="0">
              <a:solidFill>
                <a:schemeClr val="accent3"/>
              </a:solidFill>
              <a:sym typeface="+mn-lt"/>
            </a:endParaRPr>
          </a:p>
        </p:txBody>
      </p:sp>
      <p:sp>
        <p:nvSpPr>
          <p:cNvPr id="99" name="Text Placeholder 2">
            <a:extLst>
              <a:ext uri="{FF2B5EF4-FFF2-40B4-BE49-F238E27FC236}">
                <a16:creationId xmlns:a16="http://schemas.microsoft.com/office/drawing/2014/main" id="{C4D7A029-D4E5-465A-9227-D6B575CB93B3}"/>
              </a:ext>
            </a:extLst>
          </p:cNvPr>
          <p:cNvSpPr>
            <a:spLocks noGrp="1"/>
          </p:cNvSpPr>
          <p:nvPr>
            <p:custDataLst>
              <p:tags r:id="rId10"/>
            </p:custDataLst>
          </p:nvPr>
        </p:nvSpPr>
        <p:spPr bwMode="auto">
          <a:xfrm>
            <a:off x="3730625" y="758825"/>
            <a:ext cx="3016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9DA7D5F-ED81-4BD0-A141-CF1607A7FF63}" type="datetime'''''''''Q''''''2'''''''''''''''''''''''''">
              <a:rPr lang="en-US" altLang="en-US" sz="1000" b="1" smtClean="0">
                <a:solidFill>
                  <a:schemeClr val="accent3"/>
                </a:solidFill>
              </a:rPr>
              <a:pPr/>
              <a:t>Q2</a:t>
            </a:fld>
            <a:endParaRPr lang="en-US" sz="1000" b="1" dirty="0">
              <a:solidFill>
                <a:schemeClr val="accent3"/>
              </a:solidFill>
              <a:sym typeface="+mn-lt"/>
            </a:endParaRPr>
          </a:p>
        </p:txBody>
      </p:sp>
      <p:sp>
        <p:nvSpPr>
          <p:cNvPr id="100" name="Text Placeholder 2">
            <a:extLst>
              <a:ext uri="{FF2B5EF4-FFF2-40B4-BE49-F238E27FC236}">
                <a16:creationId xmlns:a16="http://schemas.microsoft.com/office/drawing/2014/main" id="{DA85CC5F-CF20-4199-9AA5-6086E4953940}"/>
              </a:ext>
            </a:extLst>
          </p:cNvPr>
          <p:cNvSpPr>
            <a:spLocks noGrp="1"/>
          </p:cNvSpPr>
          <p:nvPr>
            <p:custDataLst>
              <p:tags r:id="rId11"/>
            </p:custDataLst>
          </p:nvPr>
        </p:nvSpPr>
        <p:spPr bwMode="auto">
          <a:xfrm>
            <a:off x="4032250" y="758825"/>
            <a:ext cx="3032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08A459A-8784-4194-824D-AE1F0622578A}" type="datetime'''''''''''''''''''Q''''''''''''''''''3'">
              <a:rPr lang="en-US" altLang="en-US" sz="1000" b="1" smtClean="0">
                <a:solidFill>
                  <a:schemeClr val="accent3"/>
                </a:solidFill>
              </a:rPr>
              <a:pPr/>
              <a:t>Q3</a:t>
            </a:fld>
            <a:endParaRPr lang="en-US" sz="1000" b="1" dirty="0">
              <a:solidFill>
                <a:schemeClr val="accent3"/>
              </a:solidFill>
              <a:sym typeface="+mn-lt"/>
            </a:endParaRPr>
          </a:p>
        </p:txBody>
      </p:sp>
      <p:sp>
        <p:nvSpPr>
          <p:cNvPr id="101" name="Text Placeholder 2">
            <a:extLst>
              <a:ext uri="{FF2B5EF4-FFF2-40B4-BE49-F238E27FC236}">
                <a16:creationId xmlns:a16="http://schemas.microsoft.com/office/drawing/2014/main" id="{2DFC15AD-05D4-4DCE-A9D8-EBBC5544ECD9}"/>
              </a:ext>
            </a:extLst>
          </p:cNvPr>
          <p:cNvSpPr>
            <a:spLocks noGrp="1"/>
          </p:cNvSpPr>
          <p:nvPr>
            <p:custDataLst>
              <p:tags r:id="rId12"/>
            </p:custDataLst>
          </p:nvPr>
        </p:nvSpPr>
        <p:spPr bwMode="auto">
          <a:xfrm>
            <a:off x="4335462" y="758825"/>
            <a:ext cx="3048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304DF9E-782C-4837-BC6B-4A8ABF2C8291}" type="datetime'''''''''''''''''''''''''''''''Q''''''''''''''''''''''4'''''">
              <a:rPr lang="en-US" altLang="en-US" sz="1000" b="1" smtClean="0">
                <a:solidFill>
                  <a:schemeClr val="accent3"/>
                </a:solidFill>
              </a:rPr>
              <a:pPr/>
              <a:t>Q4</a:t>
            </a:fld>
            <a:endParaRPr lang="en-US" sz="1000" b="1" dirty="0">
              <a:solidFill>
                <a:schemeClr val="accent3"/>
              </a:solidFill>
              <a:sym typeface="+mn-lt"/>
            </a:endParaRPr>
          </a:p>
        </p:txBody>
      </p:sp>
      <p:sp>
        <p:nvSpPr>
          <p:cNvPr id="102" name="Text Placeholder 2">
            <a:extLst>
              <a:ext uri="{FF2B5EF4-FFF2-40B4-BE49-F238E27FC236}">
                <a16:creationId xmlns:a16="http://schemas.microsoft.com/office/drawing/2014/main" id="{1D931AFE-8C65-4843-92E7-E33FAD32801A}"/>
              </a:ext>
            </a:extLst>
          </p:cNvPr>
          <p:cNvSpPr>
            <a:spLocks noGrp="1"/>
          </p:cNvSpPr>
          <p:nvPr>
            <p:custDataLst>
              <p:tags r:id="rId13"/>
            </p:custDataLst>
          </p:nvPr>
        </p:nvSpPr>
        <p:spPr bwMode="auto">
          <a:xfrm>
            <a:off x="4640263" y="758825"/>
            <a:ext cx="29686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D8A7114-8772-4BCD-AA8D-F428D83BD590}" type="datetime'''''''''''Q''''''''1'''''''">
              <a:rPr lang="en-US" altLang="en-US" sz="1000" b="1" smtClean="0">
                <a:solidFill>
                  <a:schemeClr val="accent3"/>
                </a:solidFill>
              </a:rPr>
              <a:pPr/>
              <a:t>Q1</a:t>
            </a:fld>
            <a:endParaRPr lang="en-US" sz="1000" b="1" dirty="0">
              <a:solidFill>
                <a:schemeClr val="accent3"/>
              </a:solidFill>
              <a:sym typeface="+mn-lt"/>
            </a:endParaRPr>
          </a:p>
        </p:txBody>
      </p:sp>
      <p:sp>
        <p:nvSpPr>
          <p:cNvPr id="103" name="Text Placeholder 2">
            <a:extLst>
              <a:ext uri="{FF2B5EF4-FFF2-40B4-BE49-F238E27FC236}">
                <a16:creationId xmlns:a16="http://schemas.microsoft.com/office/drawing/2014/main" id="{C15CBFDD-4676-4B95-A74A-D480191D51AE}"/>
              </a:ext>
            </a:extLst>
          </p:cNvPr>
          <p:cNvSpPr>
            <a:spLocks noGrp="1"/>
          </p:cNvSpPr>
          <p:nvPr>
            <p:custDataLst>
              <p:tags r:id="rId14"/>
            </p:custDataLst>
          </p:nvPr>
        </p:nvSpPr>
        <p:spPr bwMode="auto">
          <a:xfrm>
            <a:off x="4937125" y="758825"/>
            <a:ext cx="3016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51F5794-04AE-4FB3-A3FB-906EB4869B7E}" type="datetime'Q''''''''''''''''''''''''''''''''2'''''''''''''''">
              <a:rPr lang="en-US" altLang="en-US" sz="1000" b="1" smtClean="0">
                <a:solidFill>
                  <a:schemeClr val="accent3"/>
                </a:solidFill>
              </a:rPr>
              <a:pPr/>
              <a:t>Q2</a:t>
            </a:fld>
            <a:endParaRPr lang="en-US" sz="1000" b="1" dirty="0">
              <a:solidFill>
                <a:schemeClr val="accent3"/>
              </a:solidFill>
              <a:sym typeface="+mn-lt"/>
            </a:endParaRPr>
          </a:p>
        </p:txBody>
      </p:sp>
      <p:sp>
        <p:nvSpPr>
          <p:cNvPr id="153" name="Text Placeholder 2">
            <a:extLst>
              <a:ext uri="{FF2B5EF4-FFF2-40B4-BE49-F238E27FC236}">
                <a16:creationId xmlns:a16="http://schemas.microsoft.com/office/drawing/2014/main" id="{8AD0CE4B-A855-44C7-9044-A90FE7DC6630}"/>
              </a:ext>
            </a:extLst>
          </p:cNvPr>
          <p:cNvSpPr>
            <a:spLocks noGrp="1"/>
          </p:cNvSpPr>
          <p:nvPr>
            <p:custDataLst>
              <p:tags r:id="rId15"/>
            </p:custDataLst>
          </p:nvPr>
        </p:nvSpPr>
        <p:spPr bwMode="auto">
          <a:xfrm>
            <a:off x="5238750" y="758825"/>
            <a:ext cx="3032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76E75B1-F5AF-43A4-8BAC-4674D4FDFC57}" type="datetime'''''''''Q''''''''''''''''3'''''''''''''''''''''''''''''''''''">
              <a:rPr lang="en-US" altLang="en-US" sz="1000" b="1" smtClean="0">
                <a:solidFill>
                  <a:schemeClr val="accent3"/>
                </a:solidFill>
                <a:sym typeface="+mn-lt"/>
              </a:rPr>
              <a:pPr/>
              <a:t>Q3</a:t>
            </a:fld>
            <a:endParaRPr lang="en-US" sz="1000" b="1" dirty="0">
              <a:solidFill>
                <a:schemeClr val="accent3"/>
              </a:solidFill>
              <a:sym typeface="+mn-lt"/>
            </a:endParaRPr>
          </a:p>
        </p:txBody>
      </p:sp>
      <p:sp>
        <p:nvSpPr>
          <p:cNvPr id="154" name="Text Placeholder 2">
            <a:extLst>
              <a:ext uri="{FF2B5EF4-FFF2-40B4-BE49-F238E27FC236}">
                <a16:creationId xmlns:a16="http://schemas.microsoft.com/office/drawing/2014/main" id="{C02040B1-7F5D-4A23-97ED-233111DC1118}"/>
              </a:ext>
            </a:extLst>
          </p:cNvPr>
          <p:cNvSpPr>
            <a:spLocks noGrp="1"/>
          </p:cNvSpPr>
          <p:nvPr>
            <p:custDataLst>
              <p:tags r:id="rId16"/>
            </p:custDataLst>
          </p:nvPr>
        </p:nvSpPr>
        <p:spPr bwMode="auto">
          <a:xfrm>
            <a:off x="5541963" y="758825"/>
            <a:ext cx="30480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A5B8507-8E44-4B52-9F55-5779D999E234}" type="datetime'''''''''''''''''''''''''''Q''''''''''''''''''''4'''''''">
              <a:rPr lang="en-US" altLang="en-US" sz="1000" b="1" smtClean="0">
                <a:solidFill>
                  <a:schemeClr val="accent3"/>
                </a:solidFill>
                <a:sym typeface="+mn-lt"/>
              </a:rPr>
              <a:pPr/>
              <a:t>Q4</a:t>
            </a:fld>
            <a:endParaRPr lang="en-US" sz="1000" b="1" dirty="0">
              <a:solidFill>
                <a:schemeClr val="accent3"/>
              </a:solidFill>
              <a:sym typeface="+mn-lt"/>
            </a:endParaRPr>
          </a:p>
        </p:txBody>
      </p:sp>
      <p:sp>
        <p:nvSpPr>
          <p:cNvPr id="155" name="Text Placeholder 2">
            <a:extLst>
              <a:ext uri="{FF2B5EF4-FFF2-40B4-BE49-F238E27FC236}">
                <a16:creationId xmlns:a16="http://schemas.microsoft.com/office/drawing/2014/main" id="{BDD8DC97-5497-4C6B-B75B-24EC7215334E}"/>
              </a:ext>
            </a:extLst>
          </p:cNvPr>
          <p:cNvSpPr>
            <a:spLocks noGrp="1"/>
          </p:cNvSpPr>
          <p:nvPr>
            <p:custDataLst>
              <p:tags r:id="rId17"/>
            </p:custDataLst>
          </p:nvPr>
        </p:nvSpPr>
        <p:spPr bwMode="auto">
          <a:xfrm>
            <a:off x="5846763" y="758825"/>
            <a:ext cx="29686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4CBC783-8786-49E8-9E5D-D13C4D6350C5}" type="datetime'''''''''''''''Q''''''''''''1'''''''''''">
              <a:rPr lang="en-US" altLang="en-US" sz="1000" b="1" smtClean="0">
                <a:solidFill>
                  <a:schemeClr val="accent3"/>
                </a:solidFill>
                <a:sym typeface="+mn-lt"/>
              </a:rPr>
              <a:pPr/>
              <a:t>Q1</a:t>
            </a:fld>
            <a:endParaRPr lang="en-US" sz="1000" b="1" dirty="0">
              <a:solidFill>
                <a:schemeClr val="accent3"/>
              </a:solidFill>
              <a:sym typeface="+mn-lt"/>
            </a:endParaRPr>
          </a:p>
        </p:txBody>
      </p:sp>
      <p:sp>
        <p:nvSpPr>
          <p:cNvPr id="156" name="Text Placeholder 2">
            <a:extLst>
              <a:ext uri="{FF2B5EF4-FFF2-40B4-BE49-F238E27FC236}">
                <a16:creationId xmlns:a16="http://schemas.microsoft.com/office/drawing/2014/main" id="{D1DF9DA8-CE2E-456C-BEB2-D9471083AB31}"/>
              </a:ext>
            </a:extLst>
          </p:cNvPr>
          <p:cNvSpPr>
            <a:spLocks noGrp="1"/>
          </p:cNvSpPr>
          <p:nvPr>
            <p:custDataLst>
              <p:tags r:id="rId18"/>
            </p:custDataLst>
          </p:nvPr>
        </p:nvSpPr>
        <p:spPr bwMode="auto">
          <a:xfrm>
            <a:off x="6143625" y="758825"/>
            <a:ext cx="3016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3BE9C2F-8CB9-424E-A65A-0D72FE12AA6D}" type="datetime'Q''2'''''''''''''''''''''''''''''''''''''''''''''">
              <a:rPr lang="en-US" altLang="en-US" sz="1000" b="1" smtClean="0">
                <a:solidFill>
                  <a:schemeClr val="accent3"/>
                </a:solidFill>
                <a:sym typeface="+mn-lt"/>
              </a:rPr>
              <a:pPr/>
              <a:t>Q2</a:t>
            </a:fld>
            <a:endParaRPr lang="en-US" sz="1000" b="1" dirty="0">
              <a:solidFill>
                <a:schemeClr val="accent3"/>
              </a:solidFill>
              <a:sym typeface="+mn-lt"/>
            </a:endParaRPr>
          </a:p>
        </p:txBody>
      </p:sp>
      <p:cxnSp>
        <p:nvCxnSpPr>
          <p:cNvPr id="106" name="Straight Connector 105">
            <a:extLst>
              <a:ext uri="{FF2B5EF4-FFF2-40B4-BE49-F238E27FC236}">
                <a16:creationId xmlns:a16="http://schemas.microsoft.com/office/drawing/2014/main" id="{5C5B863D-DDF7-4586-915B-905CABF757EB}"/>
              </a:ext>
            </a:extLst>
          </p:cNvPr>
          <p:cNvCxnSpPr/>
          <p:nvPr>
            <p:custDataLst>
              <p:tags r:id="rId19"/>
            </p:custDataLst>
          </p:nvPr>
        </p:nvCxnSpPr>
        <p:spPr bwMode="gray">
          <a:xfrm>
            <a:off x="3125787" y="758825"/>
            <a:ext cx="24923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8C66803B-C1D6-4445-A4F1-0F9149F2A709}"/>
              </a:ext>
            </a:extLst>
          </p:cNvPr>
          <p:cNvCxnSpPr/>
          <p:nvPr>
            <p:custDataLst>
              <p:tags r:id="rId20"/>
            </p:custDataLst>
          </p:nvPr>
        </p:nvCxnSpPr>
        <p:spPr bwMode="gray">
          <a:xfrm>
            <a:off x="5846763" y="758825"/>
            <a:ext cx="5984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CBCA2380-5DF2-40EC-87CB-77BBF5D4019D}"/>
              </a:ext>
            </a:extLst>
          </p:cNvPr>
          <p:cNvCxnSpPr/>
          <p:nvPr>
            <p:custDataLst>
              <p:tags r:id="rId21"/>
            </p:custDataLst>
          </p:nvPr>
        </p:nvCxnSpPr>
        <p:spPr bwMode="gray">
          <a:xfrm>
            <a:off x="3430588" y="758825"/>
            <a:ext cx="115411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8C6127E0-0C58-4AE5-A69F-88F4A69CF973}"/>
              </a:ext>
            </a:extLst>
          </p:cNvPr>
          <p:cNvCxnSpPr/>
          <p:nvPr>
            <p:custDataLst>
              <p:tags r:id="rId22"/>
            </p:custDataLst>
          </p:nvPr>
        </p:nvCxnSpPr>
        <p:spPr bwMode="gray">
          <a:xfrm>
            <a:off x="4640262" y="758825"/>
            <a:ext cx="115093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D5F3C51F-7D2F-4188-886A-11A39CCD8E40}"/>
              </a:ext>
            </a:extLst>
          </p:cNvPr>
          <p:cNvCxnSpPr/>
          <p:nvPr>
            <p:custDataLst>
              <p:tags r:id="rId23"/>
            </p:custDataLst>
          </p:nvPr>
        </p:nvCxnSpPr>
        <p:spPr bwMode="gray">
          <a:xfrm>
            <a:off x="4640263" y="974725"/>
            <a:ext cx="0" cy="51974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97C91189-BED9-404A-AAC1-099E78AB03F6}"/>
              </a:ext>
            </a:extLst>
          </p:cNvPr>
          <p:cNvCxnSpPr/>
          <p:nvPr>
            <p:custDataLst>
              <p:tags r:id="rId24"/>
            </p:custDataLst>
          </p:nvPr>
        </p:nvCxnSpPr>
        <p:spPr bwMode="gray">
          <a:xfrm>
            <a:off x="6445250" y="974725"/>
            <a:ext cx="0" cy="51974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E79E1E35-7D9F-4D24-A4DE-E7843AEADD53}"/>
              </a:ext>
            </a:extLst>
          </p:cNvPr>
          <p:cNvCxnSpPr/>
          <p:nvPr>
            <p:custDataLst>
              <p:tags r:id="rId25"/>
            </p:custDataLst>
          </p:nvPr>
        </p:nvCxnSpPr>
        <p:spPr bwMode="gray">
          <a:xfrm>
            <a:off x="3430588" y="974725"/>
            <a:ext cx="0" cy="51974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92425991-B10B-43D1-8754-464ACE5DAB20}"/>
              </a:ext>
            </a:extLst>
          </p:cNvPr>
          <p:cNvCxnSpPr/>
          <p:nvPr>
            <p:custDataLst>
              <p:tags r:id="rId26"/>
            </p:custDataLst>
          </p:nvPr>
        </p:nvCxnSpPr>
        <p:spPr bwMode="gray">
          <a:xfrm>
            <a:off x="5846763" y="974725"/>
            <a:ext cx="0" cy="51974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CEF0E83C-EDE6-4885-B562-FF82AE85AFF7}"/>
              </a:ext>
            </a:extLst>
          </p:cNvPr>
          <p:cNvCxnSpPr/>
          <p:nvPr>
            <p:custDataLst>
              <p:tags r:id="rId27"/>
            </p:custDataLst>
          </p:nvPr>
        </p:nvCxnSpPr>
        <p:spPr bwMode="gray">
          <a:xfrm>
            <a:off x="3125788" y="974725"/>
            <a:ext cx="0" cy="51974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382CEB53-0A04-45CE-8D42-E97B198DCC09}"/>
              </a:ext>
            </a:extLst>
          </p:cNvPr>
          <p:cNvCxnSpPr/>
          <p:nvPr>
            <p:custDataLst>
              <p:tags r:id="rId28"/>
            </p:custDataLst>
          </p:nvPr>
        </p:nvCxnSpPr>
        <p:spPr bwMode="gray">
          <a:xfrm>
            <a:off x="3730625" y="974725"/>
            <a:ext cx="0" cy="51974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86EC7F7F-788E-40FA-80B9-1F754BCDF913}"/>
              </a:ext>
            </a:extLst>
          </p:cNvPr>
          <p:cNvCxnSpPr/>
          <p:nvPr>
            <p:custDataLst>
              <p:tags r:id="rId29"/>
            </p:custDataLst>
          </p:nvPr>
        </p:nvCxnSpPr>
        <p:spPr bwMode="gray">
          <a:xfrm>
            <a:off x="4032250" y="974725"/>
            <a:ext cx="0" cy="51974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FEE5743-102B-475B-A227-023F398C8D49}"/>
              </a:ext>
            </a:extLst>
          </p:cNvPr>
          <p:cNvCxnSpPr/>
          <p:nvPr>
            <p:custDataLst>
              <p:tags r:id="rId30"/>
            </p:custDataLst>
          </p:nvPr>
        </p:nvCxnSpPr>
        <p:spPr bwMode="gray">
          <a:xfrm>
            <a:off x="5541963" y="974725"/>
            <a:ext cx="0" cy="51974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02C85F3-A8FD-4387-9431-15A974D31B66}"/>
              </a:ext>
            </a:extLst>
          </p:cNvPr>
          <p:cNvCxnSpPr/>
          <p:nvPr>
            <p:custDataLst>
              <p:tags r:id="rId31"/>
            </p:custDataLst>
          </p:nvPr>
        </p:nvCxnSpPr>
        <p:spPr bwMode="gray">
          <a:xfrm>
            <a:off x="5238750" y="974725"/>
            <a:ext cx="0" cy="51974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3A556C5-B1B6-46DD-8FD5-E4AC2CDA0F53}"/>
              </a:ext>
            </a:extLst>
          </p:cNvPr>
          <p:cNvCxnSpPr/>
          <p:nvPr>
            <p:custDataLst>
              <p:tags r:id="rId32"/>
            </p:custDataLst>
          </p:nvPr>
        </p:nvCxnSpPr>
        <p:spPr bwMode="gray">
          <a:xfrm>
            <a:off x="6143625" y="974725"/>
            <a:ext cx="0" cy="51974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B1EDBF0F-8493-4B50-A512-D4E7FB20B5A1}"/>
              </a:ext>
            </a:extLst>
          </p:cNvPr>
          <p:cNvCxnSpPr/>
          <p:nvPr>
            <p:custDataLst>
              <p:tags r:id="rId33"/>
            </p:custDataLst>
          </p:nvPr>
        </p:nvCxnSpPr>
        <p:spPr bwMode="gray">
          <a:xfrm>
            <a:off x="4335463" y="974725"/>
            <a:ext cx="0" cy="51974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0D03D857-E063-4BB9-9078-46E143CE052F}"/>
              </a:ext>
            </a:extLst>
          </p:cNvPr>
          <p:cNvCxnSpPr/>
          <p:nvPr>
            <p:custDataLst>
              <p:tags r:id="rId34"/>
            </p:custDataLst>
          </p:nvPr>
        </p:nvCxnSpPr>
        <p:spPr bwMode="gray">
          <a:xfrm>
            <a:off x="4937125" y="974725"/>
            <a:ext cx="0" cy="51974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3E7CDA98-64E6-49F6-AB1B-EB4693B24692}"/>
              </a:ext>
            </a:extLst>
          </p:cNvPr>
          <p:cNvCxnSpPr/>
          <p:nvPr>
            <p:custDataLst>
              <p:tags r:id="rId35"/>
            </p:custDataLst>
          </p:nvPr>
        </p:nvCxnSpPr>
        <p:spPr bwMode="gray">
          <a:xfrm>
            <a:off x="174625" y="508952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A4DAE883-FACB-47D9-8F9F-4BE027DF8B80}"/>
              </a:ext>
            </a:extLst>
          </p:cNvPr>
          <p:cNvCxnSpPr/>
          <p:nvPr>
            <p:custDataLst>
              <p:tags r:id="rId36"/>
            </p:custDataLst>
          </p:nvPr>
        </p:nvCxnSpPr>
        <p:spPr bwMode="gray">
          <a:xfrm>
            <a:off x="174625" y="386715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AE4E8DFB-02EC-4BDE-B97A-6C3EDEC7F3E3}"/>
              </a:ext>
            </a:extLst>
          </p:cNvPr>
          <p:cNvCxnSpPr/>
          <p:nvPr>
            <p:custDataLst>
              <p:tags r:id="rId37"/>
            </p:custDataLst>
          </p:nvPr>
        </p:nvCxnSpPr>
        <p:spPr bwMode="gray">
          <a:xfrm>
            <a:off x="174625" y="2338388"/>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C92BDFB5-944A-46A9-BED9-897297CD05E5}"/>
              </a:ext>
            </a:extLst>
          </p:cNvPr>
          <p:cNvCxnSpPr/>
          <p:nvPr>
            <p:custDataLst>
              <p:tags r:id="rId38"/>
            </p:custDataLst>
          </p:nvPr>
        </p:nvCxnSpPr>
        <p:spPr bwMode="gray">
          <a:xfrm>
            <a:off x="174625" y="617220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0622CD7C-276B-490B-8394-EA7733D33B66}"/>
              </a:ext>
            </a:extLst>
          </p:cNvPr>
          <p:cNvCxnSpPr/>
          <p:nvPr>
            <p:custDataLst>
              <p:tags r:id="rId39"/>
            </p:custDataLst>
          </p:nvPr>
        </p:nvCxnSpPr>
        <p:spPr bwMode="gray">
          <a:xfrm>
            <a:off x="174625" y="974725"/>
            <a:ext cx="8794750"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0" name="Text Placeholder 2">
            <a:extLst>
              <a:ext uri="{FF2B5EF4-FFF2-40B4-BE49-F238E27FC236}">
                <a16:creationId xmlns:a16="http://schemas.microsoft.com/office/drawing/2014/main" id="{837AAF63-1049-43F8-A8B3-2C072B6389E5}"/>
              </a:ext>
            </a:extLst>
          </p:cNvPr>
          <p:cNvSpPr>
            <a:spLocks noGrp="1"/>
          </p:cNvSpPr>
          <p:nvPr>
            <p:custDataLst>
              <p:tags r:id="rId40"/>
            </p:custDataLst>
          </p:nvPr>
        </p:nvSpPr>
        <p:spPr bwMode="gray">
          <a:xfrm>
            <a:off x="4035425" y="2505075"/>
            <a:ext cx="1203325" cy="233363"/>
          </a:xfrm>
          <a:prstGeom prst="homePlate">
            <a:avLst>
              <a:gd name="adj" fmla="val 18367"/>
            </a:avLst>
          </a:prstGeom>
          <a:solidFill>
            <a:schemeClr val="accent4"/>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dirty="0">
              <a:solidFill>
                <a:schemeClr val="bg1"/>
              </a:solidFill>
              <a:sym typeface="+mn-lt"/>
            </a:endParaRPr>
          </a:p>
        </p:txBody>
      </p:sp>
      <p:sp>
        <p:nvSpPr>
          <p:cNvPr id="132" name="Text Placeholder 2">
            <a:extLst>
              <a:ext uri="{FF2B5EF4-FFF2-40B4-BE49-F238E27FC236}">
                <a16:creationId xmlns:a16="http://schemas.microsoft.com/office/drawing/2014/main" id="{059573B6-28F7-4848-8A5E-DAD045B71DEF}"/>
              </a:ext>
            </a:extLst>
          </p:cNvPr>
          <p:cNvSpPr>
            <a:spLocks noGrp="1"/>
          </p:cNvSpPr>
          <p:nvPr>
            <p:custDataLst>
              <p:tags r:id="rId41"/>
            </p:custDataLst>
          </p:nvPr>
        </p:nvSpPr>
        <p:spPr bwMode="auto">
          <a:xfrm>
            <a:off x="3135312" y="1128713"/>
            <a:ext cx="1200150" cy="233363"/>
          </a:xfrm>
          <a:prstGeom prst="homePlate">
            <a:avLst>
              <a:gd name="adj" fmla="val 18367"/>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dirty="0">
              <a:sym typeface="+mn-lt"/>
            </a:endParaRPr>
          </a:p>
        </p:txBody>
      </p:sp>
      <p:sp>
        <p:nvSpPr>
          <p:cNvPr id="171" name="Text Placeholder 2">
            <a:extLst>
              <a:ext uri="{FF2B5EF4-FFF2-40B4-BE49-F238E27FC236}">
                <a16:creationId xmlns:a16="http://schemas.microsoft.com/office/drawing/2014/main" id="{87CA1BFE-6F95-4D04-9E03-ED7FB7361952}"/>
              </a:ext>
            </a:extLst>
          </p:cNvPr>
          <p:cNvSpPr>
            <a:spLocks noGrp="1"/>
          </p:cNvSpPr>
          <p:nvPr>
            <p:custDataLst>
              <p:tags r:id="rId42"/>
            </p:custDataLst>
          </p:nvPr>
        </p:nvSpPr>
        <p:spPr bwMode="gray">
          <a:xfrm>
            <a:off x="4335462" y="4032250"/>
            <a:ext cx="1206500" cy="233363"/>
          </a:xfrm>
          <a:prstGeom prst="homePlate">
            <a:avLst>
              <a:gd name="adj" fmla="val 18367"/>
            </a:avLst>
          </a:prstGeom>
          <a:solidFill>
            <a:schemeClr val="accent4"/>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dirty="0">
              <a:solidFill>
                <a:schemeClr val="bg1"/>
              </a:solidFill>
              <a:sym typeface="+mn-lt"/>
            </a:endParaRPr>
          </a:p>
        </p:txBody>
      </p:sp>
      <p:sp>
        <p:nvSpPr>
          <p:cNvPr id="169" name="Text Placeholder 2">
            <a:extLst>
              <a:ext uri="{FF2B5EF4-FFF2-40B4-BE49-F238E27FC236}">
                <a16:creationId xmlns:a16="http://schemas.microsoft.com/office/drawing/2014/main" id="{FE1AB3E5-7A99-429C-BD62-0D2E64C79E6E}"/>
              </a:ext>
            </a:extLst>
          </p:cNvPr>
          <p:cNvSpPr>
            <a:spLocks noGrp="1"/>
          </p:cNvSpPr>
          <p:nvPr>
            <p:custDataLst>
              <p:tags r:id="rId43"/>
            </p:custDataLst>
          </p:nvPr>
        </p:nvSpPr>
        <p:spPr bwMode="auto">
          <a:xfrm>
            <a:off x="4640263" y="5256213"/>
            <a:ext cx="1795463" cy="233363"/>
          </a:xfrm>
          <a:prstGeom prst="homePlate">
            <a:avLst>
              <a:gd name="adj" fmla="val 18367"/>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dirty="0">
              <a:sym typeface="+mn-lt"/>
            </a:endParaRPr>
          </a:p>
        </p:txBody>
      </p:sp>
      <p:sp>
        <p:nvSpPr>
          <p:cNvPr id="140" name="Text Placeholder 2">
            <a:extLst>
              <a:ext uri="{FF2B5EF4-FFF2-40B4-BE49-F238E27FC236}">
                <a16:creationId xmlns:a16="http://schemas.microsoft.com/office/drawing/2014/main" id="{EEDFEC0B-C324-45CC-A5E3-4DCD305E8141}"/>
              </a:ext>
            </a:extLst>
          </p:cNvPr>
          <p:cNvSpPr>
            <a:spLocks noGrp="1"/>
          </p:cNvSpPr>
          <p:nvPr>
            <p:custDataLst>
              <p:tags r:id="rId44"/>
            </p:custDataLst>
          </p:nvPr>
        </p:nvSpPr>
        <p:spPr bwMode="auto">
          <a:xfrm>
            <a:off x="6496050" y="4032250"/>
            <a:ext cx="1795463" cy="304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000" dirty="0">
                <a:sym typeface="+mn-lt"/>
              </a:rPr>
              <a:t>Depends on the readiness of </a:t>
            </a:r>
          </a:p>
          <a:p>
            <a:r>
              <a:rPr lang="en-US" sz="1000" dirty="0">
                <a:sym typeface="+mn-lt"/>
              </a:rPr>
              <a:t>the product and service portfolio</a:t>
            </a:r>
          </a:p>
        </p:txBody>
      </p:sp>
      <p:sp>
        <p:nvSpPr>
          <p:cNvPr id="141" name="Text Placeholder 2">
            <a:extLst>
              <a:ext uri="{FF2B5EF4-FFF2-40B4-BE49-F238E27FC236}">
                <a16:creationId xmlns:a16="http://schemas.microsoft.com/office/drawing/2014/main" id="{84C13BB4-FCAC-461F-8365-B6615AAAAE98}"/>
              </a:ext>
            </a:extLst>
          </p:cNvPr>
          <p:cNvSpPr>
            <a:spLocks noGrp="1"/>
          </p:cNvSpPr>
          <p:nvPr>
            <p:custDataLst>
              <p:tags r:id="rId45"/>
            </p:custDataLst>
          </p:nvPr>
        </p:nvSpPr>
        <p:spPr bwMode="auto">
          <a:xfrm>
            <a:off x="6496050" y="1128713"/>
            <a:ext cx="2344738" cy="6096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000" dirty="0">
                <a:sym typeface="+mn-lt"/>
              </a:rPr>
              <a:t>Campaign manager exists today but </a:t>
            </a:r>
          </a:p>
          <a:p>
            <a:r>
              <a:rPr lang="en-US" sz="1000" dirty="0">
                <a:sym typeface="+mn-lt"/>
              </a:rPr>
              <a:t>could be enhanced – CRM </a:t>
            </a:r>
          </a:p>
          <a:p>
            <a:r>
              <a:rPr lang="en-US" sz="1000" dirty="0">
                <a:sym typeface="+mn-lt"/>
              </a:rPr>
              <a:t>marketing module will be in place in 2019 </a:t>
            </a:r>
          </a:p>
          <a:p>
            <a:r>
              <a:rPr lang="en-US" sz="1000" dirty="0">
                <a:sym typeface="+mn-lt"/>
              </a:rPr>
              <a:t>due to preference center build-out</a:t>
            </a:r>
          </a:p>
        </p:txBody>
      </p:sp>
      <p:sp>
        <p:nvSpPr>
          <p:cNvPr id="145" name="Text Placeholder 2">
            <a:extLst>
              <a:ext uri="{FF2B5EF4-FFF2-40B4-BE49-F238E27FC236}">
                <a16:creationId xmlns:a16="http://schemas.microsoft.com/office/drawing/2014/main" id="{B52EC45C-07F5-4B4A-A6E0-252392CD50AC}"/>
              </a:ext>
            </a:extLst>
          </p:cNvPr>
          <p:cNvSpPr>
            <a:spLocks noGrp="1"/>
          </p:cNvSpPr>
          <p:nvPr>
            <p:custDataLst>
              <p:tags r:id="rId46"/>
            </p:custDataLst>
          </p:nvPr>
        </p:nvSpPr>
        <p:spPr bwMode="auto">
          <a:xfrm>
            <a:off x="174625" y="1128713"/>
            <a:ext cx="2419350" cy="1066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000" dirty="0">
                <a:sym typeface="+mn-lt"/>
              </a:rPr>
              <a:t>Add advanced </a:t>
            </a:r>
            <a:r>
              <a:rPr lang="en-US" sz="1000" dirty="0"/>
              <a:t>campaign management </a:t>
            </a:r>
          </a:p>
          <a:p>
            <a:r>
              <a:rPr lang="en-US" sz="1000" dirty="0">
                <a:sym typeface="+mn-lt"/>
              </a:rPr>
              <a:t>functionality t</a:t>
            </a:r>
            <a:r>
              <a:rPr lang="en-US" altLang="en-US" sz="1000" dirty="0"/>
              <a:t>hrough CRM Marketing </a:t>
            </a:r>
          </a:p>
          <a:p>
            <a:r>
              <a:rPr lang="en-US" altLang="en-US" sz="1000" dirty="0"/>
              <a:t>Module (relationship builder)</a:t>
            </a:r>
            <a:r>
              <a:rPr lang="en-US" sz="1000" dirty="0"/>
              <a:t> </a:t>
            </a:r>
          </a:p>
          <a:p>
            <a:pPr lvl="1"/>
            <a:r>
              <a:rPr lang="en-US" sz="1000" dirty="0">
                <a:sym typeface="+mn-lt"/>
              </a:rPr>
              <a:t>Identify requirements and test </a:t>
            </a:r>
            <a:br>
              <a:rPr lang="en-US" sz="1000" dirty="0">
                <a:sym typeface="+mn-lt"/>
              </a:rPr>
            </a:br>
            <a:r>
              <a:rPr lang="en-US" sz="1000" dirty="0">
                <a:sym typeface="+mn-lt"/>
              </a:rPr>
              <a:t>existing system capabilities</a:t>
            </a:r>
          </a:p>
          <a:p>
            <a:pPr lvl="1"/>
            <a:r>
              <a:rPr lang="en-US" sz="1000" dirty="0">
                <a:sym typeface="+mn-lt"/>
              </a:rPr>
              <a:t>Identify new vendors (if needed)</a:t>
            </a:r>
          </a:p>
          <a:p>
            <a:pPr lvl="1"/>
            <a:r>
              <a:rPr lang="en-US" sz="1000" dirty="0">
                <a:sym typeface="+mn-lt"/>
              </a:rPr>
              <a:t>Design and implement new functionality</a:t>
            </a:r>
          </a:p>
        </p:txBody>
      </p:sp>
      <p:sp>
        <p:nvSpPr>
          <p:cNvPr id="142" name="Text Placeholder 2">
            <a:extLst>
              <a:ext uri="{FF2B5EF4-FFF2-40B4-BE49-F238E27FC236}">
                <a16:creationId xmlns:a16="http://schemas.microsoft.com/office/drawing/2014/main" id="{DD9F9D6A-CDC2-4EC3-991D-041FFAFBA079}"/>
              </a:ext>
            </a:extLst>
          </p:cNvPr>
          <p:cNvSpPr>
            <a:spLocks noGrp="1"/>
          </p:cNvSpPr>
          <p:nvPr>
            <p:custDataLst>
              <p:tags r:id="rId47"/>
            </p:custDataLst>
          </p:nvPr>
        </p:nvSpPr>
        <p:spPr bwMode="auto">
          <a:xfrm>
            <a:off x="6496051" y="5256213"/>
            <a:ext cx="2473325" cy="6096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000" dirty="0">
                <a:sym typeface="+mn-lt"/>
              </a:rPr>
              <a:t>This will require buildout of a new </a:t>
            </a:r>
          </a:p>
          <a:p>
            <a:r>
              <a:rPr lang="en-US" sz="1000" dirty="0">
                <a:sym typeface="+mn-lt"/>
              </a:rPr>
              <a:t>module in CRM and will be prioritized after</a:t>
            </a:r>
          </a:p>
          <a:p>
            <a:r>
              <a:rPr lang="en-US" sz="1000" dirty="0">
                <a:sym typeface="+mn-lt"/>
              </a:rPr>
              <a:t>the product portfolio and the value from the </a:t>
            </a:r>
          </a:p>
          <a:p>
            <a:r>
              <a:rPr lang="en-US" sz="1000" dirty="0">
                <a:sym typeface="+mn-lt"/>
              </a:rPr>
              <a:t>sales module is better defined</a:t>
            </a:r>
          </a:p>
        </p:txBody>
      </p:sp>
      <p:sp>
        <p:nvSpPr>
          <p:cNvPr id="143" name="Text Placeholder 2">
            <a:extLst>
              <a:ext uri="{FF2B5EF4-FFF2-40B4-BE49-F238E27FC236}">
                <a16:creationId xmlns:a16="http://schemas.microsoft.com/office/drawing/2014/main" id="{4BAD1420-0602-43EA-A6D3-195E2FB0FF08}"/>
              </a:ext>
            </a:extLst>
          </p:cNvPr>
          <p:cNvSpPr>
            <a:spLocks noGrp="1"/>
          </p:cNvSpPr>
          <p:nvPr>
            <p:custDataLst>
              <p:tags r:id="rId48"/>
            </p:custDataLst>
          </p:nvPr>
        </p:nvSpPr>
        <p:spPr bwMode="auto">
          <a:xfrm>
            <a:off x="174626" y="2505075"/>
            <a:ext cx="2487613" cy="12192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000" dirty="0">
                <a:sym typeface="+mn-lt"/>
              </a:rPr>
              <a:t>Add advanced functionality </a:t>
            </a:r>
          </a:p>
          <a:p>
            <a:r>
              <a:rPr lang="en-US" sz="1000" dirty="0">
                <a:sym typeface="+mn-lt"/>
              </a:rPr>
              <a:t>to test and learn capability </a:t>
            </a:r>
          </a:p>
          <a:p>
            <a:r>
              <a:rPr lang="en-US" sz="1000" dirty="0">
                <a:sym typeface="+mn-lt"/>
              </a:rPr>
              <a:t>beyond A/B testing</a:t>
            </a:r>
          </a:p>
          <a:p>
            <a:pPr lvl="1"/>
            <a:r>
              <a:rPr lang="en-US" sz="1000" dirty="0">
                <a:sym typeface="+mn-lt"/>
              </a:rPr>
              <a:t>Introduce multi-variate testing for</a:t>
            </a:r>
            <a:br>
              <a:rPr lang="en-US" sz="1000" dirty="0">
                <a:sym typeface="+mn-lt"/>
              </a:rPr>
            </a:br>
            <a:r>
              <a:rPr lang="en-US" sz="1000" dirty="0">
                <a:sym typeface="+mn-lt"/>
              </a:rPr>
              <a:t>high-traffic pages</a:t>
            </a:r>
          </a:p>
          <a:p>
            <a:pPr lvl="1"/>
            <a:r>
              <a:rPr lang="en-US" sz="1000" dirty="0">
                <a:sym typeface="+mn-lt"/>
              </a:rPr>
              <a:t>Identify new vendors (e.g., Adobe test</a:t>
            </a:r>
            <a:br>
              <a:rPr lang="en-US" sz="1000" dirty="0">
                <a:sym typeface="+mn-lt"/>
              </a:rPr>
            </a:br>
            <a:r>
              <a:rPr lang="en-US" sz="1000" dirty="0">
                <a:sym typeface="+mn-lt"/>
              </a:rPr>
              <a:t>and target)</a:t>
            </a:r>
          </a:p>
          <a:p>
            <a:pPr lvl="1"/>
            <a:r>
              <a:rPr lang="en-US" sz="1000" dirty="0">
                <a:sym typeface="+mn-lt"/>
              </a:rPr>
              <a:t>Design and implement automated testing</a:t>
            </a:r>
          </a:p>
        </p:txBody>
      </p:sp>
      <p:sp>
        <p:nvSpPr>
          <p:cNvPr id="152" name="Text Placeholder 2">
            <a:extLst>
              <a:ext uri="{FF2B5EF4-FFF2-40B4-BE49-F238E27FC236}">
                <a16:creationId xmlns:a16="http://schemas.microsoft.com/office/drawing/2014/main" id="{0DDF809F-CAC2-44D1-A899-08CE90DD5A38}"/>
              </a:ext>
            </a:extLst>
          </p:cNvPr>
          <p:cNvSpPr>
            <a:spLocks noGrp="1"/>
          </p:cNvSpPr>
          <p:nvPr>
            <p:custDataLst>
              <p:tags r:id="rId49"/>
            </p:custDataLst>
          </p:nvPr>
        </p:nvSpPr>
        <p:spPr bwMode="auto">
          <a:xfrm>
            <a:off x="174625" y="5256213"/>
            <a:ext cx="2509838" cy="7620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marL="1587" lvl="1" indent="0">
              <a:buNone/>
            </a:pPr>
            <a:r>
              <a:rPr lang="en-US" altLang="en-US" sz="1000" dirty="0"/>
              <a:t>Build CRM capabilities to track customers </a:t>
            </a:r>
            <a:br>
              <a:rPr lang="en-US" altLang="en-US" sz="1000" dirty="0"/>
            </a:br>
            <a:r>
              <a:rPr lang="en-US" altLang="en-US" sz="1000" dirty="0"/>
              <a:t>from lead to quote (Salesforce sales </a:t>
            </a:r>
            <a:br>
              <a:rPr lang="en-US" altLang="en-US" sz="1000" dirty="0"/>
            </a:br>
            <a:r>
              <a:rPr lang="en-US" altLang="en-US" sz="1000" dirty="0"/>
              <a:t>module) for </a:t>
            </a:r>
            <a:r>
              <a:rPr lang="en-US" altLang="en-US" sz="1000" dirty="0" err="1"/>
              <a:t>DERs</a:t>
            </a:r>
            <a:r>
              <a:rPr lang="en-US" altLang="en-US" sz="1000" dirty="0"/>
              <a:t>, C&amp;I customers and other </a:t>
            </a:r>
            <a:br>
              <a:rPr lang="en-US" altLang="en-US" sz="1000" dirty="0"/>
            </a:br>
            <a:r>
              <a:rPr lang="en-US" altLang="en-US" sz="1000" dirty="0"/>
              <a:t>high-consideration use cases</a:t>
            </a:r>
          </a:p>
          <a:p>
            <a:pPr lvl="1"/>
            <a:r>
              <a:rPr lang="en-US" altLang="en-US" sz="1000" dirty="0"/>
              <a:t>Automate a high-touch nurture strategy</a:t>
            </a:r>
          </a:p>
        </p:txBody>
      </p:sp>
      <p:sp>
        <p:nvSpPr>
          <p:cNvPr id="144" name="Text Placeholder 2">
            <a:extLst>
              <a:ext uri="{FF2B5EF4-FFF2-40B4-BE49-F238E27FC236}">
                <a16:creationId xmlns:a16="http://schemas.microsoft.com/office/drawing/2014/main" id="{F7022725-C0C1-49B6-8EE9-3D92C7F4AEFD}"/>
              </a:ext>
            </a:extLst>
          </p:cNvPr>
          <p:cNvSpPr>
            <a:spLocks noGrp="1"/>
          </p:cNvSpPr>
          <p:nvPr>
            <p:custDataLst>
              <p:tags r:id="rId50"/>
            </p:custDataLst>
          </p:nvPr>
        </p:nvSpPr>
        <p:spPr bwMode="auto">
          <a:xfrm>
            <a:off x="6496050" y="2505075"/>
            <a:ext cx="2128838" cy="6096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000" dirty="0">
                <a:sym typeface="+mn-lt"/>
              </a:rPr>
              <a:t>Basic A/B testing exists today,</a:t>
            </a:r>
          </a:p>
          <a:p>
            <a:r>
              <a:rPr lang="en-US" sz="1000" dirty="0">
                <a:sym typeface="+mn-lt"/>
              </a:rPr>
              <a:t>so advanced capabilities can wait </a:t>
            </a:r>
          </a:p>
          <a:p>
            <a:r>
              <a:rPr lang="en-US" sz="1000" dirty="0">
                <a:sym typeface="+mn-lt"/>
              </a:rPr>
              <a:t>until more urgent web improvements </a:t>
            </a:r>
          </a:p>
          <a:p>
            <a:r>
              <a:rPr lang="en-US" sz="1000" dirty="0">
                <a:sym typeface="+mn-lt"/>
              </a:rPr>
              <a:t>(e.g. self-service) have reached stasis</a:t>
            </a:r>
          </a:p>
        </p:txBody>
      </p:sp>
      <p:sp>
        <p:nvSpPr>
          <p:cNvPr id="146" name="Text Placeholder 2">
            <a:extLst>
              <a:ext uri="{FF2B5EF4-FFF2-40B4-BE49-F238E27FC236}">
                <a16:creationId xmlns:a16="http://schemas.microsoft.com/office/drawing/2014/main" id="{0034D91C-F0AC-44BC-9CEB-0E6BA38B15FF}"/>
              </a:ext>
            </a:extLst>
          </p:cNvPr>
          <p:cNvSpPr>
            <a:spLocks noGrp="1"/>
          </p:cNvSpPr>
          <p:nvPr>
            <p:custDataLst>
              <p:tags r:id="rId51"/>
            </p:custDataLst>
          </p:nvPr>
        </p:nvSpPr>
        <p:spPr bwMode="auto">
          <a:xfrm>
            <a:off x="174626" y="4032250"/>
            <a:ext cx="2900363" cy="914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000" dirty="0">
                <a:sym typeface="+mn-lt"/>
              </a:rPr>
              <a:t>Add advanced functionality to </a:t>
            </a:r>
            <a:r>
              <a:rPr lang="en-US" altLang="en-US" sz="1000" dirty="0"/>
              <a:t>content management </a:t>
            </a:r>
            <a:br>
              <a:rPr lang="en-US" altLang="en-US" sz="1000" dirty="0"/>
            </a:br>
            <a:r>
              <a:rPr lang="en-US" altLang="en-US" sz="1000" dirty="0"/>
              <a:t>(i.e. design &amp; execution) systems</a:t>
            </a:r>
          </a:p>
          <a:p>
            <a:pPr lvl="1"/>
            <a:r>
              <a:rPr lang="en-US" sz="1000" dirty="0">
                <a:sym typeface="+mn-lt"/>
              </a:rPr>
              <a:t>Identify requirements and test </a:t>
            </a:r>
            <a:br>
              <a:rPr lang="en-US" sz="1000" dirty="0">
                <a:sym typeface="+mn-lt"/>
              </a:rPr>
            </a:br>
            <a:r>
              <a:rPr lang="en-US" sz="1000" dirty="0">
                <a:sym typeface="+mn-lt"/>
              </a:rPr>
              <a:t>existing system capabilities</a:t>
            </a:r>
          </a:p>
          <a:p>
            <a:pPr lvl="1"/>
            <a:r>
              <a:rPr lang="en-US" sz="1000" dirty="0">
                <a:sym typeface="+mn-lt"/>
              </a:rPr>
              <a:t>Identify new vendors (e.g., Magnolia)</a:t>
            </a:r>
          </a:p>
          <a:p>
            <a:pPr lvl="1"/>
            <a:r>
              <a:rPr lang="en-US" sz="1000" dirty="0">
                <a:sym typeface="+mn-lt"/>
              </a:rPr>
              <a:t>Design and implement new functionality</a:t>
            </a:r>
          </a:p>
        </p:txBody>
      </p:sp>
      <p:sp>
        <p:nvSpPr>
          <p:cNvPr id="139" name="Text Placeholder 2">
            <a:extLst>
              <a:ext uri="{FF2B5EF4-FFF2-40B4-BE49-F238E27FC236}">
                <a16:creationId xmlns:a16="http://schemas.microsoft.com/office/drawing/2014/main" id="{D5BCCC62-98EF-486F-87FE-BC967F70B201}"/>
              </a:ext>
            </a:extLst>
          </p:cNvPr>
          <p:cNvSpPr>
            <a:spLocks noGrp="1"/>
          </p:cNvSpPr>
          <p:nvPr>
            <p:custDataLst>
              <p:tags r:id="rId52"/>
            </p:custDataLst>
          </p:nvPr>
        </p:nvSpPr>
        <p:spPr bwMode="auto">
          <a:xfrm>
            <a:off x="174625" y="790575"/>
            <a:ext cx="561975"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accent3"/>
                </a:solidFill>
                <a:sym typeface="+mn-lt"/>
              </a:rPr>
              <a:t>Activities</a:t>
            </a:r>
            <a:endParaRPr lang="en-US" sz="1000" b="1" dirty="0">
              <a:solidFill>
                <a:schemeClr val="accent3"/>
              </a:solidFill>
              <a:sym typeface="+mn-lt"/>
            </a:endParaRPr>
          </a:p>
        </p:txBody>
      </p:sp>
      <p:sp>
        <p:nvSpPr>
          <p:cNvPr id="150" name="Text Placeholder 2">
            <a:extLst>
              <a:ext uri="{FF2B5EF4-FFF2-40B4-BE49-F238E27FC236}">
                <a16:creationId xmlns:a16="http://schemas.microsoft.com/office/drawing/2014/main" id="{446CF54F-24B0-4A92-A2FC-15081F1F8419}"/>
              </a:ext>
            </a:extLst>
          </p:cNvPr>
          <p:cNvSpPr>
            <a:spLocks noGrp="1"/>
          </p:cNvSpPr>
          <p:nvPr>
            <p:custDataLst>
              <p:tags r:id="rId53"/>
            </p:custDataLst>
          </p:nvPr>
        </p:nvSpPr>
        <p:spPr bwMode="auto">
          <a:xfrm>
            <a:off x="6496050" y="790575"/>
            <a:ext cx="569913" cy="1524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accent3"/>
                </a:solidFill>
                <a:sym typeface="+mn-lt"/>
              </a:rPr>
              <a:t>Rationale</a:t>
            </a:r>
            <a:endParaRPr lang="en-US" sz="1000" b="1" dirty="0">
              <a:solidFill>
                <a:schemeClr val="accent3"/>
              </a:solidFill>
              <a:sym typeface="+mn-lt"/>
            </a:endParaRPr>
          </a:p>
        </p:txBody>
      </p:sp>
      <p:sp>
        <p:nvSpPr>
          <p:cNvPr id="67" name="RectangleLegend1">
            <a:extLst>
              <a:ext uri="{FF2B5EF4-FFF2-40B4-BE49-F238E27FC236}">
                <a16:creationId xmlns:a16="http://schemas.microsoft.com/office/drawing/2014/main" id="{B40B85E5-E85E-4FBC-ACFC-E92944D06B2E}"/>
              </a:ext>
            </a:extLst>
          </p:cNvPr>
          <p:cNvSpPr>
            <a:spLocks noChangeArrowheads="1"/>
          </p:cNvSpPr>
          <p:nvPr/>
        </p:nvSpPr>
        <p:spPr bwMode="auto">
          <a:xfrm>
            <a:off x="5935464" y="340822"/>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68" name="RectangleLegend2">
            <a:extLst>
              <a:ext uri="{FF2B5EF4-FFF2-40B4-BE49-F238E27FC236}">
                <a16:creationId xmlns:a16="http://schemas.microsoft.com/office/drawing/2014/main" id="{B10A0AFE-2F34-4E26-811C-4A765E6AC01A}"/>
              </a:ext>
            </a:extLst>
          </p:cNvPr>
          <p:cNvSpPr>
            <a:spLocks noChangeArrowheads="1"/>
          </p:cNvSpPr>
          <p:nvPr/>
        </p:nvSpPr>
        <p:spPr bwMode="auto">
          <a:xfrm>
            <a:off x="6870524" y="340822"/>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69" name="RectangleLegend3">
            <a:extLst>
              <a:ext uri="{FF2B5EF4-FFF2-40B4-BE49-F238E27FC236}">
                <a16:creationId xmlns:a16="http://schemas.microsoft.com/office/drawing/2014/main" id="{0EAD8A55-3846-4C65-AEF8-E9AE485058D6}"/>
              </a:ext>
            </a:extLst>
          </p:cNvPr>
          <p:cNvSpPr>
            <a:spLocks noChangeArrowheads="1"/>
          </p:cNvSpPr>
          <p:nvPr/>
        </p:nvSpPr>
        <p:spPr bwMode="auto">
          <a:xfrm>
            <a:off x="7981914" y="340822"/>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70" name="Legend1">
            <a:extLst>
              <a:ext uri="{FF2B5EF4-FFF2-40B4-BE49-F238E27FC236}">
                <a16:creationId xmlns:a16="http://schemas.microsoft.com/office/drawing/2014/main" id="{CBDD778C-A211-44D8-9B8B-54A9CA4AA2F4}"/>
              </a:ext>
            </a:extLst>
          </p:cNvPr>
          <p:cNvSpPr>
            <a:spLocks noChangeArrowheads="1"/>
          </p:cNvSpPr>
          <p:nvPr/>
        </p:nvSpPr>
        <p:spPr bwMode="auto">
          <a:xfrm>
            <a:off x="6159577" y="329481"/>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71" name="Legend2">
            <a:extLst>
              <a:ext uri="{FF2B5EF4-FFF2-40B4-BE49-F238E27FC236}">
                <a16:creationId xmlns:a16="http://schemas.microsoft.com/office/drawing/2014/main" id="{6E8F53BD-A5F0-4940-8719-AA44DA7A110C}"/>
              </a:ext>
            </a:extLst>
          </p:cNvPr>
          <p:cNvSpPr>
            <a:spLocks noChangeArrowheads="1"/>
          </p:cNvSpPr>
          <p:nvPr/>
        </p:nvSpPr>
        <p:spPr bwMode="auto">
          <a:xfrm>
            <a:off x="7094637" y="329481"/>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72" name="Legend3">
            <a:extLst>
              <a:ext uri="{FF2B5EF4-FFF2-40B4-BE49-F238E27FC236}">
                <a16:creationId xmlns:a16="http://schemas.microsoft.com/office/drawing/2014/main" id="{D869D49D-B04E-4A47-8156-B9273A5FE8E6}"/>
              </a:ext>
            </a:extLst>
          </p:cNvPr>
          <p:cNvSpPr>
            <a:spLocks noChangeArrowheads="1"/>
          </p:cNvSpPr>
          <p:nvPr/>
        </p:nvSpPr>
        <p:spPr bwMode="auto">
          <a:xfrm>
            <a:off x="8206028" y="329481"/>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73" name="RectangleLegend1">
            <a:extLst>
              <a:ext uri="{FF2B5EF4-FFF2-40B4-BE49-F238E27FC236}">
                <a16:creationId xmlns:a16="http://schemas.microsoft.com/office/drawing/2014/main" id="{44985F95-4FAD-40DC-9739-423D6F61C119}"/>
              </a:ext>
            </a:extLst>
          </p:cNvPr>
          <p:cNvSpPr>
            <a:spLocks noChangeArrowheads="1"/>
          </p:cNvSpPr>
          <p:nvPr/>
        </p:nvSpPr>
        <p:spPr bwMode="auto">
          <a:xfrm>
            <a:off x="4269357" y="340822"/>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74" name="Legend1">
            <a:extLst>
              <a:ext uri="{FF2B5EF4-FFF2-40B4-BE49-F238E27FC236}">
                <a16:creationId xmlns:a16="http://schemas.microsoft.com/office/drawing/2014/main" id="{4168B0A9-E197-4C45-91F1-59D7F8E1145F}"/>
              </a:ext>
            </a:extLst>
          </p:cNvPr>
          <p:cNvSpPr>
            <a:spLocks noChangeArrowheads="1"/>
          </p:cNvSpPr>
          <p:nvPr/>
        </p:nvSpPr>
        <p:spPr bwMode="auto">
          <a:xfrm>
            <a:off x="4493470" y="329481"/>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Tree>
    <p:extLst>
      <p:ext uri="{BB962C8B-B14F-4D97-AF65-F5344CB8AC3E}">
        <p14:creationId xmlns:p14="http://schemas.microsoft.com/office/powerpoint/2010/main" val="38783246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9D56751-E24B-41D7-BACB-4E129D800989}"/>
              </a:ext>
            </a:extLst>
          </p:cNvPr>
          <p:cNvGraphicFramePr>
            <a:graphicFrameLocks noChangeAspect="1"/>
          </p:cNvGraphicFramePr>
          <p:nvPr>
            <p:custDataLst>
              <p:tags r:id="rId2"/>
            </p:custDataLst>
            <p:extLst>
              <p:ext uri="{D42A27DB-BD31-4B8C-83A1-F6EECF244321}">
                <p14:modId xmlns:p14="http://schemas.microsoft.com/office/powerpoint/2010/main" val="39886580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5331" name="think-cell Slide" r:id="rId8" imgW="347" imgH="346" progId="TCLayout.ActiveDocument.1">
                  <p:embed/>
                </p:oleObj>
              </mc:Choice>
              <mc:Fallback>
                <p:oleObj name="think-cell Slide" r:id="rId8" imgW="347" imgH="346" progId="TCLayout.ActiveDocument.1">
                  <p:embed/>
                  <p:pic>
                    <p:nvPicPr>
                      <p:cNvPr id="3" name="Object 2" hidden="1">
                        <a:extLst>
                          <a:ext uri="{FF2B5EF4-FFF2-40B4-BE49-F238E27FC236}">
                            <a16:creationId xmlns:a16="http://schemas.microsoft.com/office/drawing/2014/main" id="{09D56751-E24B-41D7-BACB-4E129D800989}"/>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19564F3-1C2F-4480-B942-661174CC759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GB"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38B68BE4-D8E3-42D7-B79E-B315C5ECD31C}"/>
              </a:ext>
            </a:extLst>
          </p:cNvPr>
          <p:cNvSpPr>
            <a:spLocks noGrp="1"/>
          </p:cNvSpPr>
          <p:nvPr>
            <p:ph type="title"/>
          </p:nvPr>
        </p:nvSpPr>
        <p:spPr bwMode="auto">
          <a:xfrm>
            <a:off x="174944" y="234864"/>
            <a:ext cx="8794113"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GB" dirty="0"/>
              <a:t>Back office automation: problem statements</a:t>
            </a:r>
          </a:p>
        </p:txBody>
      </p:sp>
      <p:sp>
        <p:nvSpPr>
          <p:cNvPr id="10" name="Rectangle 5">
            <a:extLst>
              <a:ext uri="{FF2B5EF4-FFF2-40B4-BE49-F238E27FC236}">
                <a16:creationId xmlns:a16="http://schemas.microsoft.com/office/drawing/2014/main" id="{B199D29E-E6BB-4679-9453-E1015D10303D}"/>
              </a:ext>
            </a:extLst>
          </p:cNvPr>
          <p:cNvSpPr txBox="1">
            <a:spLocks/>
          </p:cNvSpPr>
          <p:nvPr>
            <p:custDataLst>
              <p:tags r:id="rId4"/>
            </p:custDataLst>
          </p:nvPr>
        </p:nvSpPr>
        <p:spPr>
          <a:xfrm>
            <a:off x="174943" y="695626"/>
            <a:ext cx="1371755" cy="1231106"/>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Overarching</a:t>
            </a:r>
          </a:p>
          <a:p>
            <a:r>
              <a:rPr lang="en-US" sz="1600" b="1" dirty="0">
                <a:solidFill>
                  <a:schemeClr val="accent4"/>
                </a:solidFill>
              </a:rPr>
              <a:t>problem statement</a:t>
            </a:r>
          </a:p>
        </p:txBody>
      </p:sp>
      <p:sp>
        <p:nvSpPr>
          <p:cNvPr id="11" name="TextBox 10">
            <a:extLst>
              <a:ext uri="{FF2B5EF4-FFF2-40B4-BE49-F238E27FC236}">
                <a16:creationId xmlns:a16="http://schemas.microsoft.com/office/drawing/2014/main" id="{193C5C26-C0AA-43DA-899F-EC0970EB53F3}"/>
              </a:ext>
            </a:extLst>
          </p:cNvPr>
          <p:cNvSpPr txBox="1">
            <a:spLocks/>
          </p:cNvSpPr>
          <p:nvPr>
            <p:custDataLst>
              <p:tags r:id="rId5"/>
            </p:custDataLst>
          </p:nvPr>
        </p:nvSpPr>
        <p:spPr>
          <a:xfrm>
            <a:off x="1619251" y="695626"/>
            <a:ext cx="7349806" cy="984885"/>
          </a:xfrm>
          <a:prstGeom prst="rect">
            <a:avLst/>
          </a:prstGeom>
        </p:spPr>
        <p:txBody>
          <a:bodyPr vert="horz" wrap="square" lIns="0" tIns="0" rIns="0" bIns="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Aft>
                <a:spcPts val="600"/>
              </a:spcAft>
            </a:pPr>
            <a:r>
              <a:rPr lang="en-US" dirty="0"/>
              <a:t>The 28,000 manual hours spent today (across both states) on the both the routing and performance of back-office, meter-to-cash work (e.g., CAD/billing, credit and collections) could be released or re-purposed for more strategic purposes</a:t>
            </a:r>
          </a:p>
        </p:txBody>
      </p:sp>
    </p:spTree>
    <p:extLst>
      <p:ext uri="{BB962C8B-B14F-4D97-AF65-F5344CB8AC3E}">
        <p14:creationId xmlns:p14="http://schemas.microsoft.com/office/powerpoint/2010/main" val="13768316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20423984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55981" name="think-cell Slide" r:id="rId38" imgW="473" imgH="473" progId="TCLayout.ActiveDocument.1">
                  <p:embed/>
                </p:oleObj>
              </mc:Choice>
              <mc:Fallback>
                <p:oleObj name="think-cell Slide" r:id="rId38"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39"/>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40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Back office automation</a:t>
            </a:r>
          </a:p>
        </p:txBody>
      </p:sp>
      <p:sp>
        <p:nvSpPr>
          <p:cNvPr id="139" name="Text Placeholder 2">
            <a:extLst>
              <a:ext uri="{FF2B5EF4-FFF2-40B4-BE49-F238E27FC236}">
                <a16:creationId xmlns:a16="http://schemas.microsoft.com/office/drawing/2014/main" id="{6FF5E1F0-7F85-482C-A10C-4E2C0A932F3A}"/>
              </a:ext>
            </a:extLst>
          </p:cNvPr>
          <p:cNvSpPr>
            <a:spLocks noGrp="1"/>
          </p:cNvSpPr>
          <p:nvPr>
            <p:custDataLst>
              <p:tags r:id="rId4"/>
            </p:custDataLst>
          </p:nvPr>
        </p:nvSpPr>
        <p:spPr bwMode="auto">
          <a:xfrm>
            <a:off x="2986088" y="542925"/>
            <a:ext cx="514350" cy="2762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80F5DCB-A20E-40AF-BE67-BC7E827FFECB}" type="datetime'''''''''''''''2''''0''''''''''''''''1''8'">
              <a:rPr lang="en-US" altLang="en-US" sz="1400" b="1" smtClean="0">
                <a:solidFill>
                  <a:schemeClr val="accent3"/>
                </a:solidFill>
                <a:sym typeface="+mn-lt"/>
              </a:rPr>
              <a:pPr/>
              <a:t>2018</a:t>
            </a:fld>
            <a:endParaRPr lang="en-US" sz="1400" b="1" dirty="0">
              <a:solidFill>
                <a:schemeClr val="accent3"/>
              </a:solidFill>
              <a:sym typeface="+mn-lt"/>
            </a:endParaRPr>
          </a:p>
        </p:txBody>
      </p:sp>
      <p:sp>
        <p:nvSpPr>
          <p:cNvPr id="68" name="Text Placeholder 2">
            <a:extLst>
              <a:ext uri="{FF2B5EF4-FFF2-40B4-BE49-F238E27FC236}">
                <a16:creationId xmlns:a16="http://schemas.microsoft.com/office/drawing/2014/main" id="{EB5C8D64-63BC-431B-8C88-06717409C8CD}"/>
              </a:ext>
            </a:extLst>
          </p:cNvPr>
          <p:cNvSpPr>
            <a:spLocks noGrp="1"/>
          </p:cNvSpPr>
          <p:nvPr>
            <p:custDataLst>
              <p:tags r:id="rId5"/>
            </p:custDataLst>
          </p:nvPr>
        </p:nvSpPr>
        <p:spPr bwMode="auto">
          <a:xfrm>
            <a:off x="3500438" y="542925"/>
            <a:ext cx="2043113" cy="2762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32E86E8-2569-4357-BF93-C208C4D09F21}" type="datetime'''''2''''''''''01''9'''''''''''''">
              <a:rPr lang="en-US" altLang="en-US" sz="1400" b="1" smtClean="0">
                <a:solidFill>
                  <a:schemeClr val="accent3"/>
                </a:solidFill>
                <a:sym typeface="+mn-lt"/>
              </a:rPr>
              <a:pPr/>
              <a:t>2019</a:t>
            </a:fld>
            <a:endParaRPr lang="en-US" sz="1400" b="1" dirty="0">
              <a:solidFill>
                <a:schemeClr val="accent3"/>
              </a:solidFill>
              <a:sym typeface="+mn-lt"/>
            </a:endParaRPr>
          </a:p>
        </p:txBody>
      </p:sp>
      <p:sp>
        <p:nvSpPr>
          <p:cNvPr id="69" name="Text Placeholder 2">
            <a:extLst>
              <a:ext uri="{FF2B5EF4-FFF2-40B4-BE49-F238E27FC236}">
                <a16:creationId xmlns:a16="http://schemas.microsoft.com/office/drawing/2014/main" id="{02DB105D-46EB-48C2-9056-25C90A5660DC}"/>
              </a:ext>
            </a:extLst>
          </p:cNvPr>
          <p:cNvSpPr>
            <a:spLocks noGrp="1"/>
          </p:cNvSpPr>
          <p:nvPr>
            <p:custDataLst>
              <p:tags r:id="rId6"/>
            </p:custDataLst>
          </p:nvPr>
        </p:nvSpPr>
        <p:spPr bwMode="auto">
          <a:xfrm>
            <a:off x="5543550" y="542925"/>
            <a:ext cx="1017588" cy="2762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1922D04-6317-4119-A4F3-9CD81CFCBF7A}" type="datetime'''''''''''''''''''''''2''''0''2''''''''''''''''''''''0'">
              <a:rPr lang="en-US" altLang="en-US" sz="1400" b="1" smtClean="0">
                <a:solidFill>
                  <a:schemeClr val="accent3"/>
                </a:solidFill>
              </a:rPr>
              <a:pPr/>
              <a:t>2020</a:t>
            </a:fld>
            <a:endParaRPr lang="en-US" sz="1400" b="1" dirty="0">
              <a:solidFill>
                <a:schemeClr val="accent3"/>
              </a:solidFill>
              <a:sym typeface="+mn-lt"/>
            </a:endParaRPr>
          </a:p>
        </p:txBody>
      </p:sp>
      <p:sp>
        <p:nvSpPr>
          <p:cNvPr id="135" name="Text Placeholder 2">
            <a:extLst>
              <a:ext uri="{FF2B5EF4-FFF2-40B4-BE49-F238E27FC236}">
                <a16:creationId xmlns:a16="http://schemas.microsoft.com/office/drawing/2014/main" id="{96E6D327-8B3C-4F68-A219-BC0B0C60D86D}"/>
              </a:ext>
            </a:extLst>
          </p:cNvPr>
          <p:cNvSpPr>
            <a:spLocks noGrp="1"/>
          </p:cNvSpPr>
          <p:nvPr>
            <p:custDataLst>
              <p:tags r:id="rId7"/>
            </p:custDataLst>
          </p:nvPr>
        </p:nvSpPr>
        <p:spPr bwMode="auto">
          <a:xfrm>
            <a:off x="2986088" y="819150"/>
            <a:ext cx="514350" cy="2762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02AF8CF-C3CB-42F9-BDB5-4BDE18B9F8CE}" type="datetime'''''''Q''''4'''''''''''''''''">
              <a:rPr lang="en-US" altLang="en-US" sz="1400" b="1" smtClean="0">
                <a:solidFill>
                  <a:schemeClr val="accent3"/>
                </a:solidFill>
                <a:sym typeface="+mn-lt"/>
              </a:rPr>
              <a:pPr/>
              <a:t>Q4</a:t>
            </a:fld>
            <a:endParaRPr lang="en-US" sz="1400" b="1" dirty="0">
              <a:solidFill>
                <a:schemeClr val="accent3"/>
              </a:solidFill>
              <a:sym typeface="+mn-lt"/>
            </a:endParaRPr>
          </a:p>
        </p:txBody>
      </p:sp>
      <p:sp>
        <p:nvSpPr>
          <p:cNvPr id="136" name="Text Placeholder 2">
            <a:extLst>
              <a:ext uri="{FF2B5EF4-FFF2-40B4-BE49-F238E27FC236}">
                <a16:creationId xmlns:a16="http://schemas.microsoft.com/office/drawing/2014/main" id="{3AD009C4-2752-497A-86FC-0AA607BF71DC}"/>
              </a:ext>
            </a:extLst>
          </p:cNvPr>
          <p:cNvSpPr>
            <a:spLocks noGrp="1"/>
          </p:cNvSpPr>
          <p:nvPr>
            <p:custDataLst>
              <p:tags r:id="rId8"/>
            </p:custDataLst>
          </p:nvPr>
        </p:nvSpPr>
        <p:spPr bwMode="auto">
          <a:xfrm>
            <a:off x="3500438" y="819150"/>
            <a:ext cx="503238" cy="2762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E6ECEDA-202B-4157-A9E6-1BF7C6822FDF}" type="datetime'''''Q''''''''''''''1'''''''">
              <a:rPr lang="en-US" altLang="en-US" sz="1400" b="1" smtClean="0">
                <a:solidFill>
                  <a:schemeClr val="accent3"/>
                </a:solidFill>
                <a:sym typeface="+mn-lt"/>
              </a:rPr>
              <a:pPr/>
              <a:t>Q1</a:t>
            </a:fld>
            <a:endParaRPr lang="en-US" sz="1400" b="1" dirty="0">
              <a:solidFill>
                <a:schemeClr val="accent3"/>
              </a:solidFill>
              <a:sym typeface="+mn-lt"/>
            </a:endParaRPr>
          </a:p>
        </p:txBody>
      </p:sp>
      <p:sp>
        <p:nvSpPr>
          <p:cNvPr id="137" name="Text Placeholder 2">
            <a:extLst>
              <a:ext uri="{FF2B5EF4-FFF2-40B4-BE49-F238E27FC236}">
                <a16:creationId xmlns:a16="http://schemas.microsoft.com/office/drawing/2014/main" id="{079CA675-335F-4C89-9B3B-B9190541862E}"/>
              </a:ext>
            </a:extLst>
          </p:cNvPr>
          <p:cNvSpPr>
            <a:spLocks noGrp="1"/>
          </p:cNvSpPr>
          <p:nvPr>
            <p:custDataLst>
              <p:tags r:id="rId9"/>
            </p:custDataLst>
          </p:nvPr>
        </p:nvSpPr>
        <p:spPr bwMode="auto">
          <a:xfrm>
            <a:off x="4003675" y="819150"/>
            <a:ext cx="509588" cy="2762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5ABDF1C-487A-4997-B905-AFAA9FAFB01B}" type="datetime'Q''''''''''2'''''''''''''">
              <a:rPr lang="en-US" altLang="en-US" sz="1400" b="1" smtClean="0">
                <a:solidFill>
                  <a:schemeClr val="accent3"/>
                </a:solidFill>
                <a:sym typeface="+mn-lt"/>
              </a:rPr>
              <a:pPr/>
              <a:t>Q2</a:t>
            </a:fld>
            <a:endParaRPr lang="en-US" sz="1400" b="1" dirty="0">
              <a:solidFill>
                <a:schemeClr val="accent3"/>
              </a:solidFill>
              <a:sym typeface="+mn-lt"/>
            </a:endParaRPr>
          </a:p>
        </p:txBody>
      </p:sp>
      <p:sp>
        <p:nvSpPr>
          <p:cNvPr id="138" name="Text Placeholder 2">
            <a:extLst>
              <a:ext uri="{FF2B5EF4-FFF2-40B4-BE49-F238E27FC236}">
                <a16:creationId xmlns:a16="http://schemas.microsoft.com/office/drawing/2014/main" id="{B0E3B883-524E-4AFE-A94B-9EF5D78B8E17}"/>
              </a:ext>
            </a:extLst>
          </p:cNvPr>
          <p:cNvSpPr>
            <a:spLocks noGrp="1"/>
          </p:cNvSpPr>
          <p:nvPr>
            <p:custDataLst>
              <p:tags r:id="rId10"/>
            </p:custDataLst>
          </p:nvPr>
        </p:nvSpPr>
        <p:spPr bwMode="auto">
          <a:xfrm>
            <a:off x="4513263" y="819150"/>
            <a:ext cx="514350" cy="2762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4727532-3871-48DA-B36A-F768C8B52D45}" type="datetime'''''''''Q''''''''''''''''''''''''''''''3'''''''''''''">
              <a:rPr lang="en-US" altLang="en-US" sz="1400" b="1" smtClean="0">
                <a:solidFill>
                  <a:schemeClr val="accent3"/>
                </a:solidFill>
                <a:sym typeface="+mn-lt"/>
              </a:rPr>
              <a:pPr/>
              <a:t>Q3</a:t>
            </a:fld>
            <a:endParaRPr lang="en-US" sz="1400" b="1" dirty="0">
              <a:solidFill>
                <a:schemeClr val="accent3"/>
              </a:solidFill>
              <a:sym typeface="+mn-lt"/>
            </a:endParaRPr>
          </a:p>
        </p:txBody>
      </p:sp>
      <p:sp>
        <p:nvSpPr>
          <p:cNvPr id="74" name="Text Placeholder 2">
            <a:extLst>
              <a:ext uri="{FF2B5EF4-FFF2-40B4-BE49-F238E27FC236}">
                <a16:creationId xmlns:a16="http://schemas.microsoft.com/office/drawing/2014/main" id="{D6EF6FF5-325E-4E10-B5FD-54F71966C653}"/>
              </a:ext>
            </a:extLst>
          </p:cNvPr>
          <p:cNvSpPr>
            <a:spLocks noGrp="1"/>
          </p:cNvSpPr>
          <p:nvPr>
            <p:custDataLst>
              <p:tags r:id="rId11"/>
            </p:custDataLst>
          </p:nvPr>
        </p:nvSpPr>
        <p:spPr bwMode="auto">
          <a:xfrm>
            <a:off x="5027613" y="819150"/>
            <a:ext cx="515938" cy="2762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4CA6D6B-9CC7-49F9-90DB-96F0DACBFFC0}" type="datetime'''''''''''''''Q''''''''''''''''''''''''''4'''''''''''''''''">
              <a:rPr lang="en-US" altLang="en-US" sz="1400" b="1" smtClean="0">
                <a:solidFill>
                  <a:schemeClr val="accent3"/>
                </a:solidFill>
                <a:sym typeface="+mn-lt"/>
              </a:rPr>
              <a:pPr/>
              <a:t>Q4</a:t>
            </a:fld>
            <a:endParaRPr lang="en-US" sz="1400" b="1" dirty="0">
              <a:solidFill>
                <a:schemeClr val="accent3"/>
              </a:solidFill>
              <a:sym typeface="+mn-lt"/>
            </a:endParaRPr>
          </a:p>
        </p:txBody>
      </p:sp>
      <p:sp>
        <p:nvSpPr>
          <p:cNvPr id="75" name="Text Placeholder 2">
            <a:extLst>
              <a:ext uri="{FF2B5EF4-FFF2-40B4-BE49-F238E27FC236}">
                <a16:creationId xmlns:a16="http://schemas.microsoft.com/office/drawing/2014/main" id="{42940490-E3F5-4170-B628-900B231D0F1D}"/>
              </a:ext>
            </a:extLst>
          </p:cNvPr>
          <p:cNvSpPr>
            <a:spLocks noGrp="1"/>
          </p:cNvSpPr>
          <p:nvPr>
            <p:custDataLst>
              <p:tags r:id="rId12"/>
            </p:custDataLst>
          </p:nvPr>
        </p:nvSpPr>
        <p:spPr bwMode="auto">
          <a:xfrm>
            <a:off x="5543550" y="819150"/>
            <a:ext cx="508000" cy="2762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A247B65-CF60-4305-BBA3-650A47A8162A}" type="datetime'''''''Q''''''''''''''''''''''''''''1'''''''''''''''">
              <a:rPr lang="en-US" altLang="en-US" sz="1400" b="1" smtClean="0">
                <a:solidFill>
                  <a:schemeClr val="accent3"/>
                </a:solidFill>
              </a:rPr>
              <a:pPr/>
              <a:t>Q1</a:t>
            </a:fld>
            <a:endParaRPr lang="en-US" sz="1400" b="1" dirty="0">
              <a:solidFill>
                <a:schemeClr val="accent3"/>
              </a:solidFill>
              <a:sym typeface="+mn-lt"/>
            </a:endParaRPr>
          </a:p>
        </p:txBody>
      </p:sp>
      <p:sp>
        <p:nvSpPr>
          <p:cNvPr id="76" name="Text Placeholder 2">
            <a:extLst>
              <a:ext uri="{FF2B5EF4-FFF2-40B4-BE49-F238E27FC236}">
                <a16:creationId xmlns:a16="http://schemas.microsoft.com/office/drawing/2014/main" id="{03317187-A6EE-4F1D-843B-54E43F875F32}"/>
              </a:ext>
            </a:extLst>
          </p:cNvPr>
          <p:cNvSpPr>
            <a:spLocks noGrp="1"/>
          </p:cNvSpPr>
          <p:nvPr>
            <p:custDataLst>
              <p:tags r:id="rId13"/>
            </p:custDataLst>
          </p:nvPr>
        </p:nvSpPr>
        <p:spPr bwMode="auto">
          <a:xfrm>
            <a:off x="6051550" y="819150"/>
            <a:ext cx="509588" cy="2762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A63FEF1-9B71-43B9-9576-F25C8B1E6611}" type="datetime'''''''''''''''''''''''''Q''''''''''''2'">
              <a:rPr lang="en-US" altLang="en-US" sz="1400" b="1" smtClean="0">
                <a:solidFill>
                  <a:schemeClr val="accent3"/>
                </a:solidFill>
              </a:rPr>
              <a:pPr/>
              <a:t>Q2</a:t>
            </a:fld>
            <a:endParaRPr lang="en-US" sz="1400" b="1" dirty="0">
              <a:solidFill>
                <a:schemeClr val="accent3"/>
              </a:solidFill>
              <a:sym typeface="+mn-lt"/>
            </a:endParaRPr>
          </a:p>
        </p:txBody>
      </p:sp>
      <p:cxnSp>
        <p:nvCxnSpPr>
          <p:cNvPr id="90" name="Straight Connector 89">
            <a:extLst>
              <a:ext uri="{FF2B5EF4-FFF2-40B4-BE49-F238E27FC236}">
                <a16:creationId xmlns:a16="http://schemas.microsoft.com/office/drawing/2014/main" id="{FA9A72F3-5780-4CD5-879A-E4B0494648B7}"/>
              </a:ext>
            </a:extLst>
          </p:cNvPr>
          <p:cNvCxnSpPr/>
          <p:nvPr>
            <p:custDataLst>
              <p:tags r:id="rId14"/>
            </p:custDataLst>
          </p:nvPr>
        </p:nvCxnSpPr>
        <p:spPr bwMode="gray">
          <a:xfrm>
            <a:off x="3500438" y="819150"/>
            <a:ext cx="198755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A9D96D18-4E4B-4FF5-8788-5BCA09BE04D1}"/>
              </a:ext>
            </a:extLst>
          </p:cNvPr>
          <p:cNvCxnSpPr/>
          <p:nvPr>
            <p:custDataLst>
              <p:tags r:id="rId15"/>
            </p:custDataLst>
          </p:nvPr>
        </p:nvCxnSpPr>
        <p:spPr bwMode="gray">
          <a:xfrm>
            <a:off x="5543550" y="819150"/>
            <a:ext cx="10175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3D16ABA6-48F6-48EC-8145-29724E879B30}"/>
              </a:ext>
            </a:extLst>
          </p:cNvPr>
          <p:cNvCxnSpPr/>
          <p:nvPr>
            <p:custDataLst>
              <p:tags r:id="rId16"/>
            </p:custDataLst>
          </p:nvPr>
        </p:nvCxnSpPr>
        <p:spPr bwMode="gray">
          <a:xfrm>
            <a:off x="2986088" y="819150"/>
            <a:ext cx="4587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731CDC03-CCA8-4ED6-9852-AEFC7AEF6B00}"/>
              </a:ext>
            </a:extLst>
          </p:cNvPr>
          <p:cNvCxnSpPr/>
          <p:nvPr>
            <p:custDataLst>
              <p:tags r:id="rId17"/>
            </p:custDataLst>
          </p:nvPr>
        </p:nvCxnSpPr>
        <p:spPr bwMode="gray">
          <a:xfrm>
            <a:off x="3500438" y="1095375"/>
            <a:ext cx="0" cy="50768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5B8843BC-A871-4B7A-8BE5-D37F008FE5DE}"/>
              </a:ext>
            </a:extLst>
          </p:cNvPr>
          <p:cNvCxnSpPr/>
          <p:nvPr>
            <p:custDataLst>
              <p:tags r:id="rId18"/>
            </p:custDataLst>
          </p:nvPr>
        </p:nvCxnSpPr>
        <p:spPr bwMode="gray">
          <a:xfrm>
            <a:off x="5543550" y="1095375"/>
            <a:ext cx="0" cy="50768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7B374116-073F-44D4-88C1-5D0C106E0044}"/>
              </a:ext>
            </a:extLst>
          </p:cNvPr>
          <p:cNvCxnSpPr/>
          <p:nvPr>
            <p:custDataLst>
              <p:tags r:id="rId19"/>
            </p:custDataLst>
          </p:nvPr>
        </p:nvCxnSpPr>
        <p:spPr bwMode="gray">
          <a:xfrm>
            <a:off x="2986088" y="1095375"/>
            <a:ext cx="0" cy="507682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FEA48895-2EBD-460D-8992-0BCEBCCA3DFE}"/>
              </a:ext>
            </a:extLst>
          </p:cNvPr>
          <p:cNvCxnSpPr/>
          <p:nvPr>
            <p:custDataLst>
              <p:tags r:id="rId20"/>
            </p:custDataLst>
          </p:nvPr>
        </p:nvCxnSpPr>
        <p:spPr bwMode="gray">
          <a:xfrm>
            <a:off x="6561138" y="1095375"/>
            <a:ext cx="0" cy="507682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9D84D98C-FC58-487A-AEFF-217E28767A9C}"/>
              </a:ext>
            </a:extLst>
          </p:cNvPr>
          <p:cNvCxnSpPr/>
          <p:nvPr>
            <p:custDataLst>
              <p:tags r:id="rId21"/>
            </p:custDataLst>
          </p:nvPr>
        </p:nvCxnSpPr>
        <p:spPr bwMode="gray">
          <a:xfrm>
            <a:off x="4513263" y="1095375"/>
            <a:ext cx="0" cy="50768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21B38EFA-9C58-4866-AECD-64ECAFC4C2AB}"/>
              </a:ext>
            </a:extLst>
          </p:cNvPr>
          <p:cNvCxnSpPr/>
          <p:nvPr>
            <p:custDataLst>
              <p:tags r:id="rId22"/>
            </p:custDataLst>
          </p:nvPr>
        </p:nvCxnSpPr>
        <p:spPr bwMode="gray">
          <a:xfrm>
            <a:off x="4003675" y="1095375"/>
            <a:ext cx="0" cy="50768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425B28AC-730E-46B7-9230-40B06C713DBE}"/>
              </a:ext>
            </a:extLst>
          </p:cNvPr>
          <p:cNvCxnSpPr/>
          <p:nvPr>
            <p:custDataLst>
              <p:tags r:id="rId23"/>
            </p:custDataLst>
          </p:nvPr>
        </p:nvCxnSpPr>
        <p:spPr bwMode="gray">
          <a:xfrm>
            <a:off x="5027613" y="1095375"/>
            <a:ext cx="0" cy="50768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D9DE5B77-DBB8-49D4-B241-AB2435B9A52E}"/>
              </a:ext>
            </a:extLst>
          </p:cNvPr>
          <p:cNvCxnSpPr/>
          <p:nvPr>
            <p:custDataLst>
              <p:tags r:id="rId24"/>
            </p:custDataLst>
          </p:nvPr>
        </p:nvCxnSpPr>
        <p:spPr bwMode="gray">
          <a:xfrm>
            <a:off x="6051550" y="1095375"/>
            <a:ext cx="0" cy="50768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8B891A4B-E778-4D52-BBE5-B40D7B41224F}"/>
              </a:ext>
            </a:extLst>
          </p:cNvPr>
          <p:cNvCxnSpPr/>
          <p:nvPr>
            <p:custDataLst>
              <p:tags r:id="rId25"/>
            </p:custDataLst>
          </p:nvPr>
        </p:nvCxnSpPr>
        <p:spPr bwMode="gray">
          <a:xfrm>
            <a:off x="174625" y="362267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76A0D817-CD5D-448C-8A53-8230FD3644ED}"/>
              </a:ext>
            </a:extLst>
          </p:cNvPr>
          <p:cNvCxnSpPr/>
          <p:nvPr>
            <p:custDataLst>
              <p:tags r:id="rId26"/>
            </p:custDataLst>
          </p:nvPr>
        </p:nvCxnSpPr>
        <p:spPr bwMode="gray">
          <a:xfrm>
            <a:off x="174625" y="617220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6AFBFEB7-9B65-4F82-8F91-DC9940A3CDD2}"/>
              </a:ext>
            </a:extLst>
          </p:cNvPr>
          <p:cNvCxnSpPr/>
          <p:nvPr>
            <p:custDataLst>
              <p:tags r:id="rId27"/>
            </p:custDataLst>
          </p:nvPr>
        </p:nvCxnSpPr>
        <p:spPr bwMode="gray">
          <a:xfrm>
            <a:off x="174625" y="1095375"/>
            <a:ext cx="8794750"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7" name="Text Placeholder 2">
            <a:extLst>
              <a:ext uri="{FF2B5EF4-FFF2-40B4-BE49-F238E27FC236}">
                <a16:creationId xmlns:a16="http://schemas.microsoft.com/office/drawing/2014/main" id="{1EE95F25-ECDE-41C3-AC6D-EFCAAA9FE0FC}"/>
              </a:ext>
            </a:extLst>
          </p:cNvPr>
          <p:cNvSpPr>
            <a:spLocks noGrp="1"/>
          </p:cNvSpPr>
          <p:nvPr>
            <p:custDataLst>
              <p:tags r:id="rId28"/>
            </p:custDataLst>
          </p:nvPr>
        </p:nvSpPr>
        <p:spPr bwMode="auto">
          <a:xfrm>
            <a:off x="2995613" y="1833563"/>
            <a:ext cx="2547938" cy="290513"/>
          </a:xfrm>
          <a:prstGeom prst="homePlate">
            <a:avLst>
              <a:gd name="adj" fmla="val 18033"/>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400" dirty="0">
              <a:sym typeface="+mn-lt"/>
            </a:endParaRPr>
          </a:p>
        </p:txBody>
      </p:sp>
      <p:sp>
        <p:nvSpPr>
          <p:cNvPr id="118" name="Text Placeholder 2">
            <a:extLst>
              <a:ext uri="{FF2B5EF4-FFF2-40B4-BE49-F238E27FC236}">
                <a16:creationId xmlns:a16="http://schemas.microsoft.com/office/drawing/2014/main" id="{168DDB70-DDD3-4A0D-BA94-016B2AAAE523}"/>
              </a:ext>
            </a:extLst>
          </p:cNvPr>
          <p:cNvSpPr>
            <a:spLocks noGrp="1"/>
          </p:cNvSpPr>
          <p:nvPr>
            <p:custDataLst>
              <p:tags r:id="rId29"/>
            </p:custDataLst>
          </p:nvPr>
        </p:nvSpPr>
        <p:spPr bwMode="auto">
          <a:xfrm>
            <a:off x="4513263" y="4371975"/>
            <a:ext cx="2038350" cy="290513"/>
          </a:xfrm>
          <a:prstGeom prst="homePlate">
            <a:avLst>
              <a:gd name="adj" fmla="val 18033"/>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400" dirty="0">
              <a:sym typeface="+mn-lt"/>
            </a:endParaRPr>
          </a:p>
        </p:txBody>
      </p:sp>
      <p:sp>
        <p:nvSpPr>
          <p:cNvPr id="123" name="Text Placeholder 2">
            <a:extLst>
              <a:ext uri="{FF2B5EF4-FFF2-40B4-BE49-F238E27FC236}">
                <a16:creationId xmlns:a16="http://schemas.microsoft.com/office/drawing/2014/main" id="{03E60AC7-E838-4E13-8D1B-430C4A14B469}"/>
              </a:ext>
            </a:extLst>
          </p:cNvPr>
          <p:cNvSpPr>
            <a:spLocks noGrp="1"/>
          </p:cNvSpPr>
          <p:nvPr>
            <p:custDataLst>
              <p:tags r:id="rId30"/>
            </p:custDataLst>
          </p:nvPr>
        </p:nvSpPr>
        <p:spPr bwMode="auto">
          <a:xfrm>
            <a:off x="174625" y="1833563"/>
            <a:ext cx="2482850" cy="1063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400" dirty="0">
                <a:sym typeface="+mn-lt"/>
              </a:rPr>
              <a:t>Automate 7 CAD use cases</a:t>
            </a:r>
          </a:p>
          <a:p>
            <a:r>
              <a:rPr lang="en-US" sz="1400" dirty="0">
                <a:sym typeface="+mn-lt"/>
              </a:rPr>
              <a:t>(bill verification/test bill, work </a:t>
            </a:r>
            <a:br>
              <a:rPr lang="en-US" sz="1400" dirty="0">
                <a:sym typeface="+mn-lt"/>
              </a:rPr>
            </a:br>
            <a:r>
              <a:rPr lang="en-US" sz="1400" dirty="0">
                <a:sym typeface="+mn-lt"/>
              </a:rPr>
              <a:t>distribution, meter validation, </a:t>
            </a:r>
          </a:p>
          <a:p>
            <a:r>
              <a:rPr lang="en-US" sz="1400" dirty="0">
                <a:sym typeface="+mn-lt"/>
              </a:rPr>
              <a:t>connect / disconnect steps and </a:t>
            </a:r>
            <a:br>
              <a:rPr lang="en-US" sz="1400" dirty="0">
                <a:sym typeface="+mn-lt"/>
              </a:rPr>
            </a:br>
            <a:r>
              <a:rPr lang="en-US" sz="1400" dirty="0">
                <a:sym typeface="+mn-lt"/>
              </a:rPr>
              <a:t>other </a:t>
            </a:r>
            <a:r>
              <a:rPr lang="en-US" sz="1400" dirty="0" err="1">
                <a:sym typeface="+mn-lt"/>
              </a:rPr>
              <a:t>WFMs</a:t>
            </a:r>
            <a:r>
              <a:rPr lang="en-US" sz="1400" dirty="0">
                <a:sym typeface="+mn-lt"/>
              </a:rPr>
              <a:t>)</a:t>
            </a:r>
          </a:p>
        </p:txBody>
      </p:sp>
      <p:sp>
        <p:nvSpPr>
          <p:cNvPr id="132" name="Text Placeholder 2">
            <a:extLst>
              <a:ext uri="{FF2B5EF4-FFF2-40B4-BE49-F238E27FC236}">
                <a16:creationId xmlns:a16="http://schemas.microsoft.com/office/drawing/2014/main" id="{3C4B5953-0920-4B13-828C-B9FED742028A}"/>
              </a:ext>
            </a:extLst>
          </p:cNvPr>
          <p:cNvSpPr>
            <a:spLocks noGrp="1"/>
          </p:cNvSpPr>
          <p:nvPr>
            <p:custDataLst>
              <p:tags r:id="rId31"/>
            </p:custDataLst>
          </p:nvPr>
        </p:nvSpPr>
        <p:spPr bwMode="auto">
          <a:xfrm>
            <a:off x="174624" y="850900"/>
            <a:ext cx="787400"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400" b="1" dirty="0">
                <a:solidFill>
                  <a:schemeClr val="accent3"/>
                </a:solidFill>
                <a:sym typeface="+mn-lt"/>
              </a:rPr>
              <a:t>Activities</a:t>
            </a:r>
            <a:endParaRPr lang="en-US" sz="1400" b="1" dirty="0">
              <a:solidFill>
                <a:schemeClr val="accent3"/>
              </a:solidFill>
              <a:sym typeface="+mn-lt"/>
            </a:endParaRPr>
          </a:p>
        </p:txBody>
      </p:sp>
      <p:sp>
        <p:nvSpPr>
          <p:cNvPr id="124" name="Text Placeholder 2">
            <a:extLst>
              <a:ext uri="{FF2B5EF4-FFF2-40B4-BE49-F238E27FC236}">
                <a16:creationId xmlns:a16="http://schemas.microsoft.com/office/drawing/2014/main" id="{7E804C46-DEE1-489A-9F07-BB98C0CF2CF5}"/>
              </a:ext>
            </a:extLst>
          </p:cNvPr>
          <p:cNvSpPr>
            <a:spLocks noGrp="1"/>
          </p:cNvSpPr>
          <p:nvPr>
            <p:custDataLst>
              <p:tags r:id="rId32"/>
            </p:custDataLst>
          </p:nvPr>
        </p:nvSpPr>
        <p:spPr bwMode="auto">
          <a:xfrm>
            <a:off x="6632574" y="4371976"/>
            <a:ext cx="2336800" cy="6381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400" dirty="0">
                <a:sym typeface="+mn-lt"/>
              </a:rPr>
              <a:t>This is as per the proposed</a:t>
            </a:r>
          </a:p>
          <a:p>
            <a:r>
              <a:rPr lang="en-US" sz="1400" dirty="0">
                <a:sym typeface="+mn-lt"/>
              </a:rPr>
              <a:t>RPA roadmap and includes</a:t>
            </a:r>
          </a:p>
          <a:p>
            <a:r>
              <a:rPr lang="en-US" sz="1400" dirty="0">
                <a:sym typeface="+mn-lt"/>
              </a:rPr>
              <a:t>work actively being discussed</a:t>
            </a:r>
          </a:p>
        </p:txBody>
      </p:sp>
      <p:sp>
        <p:nvSpPr>
          <p:cNvPr id="127" name="Text Placeholder 2">
            <a:extLst>
              <a:ext uri="{FF2B5EF4-FFF2-40B4-BE49-F238E27FC236}">
                <a16:creationId xmlns:a16="http://schemas.microsoft.com/office/drawing/2014/main" id="{8F3E0142-9D91-44C7-A090-62D3A94D2D6B}"/>
              </a:ext>
            </a:extLst>
          </p:cNvPr>
          <p:cNvSpPr>
            <a:spLocks noGrp="1"/>
          </p:cNvSpPr>
          <p:nvPr>
            <p:custDataLst>
              <p:tags r:id="rId33"/>
            </p:custDataLst>
          </p:nvPr>
        </p:nvSpPr>
        <p:spPr bwMode="auto">
          <a:xfrm>
            <a:off x="174626" y="4371975"/>
            <a:ext cx="2740025" cy="10636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400" dirty="0"/>
              <a:t>Automate 8 Credit and Collections </a:t>
            </a:r>
          </a:p>
          <a:p>
            <a:r>
              <a:rPr lang="en-US" altLang="en-US" sz="1400" dirty="0"/>
              <a:t>use cases (e.g., fraud WFM, </a:t>
            </a:r>
            <a:br>
              <a:rPr lang="en-US" altLang="en-US" sz="1400" dirty="0"/>
            </a:br>
            <a:r>
              <a:rPr lang="en-US" altLang="en-US" sz="1400" dirty="0"/>
              <a:t>budget billing SBO reports, </a:t>
            </a:r>
            <a:br>
              <a:rPr lang="en-US" altLang="en-US" sz="1400" dirty="0"/>
            </a:br>
            <a:r>
              <a:rPr lang="en-US" altLang="en-US" sz="1400" dirty="0"/>
              <a:t>pending refund report, </a:t>
            </a:r>
          </a:p>
          <a:p>
            <a:r>
              <a:rPr lang="en-US" altLang="en-US" sz="1400" dirty="0"/>
              <a:t>active credit </a:t>
            </a:r>
            <a:r>
              <a:rPr lang="en-US" altLang="en-US" sz="1400" dirty="0" err="1"/>
              <a:t>misc</a:t>
            </a:r>
            <a:r>
              <a:rPr lang="en-US" altLang="en-US" sz="1400" dirty="0"/>
              <a:t> </a:t>
            </a:r>
            <a:r>
              <a:rPr lang="en-US" altLang="en-US" sz="1400" dirty="0" err="1"/>
              <a:t>WFM</a:t>
            </a:r>
            <a:r>
              <a:rPr lang="en-US" altLang="en-US" sz="1400" dirty="0"/>
              <a:t>)</a:t>
            </a:r>
          </a:p>
        </p:txBody>
      </p:sp>
      <p:sp>
        <p:nvSpPr>
          <p:cNvPr id="133" name="Text Placeholder 2">
            <a:extLst>
              <a:ext uri="{FF2B5EF4-FFF2-40B4-BE49-F238E27FC236}">
                <a16:creationId xmlns:a16="http://schemas.microsoft.com/office/drawing/2014/main" id="{2670E320-CBB2-4193-BE56-A40556AA2AF4}"/>
              </a:ext>
            </a:extLst>
          </p:cNvPr>
          <p:cNvSpPr>
            <a:spLocks noGrp="1"/>
          </p:cNvSpPr>
          <p:nvPr>
            <p:custDataLst>
              <p:tags r:id="rId34"/>
            </p:custDataLst>
          </p:nvPr>
        </p:nvSpPr>
        <p:spPr bwMode="auto">
          <a:xfrm>
            <a:off x="6632575" y="850900"/>
            <a:ext cx="796925"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400" b="1" dirty="0">
                <a:solidFill>
                  <a:schemeClr val="accent3"/>
                </a:solidFill>
                <a:sym typeface="+mn-lt"/>
              </a:rPr>
              <a:t>Rationale</a:t>
            </a:r>
            <a:endParaRPr lang="en-US" sz="1400" b="1" dirty="0">
              <a:solidFill>
                <a:schemeClr val="accent3"/>
              </a:solidFill>
              <a:sym typeface="+mn-lt"/>
            </a:endParaRPr>
          </a:p>
        </p:txBody>
      </p:sp>
      <p:sp>
        <p:nvSpPr>
          <p:cNvPr id="122" name="Text Placeholder 2">
            <a:extLst>
              <a:ext uri="{FF2B5EF4-FFF2-40B4-BE49-F238E27FC236}">
                <a16:creationId xmlns:a16="http://schemas.microsoft.com/office/drawing/2014/main" id="{3C9DA77D-D00C-4FD9-89BA-AA1798ECA9D7}"/>
              </a:ext>
            </a:extLst>
          </p:cNvPr>
          <p:cNvSpPr>
            <a:spLocks noGrp="1"/>
          </p:cNvSpPr>
          <p:nvPr>
            <p:custDataLst>
              <p:tags r:id="rId35"/>
            </p:custDataLst>
          </p:nvPr>
        </p:nvSpPr>
        <p:spPr bwMode="auto">
          <a:xfrm>
            <a:off x="6632575" y="1833563"/>
            <a:ext cx="2136775" cy="6381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400" dirty="0">
                <a:sym typeface="+mn-lt"/>
              </a:rPr>
              <a:t>This is as per the existing</a:t>
            </a:r>
          </a:p>
          <a:p>
            <a:r>
              <a:rPr lang="en-US" sz="1400" dirty="0">
                <a:sym typeface="+mn-lt"/>
              </a:rPr>
              <a:t>RPA roadmap and includes</a:t>
            </a:r>
          </a:p>
          <a:p>
            <a:r>
              <a:rPr lang="en-US" sz="1400" dirty="0">
                <a:sym typeface="+mn-lt"/>
              </a:rPr>
              <a:t>work currently in progress</a:t>
            </a:r>
          </a:p>
        </p:txBody>
      </p:sp>
      <p:sp>
        <p:nvSpPr>
          <p:cNvPr id="45" name="RectangleLegend1">
            <a:extLst>
              <a:ext uri="{FF2B5EF4-FFF2-40B4-BE49-F238E27FC236}">
                <a16:creationId xmlns:a16="http://schemas.microsoft.com/office/drawing/2014/main" id="{178DDEA7-FAE3-40C4-BBCE-E41074104768}"/>
              </a:ext>
            </a:extLst>
          </p:cNvPr>
          <p:cNvSpPr>
            <a:spLocks noChangeArrowheads="1"/>
          </p:cNvSpPr>
          <p:nvPr/>
        </p:nvSpPr>
        <p:spPr bwMode="auto">
          <a:xfrm>
            <a:off x="5935464" y="340822"/>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46" name="RectangleLegend2">
            <a:extLst>
              <a:ext uri="{FF2B5EF4-FFF2-40B4-BE49-F238E27FC236}">
                <a16:creationId xmlns:a16="http://schemas.microsoft.com/office/drawing/2014/main" id="{A4F86EAF-B021-466E-A6F1-3CC9A6E753B6}"/>
              </a:ext>
            </a:extLst>
          </p:cNvPr>
          <p:cNvSpPr>
            <a:spLocks noChangeArrowheads="1"/>
          </p:cNvSpPr>
          <p:nvPr/>
        </p:nvSpPr>
        <p:spPr bwMode="auto">
          <a:xfrm>
            <a:off x="6870524" y="340822"/>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47" name="RectangleLegend3">
            <a:extLst>
              <a:ext uri="{FF2B5EF4-FFF2-40B4-BE49-F238E27FC236}">
                <a16:creationId xmlns:a16="http://schemas.microsoft.com/office/drawing/2014/main" id="{8F8C2D91-3A66-499E-8FCB-1E694060DE0B}"/>
              </a:ext>
            </a:extLst>
          </p:cNvPr>
          <p:cNvSpPr>
            <a:spLocks noChangeArrowheads="1"/>
          </p:cNvSpPr>
          <p:nvPr/>
        </p:nvSpPr>
        <p:spPr bwMode="auto">
          <a:xfrm>
            <a:off x="7981914" y="340822"/>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48" name="Legend1">
            <a:extLst>
              <a:ext uri="{FF2B5EF4-FFF2-40B4-BE49-F238E27FC236}">
                <a16:creationId xmlns:a16="http://schemas.microsoft.com/office/drawing/2014/main" id="{C8852BF0-7731-4824-BFF1-19D8893C8293}"/>
              </a:ext>
            </a:extLst>
          </p:cNvPr>
          <p:cNvSpPr>
            <a:spLocks noChangeArrowheads="1"/>
          </p:cNvSpPr>
          <p:nvPr/>
        </p:nvSpPr>
        <p:spPr bwMode="auto">
          <a:xfrm>
            <a:off x="6159577" y="329481"/>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49" name="Legend2">
            <a:extLst>
              <a:ext uri="{FF2B5EF4-FFF2-40B4-BE49-F238E27FC236}">
                <a16:creationId xmlns:a16="http://schemas.microsoft.com/office/drawing/2014/main" id="{BB4CF536-086B-4D92-8217-D1C70C8811EB}"/>
              </a:ext>
            </a:extLst>
          </p:cNvPr>
          <p:cNvSpPr>
            <a:spLocks noChangeArrowheads="1"/>
          </p:cNvSpPr>
          <p:nvPr/>
        </p:nvSpPr>
        <p:spPr bwMode="auto">
          <a:xfrm>
            <a:off x="7094637" y="329481"/>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50" name="Legend3">
            <a:extLst>
              <a:ext uri="{FF2B5EF4-FFF2-40B4-BE49-F238E27FC236}">
                <a16:creationId xmlns:a16="http://schemas.microsoft.com/office/drawing/2014/main" id="{5BC79FAC-5CE1-4EDC-BDF3-FB2F20E6820C}"/>
              </a:ext>
            </a:extLst>
          </p:cNvPr>
          <p:cNvSpPr>
            <a:spLocks noChangeArrowheads="1"/>
          </p:cNvSpPr>
          <p:nvPr/>
        </p:nvSpPr>
        <p:spPr bwMode="auto">
          <a:xfrm>
            <a:off x="8206028" y="329481"/>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51" name="RectangleLegend1">
            <a:extLst>
              <a:ext uri="{FF2B5EF4-FFF2-40B4-BE49-F238E27FC236}">
                <a16:creationId xmlns:a16="http://schemas.microsoft.com/office/drawing/2014/main" id="{31C61697-7A14-403D-9315-E80469509992}"/>
              </a:ext>
            </a:extLst>
          </p:cNvPr>
          <p:cNvSpPr>
            <a:spLocks noChangeArrowheads="1"/>
          </p:cNvSpPr>
          <p:nvPr/>
        </p:nvSpPr>
        <p:spPr bwMode="auto">
          <a:xfrm>
            <a:off x="4269357" y="340822"/>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52" name="Legend1">
            <a:extLst>
              <a:ext uri="{FF2B5EF4-FFF2-40B4-BE49-F238E27FC236}">
                <a16:creationId xmlns:a16="http://schemas.microsoft.com/office/drawing/2014/main" id="{B6C5583F-0DF0-48E3-A8C8-7798B63570A3}"/>
              </a:ext>
            </a:extLst>
          </p:cNvPr>
          <p:cNvSpPr>
            <a:spLocks noChangeArrowheads="1"/>
          </p:cNvSpPr>
          <p:nvPr/>
        </p:nvSpPr>
        <p:spPr bwMode="auto">
          <a:xfrm>
            <a:off x="4493470" y="329481"/>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Tree>
    <p:extLst>
      <p:ext uri="{BB962C8B-B14F-4D97-AF65-F5344CB8AC3E}">
        <p14:creationId xmlns:p14="http://schemas.microsoft.com/office/powerpoint/2010/main" val="399060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9D56751-E24B-41D7-BACB-4E129D800989}"/>
              </a:ext>
            </a:extLst>
          </p:cNvPr>
          <p:cNvGraphicFramePr>
            <a:graphicFrameLocks noChangeAspect="1"/>
          </p:cNvGraphicFramePr>
          <p:nvPr>
            <p:custDataLst>
              <p:tags r:id="rId2"/>
            </p:custDataLst>
            <p:extLst>
              <p:ext uri="{D42A27DB-BD31-4B8C-83A1-F6EECF244321}">
                <p14:modId xmlns:p14="http://schemas.microsoft.com/office/powerpoint/2010/main" val="30303308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6357" name="think-cell Slide" r:id="rId10" imgW="347" imgH="346" progId="TCLayout.ActiveDocument.1">
                  <p:embed/>
                </p:oleObj>
              </mc:Choice>
              <mc:Fallback>
                <p:oleObj name="think-cell Slide" r:id="rId10" imgW="347" imgH="346" progId="TCLayout.ActiveDocument.1">
                  <p:embed/>
                  <p:pic>
                    <p:nvPicPr>
                      <p:cNvPr id="3" name="Object 2" hidden="1">
                        <a:extLst>
                          <a:ext uri="{FF2B5EF4-FFF2-40B4-BE49-F238E27FC236}">
                            <a16:creationId xmlns:a16="http://schemas.microsoft.com/office/drawing/2014/main" id="{09D56751-E24B-41D7-BACB-4E129D80098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19564F3-1C2F-4480-B942-661174CC759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GB"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38B68BE4-D8E3-42D7-B79E-B315C5ECD31C}"/>
              </a:ext>
            </a:extLst>
          </p:cNvPr>
          <p:cNvSpPr>
            <a:spLocks noGrp="1"/>
          </p:cNvSpPr>
          <p:nvPr>
            <p:ph type="title"/>
          </p:nvPr>
        </p:nvSpPr>
        <p:spPr bwMode="auto">
          <a:xfrm>
            <a:off x="174944" y="234864"/>
            <a:ext cx="8794113"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GB" dirty="0"/>
              <a:t>Field experience: problem statements</a:t>
            </a:r>
          </a:p>
        </p:txBody>
      </p:sp>
      <p:sp>
        <p:nvSpPr>
          <p:cNvPr id="10" name="Rectangle 5">
            <a:extLst>
              <a:ext uri="{FF2B5EF4-FFF2-40B4-BE49-F238E27FC236}">
                <a16:creationId xmlns:a16="http://schemas.microsoft.com/office/drawing/2014/main" id="{4830FEA5-0B1F-4B2E-A6AF-CAAA3E021953}"/>
              </a:ext>
            </a:extLst>
          </p:cNvPr>
          <p:cNvSpPr txBox="1">
            <a:spLocks/>
          </p:cNvSpPr>
          <p:nvPr>
            <p:custDataLst>
              <p:tags r:id="rId4"/>
            </p:custDataLst>
          </p:nvPr>
        </p:nvSpPr>
        <p:spPr>
          <a:xfrm>
            <a:off x="174943" y="695626"/>
            <a:ext cx="1371755" cy="1231106"/>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Overarching</a:t>
            </a:r>
          </a:p>
          <a:p>
            <a:r>
              <a:rPr lang="en-US" sz="1600" b="1" dirty="0">
                <a:solidFill>
                  <a:schemeClr val="accent4"/>
                </a:solidFill>
              </a:rPr>
              <a:t>problem statement</a:t>
            </a:r>
          </a:p>
        </p:txBody>
      </p:sp>
      <p:sp>
        <p:nvSpPr>
          <p:cNvPr id="11" name="Rectangle 5">
            <a:extLst>
              <a:ext uri="{FF2B5EF4-FFF2-40B4-BE49-F238E27FC236}">
                <a16:creationId xmlns:a16="http://schemas.microsoft.com/office/drawing/2014/main" id="{F57EA4A0-32E2-4CB0-A75B-C46012FA2A5D}"/>
              </a:ext>
            </a:extLst>
          </p:cNvPr>
          <p:cNvSpPr txBox="1">
            <a:spLocks/>
          </p:cNvSpPr>
          <p:nvPr>
            <p:custDataLst>
              <p:tags r:id="rId5"/>
            </p:custDataLst>
          </p:nvPr>
        </p:nvSpPr>
        <p:spPr>
          <a:xfrm>
            <a:off x="174943" y="2154329"/>
            <a:ext cx="1371755" cy="3913096"/>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Specific problem statements</a:t>
            </a:r>
          </a:p>
        </p:txBody>
      </p:sp>
      <p:sp>
        <p:nvSpPr>
          <p:cNvPr id="12" name="TextBox 11">
            <a:extLst>
              <a:ext uri="{FF2B5EF4-FFF2-40B4-BE49-F238E27FC236}">
                <a16:creationId xmlns:a16="http://schemas.microsoft.com/office/drawing/2014/main" id="{E9729C8B-559F-4868-B32C-0E611130FBAD}"/>
              </a:ext>
            </a:extLst>
          </p:cNvPr>
          <p:cNvSpPr txBox="1">
            <a:spLocks/>
          </p:cNvSpPr>
          <p:nvPr>
            <p:custDataLst>
              <p:tags r:id="rId6"/>
            </p:custDataLst>
          </p:nvPr>
        </p:nvSpPr>
        <p:spPr>
          <a:xfrm>
            <a:off x="1619251" y="695626"/>
            <a:ext cx="7349806" cy="984885"/>
          </a:xfrm>
          <a:prstGeom prst="rect">
            <a:avLst/>
          </a:prstGeom>
        </p:spPr>
        <p:txBody>
          <a:bodyPr vert="horz" wrap="square" lIns="0" tIns="0" rIns="0" bIns="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Aft>
                <a:spcPts val="600"/>
              </a:spcAft>
            </a:pPr>
            <a:r>
              <a:rPr lang="en-US" dirty="0"/>
              <a:t>The field comprises a critical component of the company and has the power to directly or indirectly affect customers’ perceptions of Ameren. The way that the field inputs data and the way that data gets displayed to customers is critically important. </a:t>
            </a:r>
          </a:p>
        </p:txBody>
      </p:sp>
      <p:cxnSp>
        <p:nvCxnSpPr>
          <p:cNvPr id="13" name="Straight Arrow Connector 12">
            <a:extLst>
              <a:ext uri="{FF2B5EF4-FFF2-40B4-BE49-F238E27FC236}">
                <a16:creationId xmlns:a16="http://schemas.microsoft.com/office/drawing/2014/main" id="{3679C4E9-236D-4097-B6A9-0CE9212F4CE9}"/>
              </a:ext>
            </a:extLst>
          </p:cNvPr>
          <p:cNvCxnSpPr/>
          <p:nvPr/>
        </p:nvCxnSpPr>
        <p:spPr>
          <a:xfrm>
            <a:off x="1619251" y="2040531"/>
            <a:ext cx="7349805" cy="0"/>
          </a:xfrm>
          <a:prstGeom prst="straightConnector1">
            <a:avLst/>
          </a:prstGeom>
          <a:ln w="12700">
            <a:solidFill>
              <a:srgbClr val="808080"/>
            </a:solidFill>
            <a:prstDash val="sysDot"/>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4AEA10D-6D02-4CDC-9473-149970D7F734}"/>
              </a:ext>
            </a:extLst>
          </p:cNvPr>
          <p:cNvSpPr txBox="1"/>
          <p:nvPr>
            <p:custDataLst>
              <p:tags r:id="rId7"/>
            </p:custDataLst>
          </p:nvPr>
        </p:nvSpPr>
        <p:spPr>
          <a:xfrm>
            <a:off x="1619251" y="2154328"/>
            <a:ext cx="7349805" cy="2215991"/>
          </a:xfrm>
          <a:prstGeom prst="rect">
            <a:avLst/>
          </a:prstGeom>
        </p:spPr>
        <p:txBody>
          <a:bodyPr vert="horz" wrap="square" lIns="0" tIns="0" rIns="0" bIns="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spcBef>
                <a:spcPct val="50000"/>
              </a:spcBef>
            </a:pPr>
            <a:r>
              <a:rPr lang="en-US" dirty="0"/>
              <a:t>Customers aren’t currently able to see the field’s progress updates in real time – which is a critical need during an outage </a:t>
            </a:r>
          </a:p>
          <a:p>
            <a:pPr lvl="1">
              <a:spcBef>
                <a:spcPct val="50000"/>
              </a:spcBef>
            </a:pPr>
            <a:r>
              <a:rPr lang="en-US" dirty="0"/>
              <a:t>We have an opportunity for additional breadth and depth and tighter integrations with field work forces, as it relates to all things customer</a:t>
            </a:r>
          </a:p>
          <a:p>
            <a:pPr lvl="1">
              <a:spcBef>
                <a:spcPct val="50000"/>
              </a:spcBef>
            </a:pPr>
            <a:r>
              <a:rPr lang="en-US" dirty="0"/>
              <a:t>While the Smart Meter Program (SMP) will eliminate the need for a number of existing yearly truck rolls (e.g., connect/disconnect), there will still be a number of trucks going out to solve problems that customers could solve themselves in the future</a:t>
            </a:r>
          </a:p>
        </p:txBody>
      </p:sp>
    </p:spTree>
    <p:extLst>
      <p:ext uri="{BB962C8B-B14F-4D97-AF65-F5344CB8AC3E}">
        <p14:creationId xmlns:p14="http://schemas.microsoft.com/office/powerpoint/2010/main" val="321218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DA2217FF-00CC-4976-A959-ABCC784C15CE}"/>
              </a:ext>
            </a:extLst>
          </p:cNvPr>
          <p:cNvGraphicFramePr>
            <a:graphicFrameLocks noChangeAspect="1"/>
          </p:cNvGraphicFramePr>
          <p:nvPr>
            <p:custDataLst>
              <p:tags r:id="rId2"/>
            </p:custDataLst>
            <p:extLst>
              <p:ext uri="{D42A27DB-BD31-4B8C-83A1-F6EECF244321}">
                <p14:modId xmlns:p14="http://schemas.microsoft.com/office/powerpoint/2010/main" val="7359077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88716" name="think-cell Slide" r:id="rId26" imgW="395" imgH="394" progId="TCLayout.ActiveDocument.1">
                  <p:embed/>
                </p:oleObj>
              </mc:Choice>
              <mc:Fallback>
                <p:oleObj name="think-cell Slide" r:id="rId26" imgW="395" imgH="394" progId="TCLayout.ActiveDocument.1">
                  <p:embed/>
                  <p:pic>
                    <p:nvPicPr>
                      <p:cNvPr id="6" name="Object 5" hidden="1">
                        <a:extLst>
                          <a:ext uri="{FF2B5EF4-FFF2-40B4-BE49-F238E27FC236}">
                            <a16:creationId xmlns:a16="http://schemas.microsoft.com/office/drawing/2014/main" id="{DA2217FF-00CC-4976-A959-ABCC784C15CE}"/>
                          </a:ext>
                        </a:extLst>
                      </p:cNvPr>
                      <p:cNvPicPr/>
                      <p:nvPr/>
                    </p:nvPicPr>
                    <p:blipFill>
                      <a:blip r:embed="rId2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B6CDEF5-607D-4433-8DB3-331EA7F1351C}"/>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A594F6AD-E1EC-4C0A-BD52-447B23541EC4}"/>
              </a:ext>
            </a:extLst>
          </p:cNvPr>
          <p:cNvSpPr>
            <a:spLocks noGrp="1"/>
          </p:cNvSpPr>
          <p:nvPr>
            <p:ph type="title"/>
          </p:nvPr>
        </p:nvSpPr>
        <p:spPr>
          <a:xfrm>
            <a:off x="174944" y="234864"/>
            <a:ext cx="8794113" cy="615553"/>
          </a:xfrm>
        </p:spPr>
        <p:txBody>
          <a:bodyPr/>
          <a:lstStyle/>
          <a:p>
            <a:r>
              <a:rPr lang="en-US" dirty="0"/>
              <a:t>Based on the customer needs derived, we have created a set of 9 work packages that will feed the roadmap</a:t>
            </a:r>
          </a:p>
        </p:txBody>
      </p:sp>
      <p:sp>
        <p:nvSpPr>
          <p:cNvPr id="11" name="Rectangle 20">
            <a:extLst>
              <a:ext uri="{FF2B5EF4-FFF2-40B4-BE49-F238E27FC236}">
                <a16:creationId xmlns:a16="http://schemas.microsoft.com/office/drawing/2014/main" id="{0457FB62-752D-4D58-84A7-72BF4CF32338}"/>
              </a:ext>
            </a:extLst>
          </p:cNvPr>
          <p:cNvSpPr txBox="1">
            <a:spLocks/>
          </p:cNvSpPr>
          <p:nvPr>
            <p:custDataLst>
              <p:tags r:id="rId4"/>
            </p:custDataLst>
          </p:nvPr>
        </p:nvSpPr>
        <p:spPr>
          <a:xfrm>
            <a:off x="174945" y="1075328"/>
            <a:ext cx="1545760" cy="833510"/>
          </a:xfrm>
          <a:prstGeom prst="rect">
            <a:avLst/>
          </a:prstGeom>
          <a:solidFill>
            <a:schemeClr val="accent2">
              <a:lumMod val="20000"/>
              <a:lumOff val="80000"/>
            </a:schemeClr>
          </a:solidFill>
          <a:ln>
            <a:no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lgn="ctr"/>
            <a:r>
              <a:rPr lang="en-US" sz="1100" dirty="0"/>
              <a:t>Self-service</a:t>
            </a:r>
          </a:p>
        </p:txBody>
      </p:sp>
      <p:sp>
        <p:nvSpPr>
          <p:cNvPr id="24" name="Rectangle 20">
            <a:extLst>
              <a:ext uri="{FF2B5EF4-FFF2-40B4-BE49-F238E27FC236}">
                <a16:creationId xmlns:a16="http://schemas.microsoft.com/office/drawing/2014/main" id="{A80B2C19-2B21-4D1B-ADC9-CFAA8AE522F0}"/>
              </a:ext>
            </a:extLst>
          </p:cNvPr>
          <p:cNvSpPr txBox="1">
            <a:spLocks/>
          </p:cNvSpPr>
          <p:nvPr>
            <p:custDataLst>
              <p:tags r:id="rId5"/>
            </p:custDataLst>
          </p:nvPr>
        </p:nvSpPr>
        <p:spPr>
          <a:xfrm>
            <a:off x="1842451" y="1074058"/>
            <a:ext cx="2609352" cy="83351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r>
              <a:rPr lang="en-US" sz="1100" dirty="0"/>
              <a:t>Increasing and promoting options for customers to resolve issues without speaking to a live agent</a:t>
            </a:r>
          </a:p>
          <a:p>
            <a:pPr lvl="1"/>
            <a:r>
              <a:rPr lang="en-US" sz="1100" dirty="0"/>
              <a:t>Focuses on building out rules-based capabilities with available technologies</a:t>
            </a:r>
          </a:p>
        </p:txBody>
      </p:sp>
      <p:sp>
        <p:nvSpPr>
          <p:cNvPr id="7" name="Rectangle 20">
            <a:extLst>
              <a:ext uri="{FF2B5EF4-FFF2-40B4-BE49-F238E27FC236}">
                <a16:creationId xmlns:a16="http://schemas.microsoft.com/office/drawing/2014/main" id="{44FE3DB3-D4FC-4E79-885F-10BD06B3A20A}"/>
              </a:ext>
            </a:extLst>
          </p:cNvPr>
          <p:cNvSpPr txBox="1">
            <a:spLocks/>
          </p:cNvSpPr>
          <p:nvPr>
            <p:custDataLst>
              <p:tags r:id="rId6"/>
            </p:custDataLst>
          </p:nvPr>
        </p:nvSpPr>
        <p:spPr>
          <a:xfrm>
            <a:off x="4692199" y="1070246"/>
            <a:ext cx="1545760" cy="833511"/>
          </a:xfrm>
          <a:prstGeom prst="rect">
            <a:avLst/>
          </a:prstGeom>
          <a:solidFill>
            <a:schemeClr val="accent2">
              <a:lumMod val="20000"/>
              <a:lumOff val="80000"/>
            </a:schemeClr>
          </a:solidFill>
          <a:ln>
            <a:no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lgn="ctr"/>
            <a:r>
              <a:rPr lang="en-US" sz="1100" dirty="0"/>
              <a:t>Personalized marketing technology</a:t>
            </a:r>
          </a:p>
        </p:txBody>
      </p:sp>
      <p:sp>
        <p:nvSpPr>
          <p:cNvPr id="34" name="Rectangle 20">
            <a:extLst>
              <a:ext uri="{FF2B5EF4-FFF2-40B4-BE49-F238E27FC236}">
                <a16:creationId xmlns:a16="http://schemas.microsoft.com/office/drawing/2014/main" id="{051567E3-1E10-41B1-A548-C2B4CE606238}"/>
              </a:ext>
            </a:extLst>
          </p:cNvPr>
          <p:cNvSpPr txBox="1">
            <a:spLocks/>
          </p:cNvSpPr>
          <p:nvPr>
            <p:custDataLst>
              <p:tags r:id="rId7"/>
            </p:custDataLst>
          </p:nvPr>
        </p:nvSpPr>
        <p:spPr>
          <a:xfrm>
            <a:off x="6359706" y="1074058"/>
            <a:ext cx="2609352" cy="833511"/>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r>
              <a:rPr lang="en-US" sz="1100" dirty="0"/>
              <a:t>Building capabilities to better target Ameren’s customers with compelling, personalized offerings</a:t>
            </a:r>
          </a:p>
          <a:p>
            <a:pPr lvl="1"/>
            <a:r>
              <a:rPr lang="en-US" sz="1100" dirty="0"/>
              <a:t>Could include integrating 3</a:t>
            </a:r>
            <a:r>
              <a:rPr lang="en-US" sz="1100" baseline="30000" dirty="0"/>
              <a:t>rd</a:t>
            </a:r>
            <a:r>
              <a:rPr lang="en-US" sz="1100" dirty="0"/>
              <a:t> party data to enhance 360-degree customer view</a:t>
            </a:r>
          </a:p>
        </p:txBody>
      </p:sp>
      <p:sp>
        <p:nvSpPr>
          <p:cNvPr id="12" name="Rectangle 20">
            <a:extLst>
              <a:ext uri="{FF2B5EF4-FFF2-40B4-BE49-F238E27FC236}">
                <a16:creationId xmlns:a16="http://schemas.microsoft.com/office/drawing/2014/main" id="{897CC500-D745-4B8B-9AFE-80E3AA004B6B}"/>
              </a:ext>
            </a:extLst>
          </p:cNvPr>
          <p:cNvSpPr txBox="1">
            <a:spLocks/>
          </p:cNvSpPr>
          <p:nvPr>
            <p:custDataLst>
              <p:tags r:id="rId8"/>
            </p:custDataLst>
          </p:nvPr>
        </p:nvSpPr>
        <p:spPr>
          <a:xfrm>
            <a:off x="174945" y="2164120"/>
            <a:ext cx="1545760" cy="833510"/>
          </a:xfrm>
          <a:prstGeom prst="rect">
            <a:avLst/>
          </a:prstGeom>
          <a:solidFill>
            <a:schemeClr val="accent2">
              <a:lumMod val="20000"/>
              <a:lumOff val="80000"/>
            </a:schemeClr>
          </a:solidFill>
          <a:ln>
            <a:no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lgn="ctr"/>
            <a:r>
              <a:rPr lang="en-US" sz="1100" dirty="0"/>
              <a:t>Assisted channels</a:t>
            </a:r>
          </a:p>
        </p:txBody>
      </p:sp>
      <p:sp>
        <p:nvSpPr>
          <p:cNvPr id="25" name="Rectangle 20">
            <a:extLst>
              <a:ext uri="{FF2B5EF4-FFF2-40B4-BE49-F238E27FC236}">
                <a16:creationId xmlns:a16="http://schemas.microsoft.com/office/drawing/2014/main" id="{DAA07B64-5356-4B9F-BD43-3E6441583FAD}"/>
              </a:ext>
            </a:extLst>
          </p:cNvPr>
          <p:cNvSpPr txBox="1">
            <a:spLocks/>
          </p:cNvSpPr>
          <p:nvPr>
            <p:custDataLst>
              <p:tags r:id="rId9"/>
            </p:custDataLst>
          </p:nvPr>
        </p:nvSpPr>
        <p:spPr>
          <a:xfrm>
            <a:off x="1842451" y="2164120"/>
            <a:ext cx="2609352" cy="83351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r>
              <a:rPr lang="en-US" sz="1100" dirty="0"/>
              <a:t>For customers who do connect with a live agent, ensuring that the interaction is helpful, streamlined and efficient</a:t>
            </a:r>
          </a:p>
          <a:p>
            <a:pPr lvl="1"/>
            <a:r>
              <a:rPr lang="en-US" sz="1100" dirty="0"/>
              <a:t>Priority topic areas include outage-related contacts</a:t>
            </a:r>
          </a:p>
        </p:txBody>
      </p:sp>
      <p:sp>
        <p:nvSpPr>
          <p:cNvPr id="8" name="Rectangle 20">
            <a:extLst>
              <a:ext uri="{FF2B5EF4-FFF2-40B4-BE49-F238E27FC236}">
                <a16:creationId xmlns:a16="http://schemas.microsoft.com/office/drawing/2014/main" id="{E5354477-F938-4693-B407-FBB0591BD320}"/>
              </a:ext>
            </a:extLst>
          </p:cNvPr>
          <p:cNvSpPr txBox="1">
            <a:spLocks/>
          </p:cNvSpPr>
          <p:nvPr>
            <p:custDataLst>
              <p:tags r:id="rId10"/>
            </p:custDataLst>
          </p:nvPr>
        </p:nvSpPr>
        <p:spPr>
          <a:xfrm>
            <a:off x="4692199" y="2164120"/>
            <a:ext cx="1545760" cy="833512"/>
          </a:xfrm>
          <a:prstGeom prst="rect">
            <a:avLst/>
          </a:prstGeom>
          <a:solidFill>
            <a:schemeClr val="accent2">
              <a:lumMod val="20000"/>
              <a:lumOff val="80000"/>
            </a:schemeClr>
          </a:solidFill>
          <a:ln>
            <a:no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lgn="ctr"/>
            <a:r>
              <a:rPr lang="en-US" sz="1100" dirty="0"/>
              <a:t>Back office automation</a:t>
            </a:r>
          </a:p>
        </p:txBody>
      </p:sp>
      <p:sp>
        <p:nvSpPr>
          <p:cNvPr id="35" name="Rectangle 20">
            <a:extLst>
              <a:ext uri="{FF2B5EF4-FFF2-40B4-BE49-F238E27FC236}">
                <a16:creationId xmlns:a16="http://schemas.microsoft.com/office/drawing/2014/main" id="{B0652D3F-2B0D-4CBB-9E0C-2C9FEE564873}"/>
              </a:ext>
            </a:extLst>
          </p:cNvPr>
          <p:cNvSpPr txBox="1">
            <a:spLocks/>
          </p:cNvSpPr>
          <p:nvPr>
            <p:custDataLst>
              <p:tags r:id="rId11"/>
            </p:custDataLst>
          </p:nvPr>
        </p:nvSpPr>
        <p:spPr>
          <a:xfrm>
            <a:off x="6359706" y="2164120"/>
            <a:ext cx="2609352" cy="833512"/>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r>
              <a:rPr lang="en-US" sz="1100" dirty="0"/>
              <a:t>Identifying and eliminating manual hours in the back office using RPA</a:t>
            </a:r>
          </a:p>
          <a:p>
            <a:pPr lvl="1"/>
            <a:r>
              <a:rPr lang="en-US" sz="1100" dirty="0"/>
              <a:t>Target activities include electric meter worksheets, change meter order, and credit email distribution</a:t>
            </a:r>
          </a:p>
        </p:txBody>
      </p:sp>
      <p:sp>
        <p:nvSpPr>
          <p:cNvPr id="13" name="Rectangle 20">
            <a:extLst>
              <a:ext uri="{FF2B5EF4-FFF2-40B4-BE49-F238E27FC236}">
                <a16:creationId xmlns:a16="http://schemas.microsoft.com/office/drawing/2014/main" id="{B9183693-04EA-4054-823A-B2FB117EEFC5}"/>
              </a:ext>
            </a:extLst>
          </p:cNvPr>
          <p:cNvSpPr txBox="1">
            <a:spLocks/>
          </p:cNvSpPr>
          <p:nvPr>
            <p:custDataLst>
              <p:tags r:id="rId12"/>
            </p:custDataLst>
          </p:nvPr>
        </p:nvSpPr>
        <p:spPr>
          <a:xfrm>
            <a:off x="174945" y="3252912"/>
            <a:ext cx="1545760" cy="833510"/>
          </a:xfrm>
          <a:prstGeom prst="rect">
            <a:avLst/>
          </a:prstGeom>
          <a:solidFill>
            <a:schemeClr val="accent2">
              <a:lumMod val="20000"/>
              <a:lumOff val="80000"/>
            </a:schemeClr>
          </a:solidFill>
          <a:ln>
            <a:no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lgn="ctr"/>
            <a:r>
              <a:rPr lang="en-US" sz="1100" dirty="0"/>
              <a:t>Predictive and proactive</a:t>
            </a:r>
          </a:p>
        </p:txBody>
      </p:sp>
      <p:sp>
        <p:nvSpPr>
          <p:cNvPr id="26" name="Rectangle 20">
            <a:extLst>
              <a:ext uri="{FF2B5EF4-FFF2-40B4-BE49-F238E27FC236}">
                <a16:creationId xmlns:a16="http://schemas.microsoft.com/office/drawing/2014/main" id="{8FA59724-E861-47FE-8AE1-05E9039C0374}"/>
              </a:ext>
            </a:extLst>
          </p:cNvPr>
          <p:cNvSpPr txBox="1">
            <a:spLocks/>
          </p:cNvSpPr>
          <p:nvPr>
            <p:custDataLst>
              <p:tags r:id="rId13"/>
            </p:custDataLst>
          </p:nvPr>
        </p:nvSpPr>
        <p:spPr>
          <a:xfrm>
            <a:off x="1842451" y="3252912"/>
            <a:ext cx="2609352" cy="83351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r>
              <a:rPr lang="en-US" sz="1100" dirty="0"/>
              <a:t>Further enhancing customer issue resolution using new technologies that enable further personalization</a:t>
            </a:r>
          </a:p>
          <a:p>
            <a:pPr lvl="1"/>
            <a:r>
              <a:rPr lang="en-US" sz="1100" dirty="0"/>
              <a:t>Focuses on predictive and AI-driven capabilities of the future &amp; automation</a:t>
            </a:r>
          </a:p>
        </p:txBody>
      </p:sp>
      <p:sp>
        <p:nvSpPr>
          <p:cNvPr id="9" name="Rectangle 20">
            <a:extLst>
              <a:ext uri="{FF2B5EF4-FFF2-40B4-BE49-F238E27FC236}">
                <a16:creationId xmlns:a16="http://schemas.microsoft.com/office/drawing/2014/main" id="{6C36CD43-A8C7-41FD-A41E-F0AC2FE8BC29}"/>
              </a:ext>
            </a:extLst>
          </p:cNvPr>
          <p:cNvSpPr txBox="1">
            <a:spLocks/>
          </p:cNvSpPr>
          <p:nvPr>
            <p:custDataLst>
              <p:tags r:id="rId14"/>
            </p:custDataLst>
          </p:nvPr>
        </p:nvSpPr>
        <p:spPr>
          <a:xfrm>
            <a:off x="4692199" y="3252912"/>
            <a:ext cx="1545760" cy="833510"/>
          </a:xfrm>
          <a:prstGeom prst="rect">
            <a:avLst/>
          </a:prstGeom>
          <a:solidFill>
            <a:schemeClr val="accent2">
              <a:lumMod val="20000"/>
              <a:lumOff val="80000"/>
            </a:schemeClr>
          </a:solidFill>
          <a:ln>
            <a:no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lgn="ctr">
              <a:spcBef>
                <a:spcPts val="0"/>
              </a:spcBef>
            </a:pPr>
            <a:r>
              <a:rPr lang="en-US" sz="1100" dirty="0"/>
              <a:t>Field experience</a:t>
            </a:r>
          </a:p>
        </p:txBody>
      </p:sp>
      <p:sp>
        <p:nvSpPr>
          <p:cNvPr id="36" name="Rectangle 20">
            <a:extLst>
              <a:ext uri="{FF2B5EF4-FFF2-40B4-BE49-F238E27FC236}">
                <a16:creationId xmlns:a16="http://schemas.microsoft.com/office/drawing/2014/main" id="{BC2555A0-EB20-4124-94ED-CC00746DD860}"/>
              </a:ext>
            </a:extLst>
          </p:cNvPr>
          <p:cNvSpPr txBox="1">
            <a:spLocks/>
          </p:cNvSpPr>
          <p:nvPr>
            <p:custDataLst>
              <p:tags r:id="rId15"/>
            </p:custDataLst>
          </p:nvPr>
        </p:nvSpPr>
        <p:spPr>
          <a:xfrm>
            <a:off x="6359706" y="3252912"/>
            <a:ext cx="2609352" cy="83351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r>
              <a:rPr lang="en-US" sz="1100" dirty="0"/>
              <a:t>Leveraging future technologies to eliminate physical truck rolls for certain categories (e.g., identification)</a:t>
            </a:r>
          </a:p>
          <a:p>
            <a:pPr lvl="1"/>
            <a:r>
              <a:rPr lang="en-US" sz="1100" dirty="0"/>
              <a:t>Also includes real-time tracker and improving field data integration</a:t>
            </a:r>
          </a:p>
        </p:txBody>
      </p:sp>
      <p:sp>
        <p:nvSpPr>
          <p:cNvPr id="14" name="Rectangle 20">
            <a:extLst>
              <a:ext uri="{FF2B5EF4-FFF2-40B4-BE49-F238E27FC236}">
                <a16:creationId xmlns:a16="http://schemas.microsoft.com/office/drawing/2014/main" id="{ADC5EB9B-BBFA-43F2-9235-87AB79D23766}"/>
              </a:ext>
            </a:extLst>
          </p:cNvPr>
          <p:cNvSpPr txBox="1">
            <a:spLocks/>
          </p:cNvSpPr>
          <p:nvPr>
            <p:custDataLst>
              <p:tags r:id="rId16"/>
            </p:custDataLst>
          </p:nvPr>
        </p:nvSpPr>
        <p:spPr>
          <a:xfrm>
            <a:off x="174945" y="4341704"/>
            <a:ext cx="1545760" cy="833510"/>
          </a:xfrm>
          <a:prstGeom prst="rect">
            <a:avLst/>
          </a:prstGeom>
          <a:solidFill>
            <a:schemeClr val="accent2">
              <a:lumMod val="20000"/>
              <a:lumOff val="80000"/>
            </a:schemeClr>
          </a:solidFill>
          <a:ln>
            <a:no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lgn="ctr"/>
            <a:r>
              <a:rPr lang="en-US" sz="1100" dirty="0"/>
              <a:t>Digital engagement</a:t>
            </a:r>
          </a:p>
        </p:txBody>
      </p:sp>
      <p:sp>
        <p:nvSpPr>
          <p:cNvPr id="27" name="Rectangle 20">
            <a:extLst>
              <a:ext uri="{FF2B5EF4-FFF2-40B4-BE49-F238E27FC236}">
                <a16:creationId xmlns:a16="http://schemas.microsoft.com/office/drawing/2014/main" id="{8A02DAE3-698F-4AD5-9387-CAFEBEA91576}"/>
              </a:ext>
            </a:extLst>
          </p:cNvPr>
          <p:cNvSpPr txBox="1">
            <a:spLocks/>
          </p:cNvSpPr>
          <p:nvPr>
            <p:custDataLst>
              <p:tags r:id="rId17"/>
            </p:custDataLst>
          </p:nvPr>
        </p:nvSpPr>
        <p:spPr>
          <a:xfrm>
            <a:off x="1842451" y="4341704"/>
            <a:ext cx="2728001" cy="83351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r>
              <a:rPr lang="en-US" sz="1100" dirty="0"/>
              <a:t>Continuing the push to enhance and drive adoption of non-issue-related digital engagement (e.g., e-bill, personalized website)</a:t>
            </a:r>
          </a:p>
          <a:p>
            <a:pPr lvl="1"/>
            <a:r>
              <a:rPr lang="en-US" sz="1100" dirty="0"/>
              <a:t>Priority areas include preference center</a:t>
            </a:r>
          </a:p>
        </p:txBody>
      </p:sp>
      <p:sp>
        <p:nvSpPr>
          <p:cNvPr id="10" name="Rectangle 20">
            <a:extLst>
              <a:ext uri="{FF2B5EF4-FFF2-40B4-BE49-F238E27FC236}">
                <a16:creationId xmlns:a16="http://schemas.microsoft.com/office/drawing/2014/main" id="{2F59A171-EF2C-4EA0-9944-FDED1D23D2C2}"/>
              </a:ext>
            </a:extLst>
          </p:cNvPr>
          <p:cNvSpPr txBox="1">
            <a:spLocks/>
          </p:cNvSpPr>
          <p:nvPr>
            <p:custDataLst>
              <p:tags r:id="rId18"/>
            </p:custDataLst>
          </p:nvPr>
        </p:nvSpPr>
        <p:spPr>
          <a:xfrm>
            <a:off x="4692200" y="4341704"/>
            <a:ext cx="1545760" cy="833511"/>
          </a:xfrm>
          <a:prstGeom prst="rect">
            <a:avLst/>
          </a:prstGeom>
          <a:solidFill>
            <a:schemeClr val="accent2">
              <a:lumMod val="20000"/>
              <a:lumOff val="80000"/>
            </a:schemeClr>
          </a:solidFill>
          <a:ln>
            <a:no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lgn="ctr"/>
            <a:r>
              <a:rPr lang="en-US" sz="1100" dirty="0"/>
              <a:t>Modernize CSS</a:t>
            </a:r>
          </a:p>
        </p:txBody>
      </p:sp>
      <p:sp>
        <p:nvSpPr>
          <p:cNvPr id="37" name="Rectangle 20">
            <a:extLst>
              <a:ext uri="{FF2B5EF4-FFF2-40B4-BE49-F238E27FC236}">
                <a16:creationId xmlns:a16="http://schemas.microsoft.com/office/drawing/2014/main" id="{85D480EA-F051-4202-B320-BA5B435D822F}"/>
              </a:ext>
            </a:extLst>
          </p:cNvPr>
          <p:cNvSpPr txBox="1">
            <a:spLocks/>
          </p:cNvSpPr>
          <p:nvPr>
            <p:custDataLst>
              <p:tags r:id="rId19"/>
            </p:custDataLst>
          </p:nvPr>
        </p:nvSpPr>
        <p:spPr>
          <a:xfrm>
            <a:off x="6359706" y="4341704"/>
            <a:ext cx="2609352" cy="833511"/>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r>
              <a:rPr lang="en-US" sz="1100" dirty="0"/>
              <a:t>Initiatives on how to approach CSS modernization, with activities including regular assessments and an extensive planning process to assess options</a:t>
            </a:r>
          </a:p>
        </p:txBody>
      </p:sp>
      <p:sp>
        <p:nvSpPr>
          <p:cNvPr id="15" name="Rectangle 20">
            <a:extLst>
              <a:ext uri="{FF2B5EF4-FFF2-40B4-BE49-F238E27FC236}">
                <a16:creationId xmlns:a16="http://schemas.microsoft.com/office/drawing/2014/main" id="{FED561B4-86E5-4735-A48C-C0E88330F3F9}"/>
              </a:ext>
            </a:extLst>
          </p:cNvPr>
          <p:cNvSpPr txBox="1">
            <a:spLocks/>
          </p:cNvSpPr>
          <p:nvPr>
            <p:custDataLst>
              <p:tags r:id="rId20"/>
            </p:custDataLst>
          </p:nvPr>
        </p:nvSpPr>
        <p:spPr>
          <a:xfrm>
            <a:off x="174945" y="5430494"/>
            <a:ext cx="1545760" cy="833511"/>
          </a:xfrm>
          <a:prstGeom prst="rect">
            <a:avLst/>
          </a:prstGeom>
          <a:solidFill>
            <a:schemeClr val="accent2">
              <a:lumMod val="20000"/>
              <a:lumOff val="80000"/>
            </a:schemeClr>
          </a:solidFill>
          <a:ln>
            <a:no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lgn="ctr"/>
            <a:r>
              <a:rPr lang="en-US" sz="1100" dirty="0"/>
              <a:t>C&amp;I support</a:t>
            </a:r>
          </a:p>
        </p:txBody>
      </p:sp>
      <p:sp>
        <p:nvSpPr>
          <p:cNvPr id="28" name="Rectangle 20">
            <a:extLst>
              <a:ext uri="{FF2B5EF4-FFF2-40B4-BE49-F238E27FC236}">
                <a16:creationId xmlns:a16="http://schemas.microsoft.com/office/drawing/2014/main" id="{2E167774-3CDA-4EB4-9366-7848DE5485A3}"/>
              </a:ext>
            </a:extLst>
          </p:cNvPr>
          <p:cNvSpPr txBox="1">
            <a:spLocks/>
          </p:cNvSpPr>
          <p:nvPr>
            <p:custDataLst>
              <p:tags r:id="rId21"/>
            </p:custDataLst>
          </p:nvPr>
        </p:nvSpPr>
        <p:spPr>
          <a:xfrm>
            <a:off x="1842451" y="5430494"/>
            <a:ext cx="2609352" cy="833511"/>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r>
              <a:rPr lang="en-US" sz="1100" dirty="0"/>
              <a:t>Focusing on better serving Ameren’s C&amp;I customers through digital offerings (e.g., self-service visualization tools, integration into popular C&amp;I software, customized communications)</a:t>
            </a:r>
          </a:p>
        </p:txBody>
      </p:sp>
      <p:sp>
        <p:nvSpPr>
          <p:cNvPr id="17" name="Rectangle 20">
            <a:extLst>
              <a:ext uri="{FF2B5EF4-FFF2-40B4-BE49-F238E27FC236}">
                <a16:creationId xmlns:a16="http://schemas.microsoft.com/office/drawing/2014/main" id="{7FBF727D-8142-4AD8-86E1-5ACB028406C6}"/>
              </a:ext>
            </a:extLst>
          </p:cNvPr>
          <p:cNvSpPr txBox="1">
            <a:spLocks/>
          </p:cNvSpPr>
          <p:nvPr>
            <p:custDataLst>
              <p:tags r:id="rId22"/>
            </p:custDataLst>
          </p:nvPr>
        </p:nvSpPr>
        <p:spPr>
          <a:xfrm>
            <a:off x="4692199" y="5430494"/>
            <a:ext cx="1545760" cy="833511"/>
          </a:xfrm>
          <a:prstGeom prst="rect">
            <a:avLst/>
          </a:prstGeom>
          <a:solidFill>
            <a:schemeClr val="accent4">
              <a:lumMod val="20000"/>
              <a:lumOff val="80000"/>
            </a:schemeClr>
          </a:solidFill>
          <a:ln>
            <a:noFill/>
          </a:ln>
        </p:spPr>
        <p:txBody>
          <a:bodyPr vert="horz" lIns="76200" tIns="76200" rIns="76200" bIns="7620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lgn="ctr"/>
            <a:r>
              <a:rPr lang="en-US" sz="1100" dirty="0"/>
              <a:t>Foundational enablers</a:t>
            </a:r>
          </a:p>
        </p:txBody>
      </p:sp>
      <p:sp>
        <p:nvSpPr>
          <p:cNvPr id="38" name="Rectangle 20">
            <a:extLst>
              <a:ext uri="{FF2B5EF4-FFF2-40B4-BE49-F238E27FC236}">
                <a16:creationId xmlns:a16="http://schemas.microsoft.com/office/drawing/2014/main" id="{8762B636-1276-4C90-B689-B65704DDA3BB}"/>
              </a:ext>
            </a:extLst>
          </p:cNvPr>
          <p:cNvSpPr txBox="1">
            <a:spLocks/>
          </p:cNvSpPr>
          <p:nvPr>
            <p:custDataLst>
              <p:tags r:id="rId23"/>
            </p:custDataLst>
          </p:nvPr>
        </p:nvSpPr>
        <p:spPr>
          <a:xfrm>
            <a:off x="6359706" y="5430494"/>
            <a:ext cx="2609352" cy="833511"/>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lvl="1"/>
            <a:r>
              <a:rPr lang="en-US" sz="1100" dirty="0"/>
              <a:t>Set of foundational technologies that cut across multiple packages and are essential to enabling them</a:t>
            </a:r>
          </a:p>
          <a:p>
            <a:pPr lvl="1"/>
            <a:r>
              <a:rPr lang="en-US" sz="1100" dirty="0"/>
              <a:t>Includes data cleanup, integrated data layer, Business Rules Engine</a:t>
            </a:r>
          </a:p>
        </p:txBody>
      </p:sp>
      <p:cxnSp>
        <p:nvCxnSpPr>
          <p:cNvPr id="54" name="Straight Connector 53">
            <a:extLst>
              <a:ext uri="{FF2B5EF4-FFF2-40B4-BE49-F238E27FC236}">
                <a16:creationId xmlns:a16="http://schemas.microsoft.com/office/drawing/2014/main" id="{308AFD14-8D53-49C0-9967-F3AA47291244}"/>
              </a:ext>
            </a:extLst>
          </p:cNvPr>
          <p:cNvCxnSpPr/>
          <p:nvPr/>
        </p:nvCxnSpPr>
        <p:spPr>
          <a:xfrm>
            <a:off x="174945" y="2036479"/>
            <a:ext cx="427685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F8A9ED59-AFE7-4D68-95A3-D46D90157012}"/>
              </a:ext>
            </a:extLst>
          </p:cNvPr>
          <p:cNvCxnSpPr/>
          <p:nvPr/>
        </p:nvCxnSpPr>
        <p:spPr>
          <a:xfrm>
            <a:off x="4692199" y="2036479"/>
            <a:ext cx="427685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90B6BBD2-1E95-459E-9086-362E943ECB18}"/>
              </a:ext>
            </a:extLst>
          </p:cNvPr>
          <p:cNvCxnSpPr/>
          <p:nvPr/>
        </p:nvCxnSpPr>
        <p:spPr>
          <a:xfrm>
            <a:off x="174945" y="3125271"/>
            <a:ext cx="427685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48C4588-3E81-4D0E-A628-0607F76436C5}"/>
              </a:ext>
            </a:extLst>
          </p:cNvPr>
          <p:cNvCxnSpPr/>
          <p:nvPr/>
        </p:nvCxnSpPr>
        <p:spPr>
          <a:xfrm>
            <a:off x="4692199" y="3125271"/>
            <a:ext cx="427685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BAB40C5-6AAD-4261-A1F8-41CF45044B7B}"/>
              </a:ext>
            </a:extLst>
          </p:cNvPr>
          <p:cNvCxnSpPr/>
          <p:nvPr/>
        </p:nvCxnSpPr>
        <p:spPr>
          <a:xfrm>
            <a:off x="174945" y="4214063"/>
            <a:ext cx="427685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80C14A91-34EB-4DC9-9BDE-FE4302DE3C1E}"/>
              </a:ext>
            </a:extLst>
          </p:cNvPr>
          <p:cNvCxnSpPr/>
          <p:nvPr/>
        </p:nvCxnSpPr>
        <p:spPr>
          <a:xfrm>
            <a:off x="4692199" y="4214063"/>
            <a:ext cx="427685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3D052F9-8C04-49E6-B7C3-BA1656046A5C}"/>
              </a:ext>
            </a:extLst>
          </p:cNvPr>
          <p:cNvCxnSpPr/>
          <p:nvPr/>
        </p:nvCxnSpPr>
        <p:spPr>
          <a:xfrm>
            <a:off x="174945" y="5302855"/>
            <a:ext cx="427685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CC1F5B51-DC94-4A02-B723-F927090F4058}"/>
              </a:ext>
            </a:extLst>
          </p:cNvPr>
          <p:cNvCxnSpPr/>
          <p:nvPr/>
        </p:nvCxnSpPr>
        <p:spPr>
          <a:xfrm>
            <a:off x="4692199" y="5302855"/>
            <a:ext cx="427685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51188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25857878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57007" name="think-cell Slide" r:id="rId57" imgW="473" imgH="473" progId="TCLayout.ActiveDocument.1">
                  <p:embed/>
                </p:oleObj>
              </mc:Choice>
              <mc:Fallback>
                <p:oleObj name="think-cell Slide" r:id="rId57"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58"/>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95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Field experience</a:t>
            </a:r>
          </a:p>
        </p:txBody>
      </p:sp>
      <p:sp>
        <p:nvSpPr>
          <p:cNvPr id="61" name="4. Footnote">
            <a:extLst>
              <a:ext uri="{FF2B5EF4-FFF2-40B4-BE49-F238E27FC236}">
                <a16:creationId xmlns:a16="http://schemas.microsoft.com/office/drawing/2014/main" id="{D76526A3-9EBE-4C68-A0D4-FAFD5F1B360C}"/>
              </a:ext>
            </a:extLst>
          </p:cNvPr>
          <p:cNvSpPr txBox="1">
            <a:spLocks noChangeArrowheads="1"/>
          </p:cNvSpPr>
          <p:nvPr/>
        </p:nvSpPr>
        <p:spPr bwMode="auto">
          <a:xfrm>
            <a:off x="174945" y="6327058"/>
            <a:ext cx="7445056"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lvl1pPr marL="104775" indent="-104775" defTabSz="895350">
              <a:defRPr lang="x-none" sz="2400">
                <a:solidFill>
                  <a:schemeClr val="tx1"/>
                </a:solidFill>
                <a:latin typeface="Arial" charset="0"/>
              </a:defRPr>
            </a:lvl1pPr>
            <a:lvl2pPr marL="1031875" defTabSz="895350">
              <a:defRPr lang="x-none" sz="2400">
                <a:solidFill>
                  <a:schemeClr val="tx1"/>
                </a:solidFill>
                <a:latin typeface="Arial" charset="0"/>
              </a:defRPr>
            </a:lvl2pPr>
            <a:lvl3pPr marL="1217613" defTabSz="895350">
              <a:defRPr lang="x-none" sz="2400">
                <a:solidFill>
                  <a:schemeClr val="tx1"/>
                </a:solidFill>
                <a:latin typeface="Arial" charset="0"/>
              </a:defRPr>
            </a:lvl3pPr>
            <a:lvl4pPr marL="1404938" defTabSz="895350">
              <a:defRPr lang="x-none" sz="2400">
                <a:solidFill>
                  <a:schemeClr val="tx1"/>
                </a:solidFill>
                <a:latin typeface="Arial" charset="0"/>
              </a:defRPr>
            </a:lvl4pPr>
            <a:lvl5pPr marL="1792288" defTabSz="895350">
              <a:defRPr lang="x-none" sz="2400">
                <a:solidFill>
                  <a:schemeClr val="tx1"/>
                </a:solidFill>
                <a:latin typeface="Arial" charset="0"/>
              </a:defRPr>
            </a:lvl5pPr>
            <a:lvl6pPr marL="2249488" defTabSz="895350" fontAlgn="base">
              <a:spcBef>
                <a:spcPct val="0"/>
              </a:spcBef>
              <a:spcAft>
                <a:spcPct val="0"/>
              </a:spcAft>
              <a:defRPr lang="x-none" sz="2400">
                <a:solidFill>
                  <a:schemeClr val="tx1"/>
                </a:solidFill>
                <a:latin typeface="Arial" charset="0"/>
              </a:defRPr>
            </a:lvl6pPr>
            <a:lvl7pPr marL="2706688" defTabSz="895350" fontAlgn="base">
              <a:spcBef>
                <a:spcPct val="0"/>
              </a:spcBef>
              <a:spcAft>
                <a:spcPct val="0"/>
              </a:spcAft>
              <a:defRPr lang="x-none" sz="2400">
                <a:solidFill>
                  <a:schemeClr val="tx1"/>
                </a:solidFill>
                <a:latin typeface="Arial" charset="0"/>
              </a:defRPr>
            </a:lvl7pPr>
            <a:lvl8pPr marL="3163888" defTabSz="895350" fontAlgn="base">
              <a:spcBef>
                <a:spcPct val="0"/>
              </a:spcBef>
              <a:spcAft>
                <a:spcPct val="0"/>
              </a:spcAft>
              <a:defRPr lang="x-none" sz="2400">
                <a:solidFill>
                  <a:schemeClr val="tx1"/>
                </a:solidFill>
                <a:latin typeface="Arial" charset="0"/>
              </a:defRPr>
            </a:lvl8pPr>
            <a:lvl9pPr marL="3621088" defTabSz="895350" fontAlgn="base">
              <a:spcBef>
                <a:spcPct val="0"/>
              </a:spcBef>
              <a:spcAft>
                <a:spcPct val="0"/>
              </a:spcAft>
              <a:defRPr lang="x-none" sz="2400">
                <a:solidFill>
                  <a:schemeClr val="tx1"/>
                </a:solidFill>
                <a:latin typeface="Arial" charset="0"/>
              </a:defRPr>
            </a:lvl9pPr>
          </a:lstStyle>
          <a:p>
            <a:pPr marL="85725" indent="-85725">
              <a:defRPr lang="x-none"/>
            </a:pPr>
            <a:r>
              <a:rPr lang="en-US" sz="800">
                <a:solidFill>
                  <a:srgbClr val="808080"/>
                </a:solidFill>
                <a:latin typeface="+mn-lt"/>
                <a:ea typeface="+mn-ea"/>
              </a:rPr>
              <a:t>1 This is highly dependent on having a clear busines case built out</a:t>
            </a:r>
            <a:endParaRPr lang="x-none" sz="800" dirty="0">
              <a:solidFill>
                <a:srgbClr val="808080"/>
              </a:solidFill>
              <a:latin typeface="+mn-lt"/>
              <a:ea typeface="+mn-ea"/>
            </a:endParaRPr>
          </a:p>
        </p:txBody>
      </p:sp>
      <p:sp>
        <p:nvSpPr>
          <p:cNvPr id="133" name="Text Placeholder 2">
            <a:extLst>
              <a:ext uri="{FF2B5EF4-FFF2-40B4-BE49-F238E27FC236}">
                <a16:creationId xmlns:a16="http://schemas.microsoft.com/office/drawing/2014/main" id="{A5E63D00-4F75-4D6A-A88F-3CD4E9F1AA51}"/>
              </a:ext>
            </a:extLst>
          </p:cNvPr>
          <p:cNvSpPr>
            <a:spLocks noGrp="1"/>
          </p:cNvSpPr>
          <p:nvPr>
            <p:custDataLst>
              <p:tags r:id="rId4"/>
            </p:custDataLst>
          </p:nvPr>
        </p:nvSpPr>
        <p:spPr bwMode="auto">
          <a:xfrm>
            <a:off x="2462212" y="542926"/>
            <a:ext cx="1665288"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FF75891-5EF7-4D71-A69B-1DF7C6CED53B}" type="datetime'''''''''''''''''''''2''''0''''''''''2''''''1'''''''''''''">
              <a:rPr lang="en-US" altLang="en-US" sz="950" b="1" smtClean="0">
                <a:solidFill>
                  <a:schemeClr val="accent3"/>
                </a:solidFill>
                <a:sym typeface="+mn-lt"/>
              </a:rPr>
              <a:pPr/>
              <a:t>2021</a:t>
            </a:fld>
            <a:endParaRPr lang="en-US" sz="950" b="1" dirty="0">
              <a:solidFill>
                <a:schemeClr val="accent3"/>
              </a:solidFill>
              <a:sym typeface="+mn-lt"/>
            </a:endParaRPr>
          </a:p>
        </p:txBody>
      </p:sp>
      <p:sp>
        <p:nvSpPr>
          <p:cNvPr id="141" name="Text Placeholder 2">
            <a:extLst>
              <a:ext uri="{FF2B5EF4-FFF2-40B4-BE49-F238E27FC236}">
                <a16:creationId xmlns:a16="http://schemas.microsoft.com/office/drawing/2014/main" id="{7841523D-8D2D-48AE-9298-5949925E7D6B}"/>
              </a:ext>
            </a:extLst>
          </p:cNvPr>
          <p:cNvSpPr>
            <a:spLocks noGrp="1"/>
          </p:cNvSpPr>
          <p:nvPr>
            <p:custDataLst>
              <p:tags r:id="rId5"/>
            </p:custDataLst>
          </p:nvPr>
        </p:nvSpPr>
        <p:spPr bwMode="auto">
          <a:xfrm>
            <a:off x="4127499" y="542926"/>
            <a:ext cx="1665288"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6DBAF91-1DF3-4896-9158-9D58A8386F16}" type="datetime'2''''''''''''0''''2''''''''2'''''''''''''''''''">
              <a:rPr lang="en-US" altLang="en-US" sz="950" b="1" smtClean="0">
                <a:solidFill>
                  <a:schemeClr val="accent3"/>
                </a:solidFill>
                <a:sym typeface="+mn-lt"/>
              </a:rPr>
              <a:pPr/>
              <a:t>2022</a:t>
            </a:fld>
            <a:endParaRPr lang="en-US" sz="950" b="1" dirty="0">
              <a:solidFill>
                <a:schemeClr val="accent3"/>
              </a:solidFill>
              <a:sym typeface="+mn-lt"/>
            </a:endParaRPr>
          </a:p>
        </p:txBody>
      </p:sp>
      <p:sp>
        <p:nvSpPr>
          <p:cNvPr id="145" name="Text Placeholder 2">
            <a:extLst>
              <a:ext uri="{FF2B5EF4-FFF2-40B4-BE49-F238E27FC236}">
                <a16:creationId xmlns:a16="http://schemas.microsoft.com/office/drawing/2014/main" id="{EC2D61F2-6C93-4D61-8378-1B17D832980F}"/>
              </a:ext>
            </a:extLst>
          </p:cNvPr>
          <p:cNvSpPr>
            <a:spLocks noGrp="1"/>
          </p:cNvSpPr>
          <p:nvPr>
            <p:custDataLst>
              <p:tags r:id="rId6"/>
            </p:custDataLst>
          </p:nvPr>
        </p:nvSpPr>
        <p:spPr bwMode="auto">
          <a:xfrm>
            <a:off x="5792787" y="542926"/>
            <a:ext cx="1665288"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B757730-4583-4CD3-9780-AABFD3C771C1}" type="datetime'''''''''''2''''''''''''02''''''''3'''''''">
              <a:rPr lang="en-US" altLang="en-US" sz="950" b="1" smtClean="0">
                <a:solidFill>
                  <a:schemeClr val="accent3"/>
                </a:solidFill>
                <a:sym typeface="+mn-lt"/>
              </a:rPr>
              <a:pPr/>
              <a:t>2023</a:t>
            </a:fld>
            <a:endParaRPr lang="en-US" sz="950" b="1" dirty="0">
              <a:solidFill>
                <a:schemeClr val="accent3"/>
              </a:solidFill>
              <a:sym typeface="+mn-lt"/>
            </a:endParaRPr>
          </a:p>
        </p:txBody>
      </p:sp>
      <p:sp>
        <p:nvSpPr>
          <p:cNvPr id="130" name="Text Placeholder 2">
            <a:extLst>
              <a:ext uri="{FF2B5EF4-FFF2-40B4-BE49-F238E27FC236}">
                <a16:creationId xmlns:a16="http://schemas.microsoft.com/office/drawing/2014/main" id="{38E08779-F55E-4CEA-B290-FB548929EBE2}"/>
              </a:ext>
            </a:extLst>
          </p:cNvPr>
          <p:cNvSpPr>
            <a:spLocks noGrp="1"/>
          </p:cNvSpPr>
          <p:nvPr>
            <p:custDataLst>
              <p:tags r:id="rId7"/>
            </p:custDataLst>
          </p:nvPr>
        </p:nvSpPr>
        <p:spPr bwMode="auto">
          <a:xfrm>
            <a:off x="2462213" y="750889"/>
            <a:ext cx="411163"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D7A4CDA-7D3D-406C-8767-DFF3C703B9DE}" type="datetime'''''''''''''''''Q''''''1'''''''''''''''''''''''''''''">
              <a:rPr lang="en-US" altLang="en-US" sz="950" b="1" smtClean="0">
                <a:solidFill>
                  <a:schemeClr val="accent3"/>
                </a:solidFill>
                <a:sym typeface="+mn-lt"/>
              </a:rPr>
              <a:pPr/>
              <a:t>Q1</a:t>
            </a:fld>
            <a:endParaRPr lang="en-US" sz="950" b="1" dirty="0">
              <a:solidFill>
                <a:schemeClr val="accent3"/>
              </a:solidFill>
              <a:sym typeface="+mn-lt"/>
            </a:endParaRPr>
          </a:p>
        </p:txBody>
      </p:sp>
      <p:sp>
        <p:nvSpPr>
          <p:cNvPr id="131" name="Text Placeholder 2">
            <a:extLst>
              <a:ext uri="{FF2B5EF4-FFF2-40B4-BE49-F238E27FC236}">
                <a16:creationId xmlns:a16="http://schemas.microsoft.com/office/drawing/2014/main" id="{5FCA4A60-AAC4-4858-BBF3-4E243CF94EF1}"/>
              </a:ext>
            </a:extLst>
          </p:cNvPr>
          <p:cNvSpPr>
            <a:spLocks noGrp="1"/>
          </p:cNvSpPr>
          <p:nvPr>
            <p:custDataLst>
              <p:tags r:id="rId8"/>
            </p:custDataLst>
          </p:nvPr>
        </p:nvSpPr>
        <p:spPr bwMode="auto">
          <a:xfrm>
            <a:off x="2873374" y="750889"/>
            <a:ext cx="414338"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1660FC4-FAFE-4C3F-A081-874327983677}" type="datetime'''''Q''''''''''''''''''''''2'''''''''''''''''''''''''''''''">
              <a:rPr lang="en-US" altLang="en-US" sz="950" b="1" smtClean="0">
                <a:solidFill>
                  <a:schemeClr val="accent3"/>
                </a:solidFill>
                <a:sym typeface="+mn-lt"/>
              </a:rPr>
              <a:pPr/>
              <a:t>Q2</a:t>
            </a:fld>
            <a:endParaRPr lang="en-US" sz="950" b="1" dirty="0">
              <a:solidFill>
                <a:schemeClr val="accent3"/>
              </a:solidFill>
              <a:sym typeface="+mn-lt"/>
            </a:endParaRPr>
          </a:p>
        </p:txBody>
      </p:sp>
      <p:sp>
        <p:nvSpPr>
          <p:cNvPr id="132" name="Text Placeholder 2">
            <a:extLst>
              <a:ext uri="{FF2B5EF4-FFF2-40B4-BE49-F238E27FC236}">
                <a16:creationId xmlns:a16="http://schemas.microsoft.com/office/drawing/2014/main" id="{2D33FB27-BAEF-42A1-A5C1-706077E38CC1}"/>
              </a:ext>
            </a:extLst>
          </p:cNvPr>
          <p:cNvSpPr>
            <a:spLocks noGrp="1"/>
          </p:cNvSpPr>
          <p:nvPr>
            <p:custDataLst>
              <p:tags r:id="rId9"/>
            </p:custDataLst>
          </p:nvPr>
        </p:nvSpPr>
        <p:spPr bwMode="auto">
          <a:xfrm>
            <a:off x="3287713" y="750889"/>
            <a:ext cx="420688"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8BF9D37-875B-4E86-A0C7-310FED07879B}" type="datetime'''''''''''''''''''''''Q''''''''''''''''''''''3'''''">
              <a:rPr lang="en-US" altLang="en-US" sz="950" b="1" smtClean="0">
                <a:solidFill>
                  <a:schemeClr val="accent3"/>
                </a:solidFill>
                <a:sym typeface="+mn-lt"/>
              </a:rPr>
              <a:pPr/>
              <a:t>Q3</a:t>
            </a:fld>
            <a:endParaRPr lang="en-US" sz="950" b="1" dirty="0">
              <a:solidFill>
                <a:schemeClr val="accent3"/>
              </a:solidFill>
              <a:sym typeface="+mn-lt"/>
            </a:endParaRPr>
          </a:p>
        </p:txBody>
      </p:sp>
      <p:sp>
        <p:nvSpPr>
          <p:cNvPr id="137" name="Text Placeholder 2">
            <a:extLst>
              <a:ext uri="{FF2B5EF4-FFF2-40B4-BE49-F238E27FC236}">
                <a16:creationId xmlns:a16="http://schemas.microsoft.com/office/drawing/2014/main" id="{D4C4E7C6-9900-4787-BB07-D83C5F094903}"/>
              </a:ext>
            </a:extLst>
          </p:cNvPr>
          <p:cNvSpPr>
            <a:spLocks noGrp="1"/>
          </p:cNvSpPr>
          <p:nvPr>
            <p:custDataLst>
              <p:tags r:id="rId10"/>
            </p:custDataLst>
          </p:nvPr>
        </p:nvSpPr>
        <p:spPr bwMode="auto">
          <a:xfrm>
            <a:off x="3708400" y="750889"/>
            <a:ext cx="41910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CE4864C-12C4-4B40-9894-BCB98B930A6E}" type="datetime'''''''Q''''''''''4'''''''''''''''''''''''''''''''">
              <a:rPr lang="en-US" altLang="en-US" sz="950" b="1" smtClean="0">
                <a:solidFill>
                  <a:schemeClr val="accent3"/>
                </a:solidFill>
                <a:sym typeface="+mn-lt"/>
              </a:rPr>
              <a:pPr/>
              <a:t>Q4</a:t>
            </a:fld>
            <a:endParaRPr lang="en-US" sz="950" b="1" dirty="0">
              <a:solidFill>
                <a:schemeClr val="accent3"/>
              </a:solidFill>
              <a:sym typeface="+mn-lt"/>
            </a:endParaRPr>
          </a:p>
        </p:txBody>
      </p:sp>
      <p:sp>
        <p:nvSpPr>
          <p:cNvPr id="138" name="Text Placeholder 2">
            <a:extLst>
              <a:ext uri="{FF2B5EF4-FFF2-40B4-BE49-F238E27FC236}">
                <a16:creationId xmlns:a16="http://schemas.microsoft.com/office/drawing/2014/main" id="{D91379B1-1A80-4517-918E-7D4BD3478341}"/>
              </a:ext>
            </a:extLst>
          </p:cNvPr>
          <p:cNvSpPr>
            <a:spLocks noGrp="1"/>
          </p:cNvSpPr>
          <p:nvPr>
            <p:custDataLst>
              <p:tags r:id="rId11"/>
            </p:custDataLst>
          </p:nvPr>
        </p:nvSpPr>
        <p:spPr bwMode="auto">
          <a:xfrm>
            <a:off x="4127500" y="750889"/>
            <a:ext cx="411163"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9F5219F-029C-4E48-A296-C4535FA043E2}" type="datetime'''''''''''''''''''''Q''''''''''''''''''1'''">
              <a:rPr lang="en-US" altLang="en-US" sz="950" b="1" smtClean="0">
                <a:solidFill>
                  <a:schemeClr val="accent3"/>
                </a:solidFill>
                <a:sym typeface="+mn-lt"/>
              </a:rPr>
              <a:pPr/>
              <a:t>Q1</a:t>
            </a:fld>
            <a:endParaRPr lang="en-US" sz="950" b="1" dirty="0">
              <a:solidFill>
                <a:schemeClr val="accent3"/>
              </a:solidFill>
              <a:sym typeface="+mn-lt"/>
            </a:endParaRPr>
          </a:p>
        </p:txBody>
      </p:sp>
      <p:sp>
        <p:nvSpPr>
          <p:cNvPr id="139" name="Text Placeholder 2">
            <a:extLst>
              <a:ext uri="{FF2B5EF4-FFF2-40B4-BE49-F238E27FC236}">
                <a16:creationId xmlns:a16="http://schemas.microsoft.com/office/drawing/2014/main" id="{2184697B-6A73-46AD-82E7-732E6141CA8C}"/>
              </a:ext>
            </a:extLst>
          </p:cNvPr>
          <p:cNvSpPr>
            <a:spLocks noGrp="1"/>
          </p:cNvSpPr>
          <p:nvPr>
            <p:custDataLst>
              <p:tags r:id="rId12"/>
            </p:custDataLst>
          </p:nvPr>
        </p:nvSpPr>
        <p:spPr bwMode="auto">
          <a:xfrm>
            <a:off x="4538662" y="750889"/>
            <a:ext cx="414338"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81EEEAC-BF46-45E6-9070-B35C12106EDF}" type="datetime'''''Q''''''''''''''''''''''''''''''''''2'''''''">
              <a:rPr lang="en-US" altLang="en-US" sz="950" b="1" smtClean="0">
                <a:solidFill>
                  <a:schemeClr val="accent3"/>
                </a:solidFill>
                <a:sym typeface="+mn-lt"/>
              </a:rPr>
              <a:pPr/>
              <a:t>Q2</a:t>
            </a:fld>
            <a:endParaRPr lang="en-US" sz="950" b="1" dirty="0">
              <a:solidFill>
                <a:schemeClr val="accent3"/>
              </a:solidFill>
              <a:sym typeface="+mn-lt"/>
            </a:endParaRPr>
          </a:p>
        </p:txBody>
      </p:sp>
      <p:sp>
        <p:nvSpPr>
          <p:cNvPr id="140" name="Text Placeholder 2">
            <a:extLst>
              <a:ext uri="{FF2B5EF4-FFF2-40B4-BE49-F238E27FC236}">
                <a16:creationId xmlns:a16="http://schemas.microsoft.com/office/drawing/2014/main" id="{5CAE9488-F945-403B-A9A0-1829F46E5679}"/>
              </a:ext>
            </a:extLst>
          </p:cNvPr>
          <p:cNvSpPr>
            <a:spLocks noGrp="1"/>
          </p:cNvSpPr>
          <p:nvPr>
            <p:custDataLst>
              <p:tags r:id="rId13"/>
            </p:custDataLst>
          </p:nvPr>
        </p:nvSpPr>
        <p:spPr bwMode="auto">
          <a:xfrm>
            <a:off x="4953000" y="750889"/>
            <a:ext cx="420688"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210A6EE-B5E4-419B-98AB-6098C677C4EE}" type="datetime'''Q''''''3'''''''''''''''''''''">
              <a:rPr lang="en-US" altLang="en-US" sz="950" b="1" smtClean="0">
                <a:solidFill>
                  <a:schemeClr val="accent3"/>
                </a:solidFill>
                <a:sym typeface="+mn-lt"/>
              </a:rPr>
              <a:pPr/>
              <a:t>Q3</a:t>
            </a:fld>
            <a:endParaRPr lang="en-US" sz="950" b="1" dirty="0">
              <a:solidFill>
                <a:schemeClr val="accent3"/>
              </a:solidFill>
              <a:sym typeface="+mn-lt"/>
            </a:endParaRPr>
          </a:p>
        </p:txBody>
      </p:sp>
      <p:sp>
        <p:nvSpPr>
          <p:cNvPr id="143" name="Text Placeholder 2">
            <a:extLst>
              <a:ext uri="{FF2B5EF4-FFF2-40B4-BE49-F238E27FC236}">
                <a16:creationId xmlns:a16="http://schemas.microsoft.com/office/drawing/2014/main" id="{C664E12C-CDAE-476A-9DD1-CC63F4C868D5}"/>
              </a:ext>
            </a:extLst>
          </p:cNvPr>
          <p:cNvSpPr>
            <a:spLocks noGrp="1"/>
          </p:cNvSpPr>
          <p:nvPr>
            <p:custDataLst>
              <p:tags r:id="rId14"/>
            </p:custDataLst>
          </p:nvPr>
        </p:nvSpPr>
        <p:spPr bwMode="auto">
          <a:xfrm>
            <a:off x="5373688" y="750889"/>
            <a:ext cx="41910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A8984C4-E927-4B5D-ADCA-8744AACB3B71}" type="datetime'''''''''''''Q''''4'''''''''''''''''''">
              <a:rPr lang="en-US" altLang="en-US" sz="950" b="1" smtClean="0">
                <a:solidFill>
                  <a:schemeClr val="accent3"/>
                </a:solidFill>
                <a:sym typeface="+mn-lt"/>
              </a:rPr>
              <a:pPr/>
              <a:t>Q4</a:t>
            </a:fld>
            <a:endParaRPr lang="en-US" sz="950" b="1" dirty="0">
              <a:solidFill>
                <a:schemeClr val="accent3"/>
              </a:solidFill>
              <a:sym typeface="+mn-lt"/>
            </a:endParaRPr>
          </a:p>
        </p:txBody>
      </p:sp>
      <p:sp>
        <p:nvSpPr>
          <p:cNvPr id="144" name="Text Placeholder 2">
            <a:extLst>
              <a:ext uri="{FF2B5EF4-FFF2-40B4-BE49-F238E27FC236}">
                <a16:creationId xmlns:a16="http://schemas.microsoft.com/office/drawing/2014/main" id="{703553F3-2EA9-4427-B96A-613D85B12EB5}"/>
              </a:ext>
            </a:extLst>
          </p:cNvPr>
          <p:cNvSpPr>
            <a:spLocks noGrp="1"/>
          </p:cNvSpPr>
          <p:nvPr>
            <p:custDataLst>
              <p:tags r:id="rId15"/>
            </p:custDataLst>
          </p:nvPr>
        </p:nvSpPr>
        <p:spPr bwMode="auto">
          <a:xfrm>
            <a:off x="5792788" y="750889"/>
            <a:ext cx="411163"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46BF3C0-3CEF-4BD5-82EF-6A03901A1B72}" type="datetime'''''Q''''1'''''''''''''''''''''''''''''''''">
              <a:rPr lang="en-US" altLang="en-US" sz="950" b="1" smtClean="0">
                <a:solidFill>
                  <a:schemeClr val="accent3"/>
                </a:solidFill>
                <a:sym typeface="+mn-lt"/>
              </a:rPr>
              <a:pPr/>
              <a:t>Q1</a:t>
            </a:fld>
            <a:endParaRPr lang="en-US" sz="950" b="1" dirty="0">
              <a:solidFill>
                <a:schemeClr val="accent3"/>
              </a:solidFill>
              <a:sym typeface="+mn-lt"/>
            </a:endParaRPr>
          </a:p>
        </p:txBody>
      </p:sp>
      <p:sp>
        <p:nvSpPr>
          <p:cNvPr id="147" name="Text Placeholder 2">
            <a:extLst>
              <a:ext uri="{FF2B5EF4-FFF2-40B4-BE49-F238E27FC236}">
                <a16:creationId xmlns:a16="http://schemas.microsoft.com/office/drawing/2014/main" id="{716A6333-73F4-45B2-920F-6A357D3AA008}"/>
              </a:ext>
            </a:extLst>
          </p:cNvPr>
          <p:cNvSpPr>
            <a:spLocks noGrp="1"/>
          </p:cNvSpPr>
          <p:nvPr>
            <p:custDataLst>
              <p:tags r:id="rId16"/>
            </p:custDataLst>
          </p:nvPr>
        </p:nvSpPr>
        <p:spPr bwMode="auto">
          <a:xfrm>
            <a:off x="6203949" y="750889"/>
            <a:ext cx="414338"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1D7E2C9-ABC5-4BE2-A610-7D17CB842E4A}" type="datetime'''''''''''''''''''''''''''''''''''Q''''''''''2'''''''''''">
              <a:rPr lang="en-US" altLang="en-US" sz="950" b="1" smtClean="0">
                <a:solidFill>
                  <a:schemeClr val="accent3"/>
                </a:solidFill>
                <a:sym typeface="+mn-lt"/>
              </a:rPr>
              <a:pPr/>
              <a:t>Q2</a:t>
            </a:fld>
            <a:endParaRPr lang="en-US" sz="950" b="1" dirty="0">
              <a:solidFill>
                <a:schemeClr val="accent3"/>
              </a:solidFill>
              <a:sym typeface="+mn-lt"/>
            </a:endParaRPr>
          </a:p>
        </p:txBody>
      </p:sp>
      <p:sp>
        <p:nvSpPr>
          <p:cNvPr id="148" name="Text Placeholder 2">
            <a:extLst>
              <a:ext uri="{FF2B5EF4-FFF2-40B4-BE49-F238E27FC236}">
                <a16:creationId xmlns:a16="http://schemas.microsoft.com/office/drawing/2014/main" id="{70531934-6359-45BC-B23C-F82F2CFB5F54}"/>
              </a:ext>
            </a:extLst>
          </p:cNvPr>
          <p:cNvSpPr>
            <a:spLocks noGrp="1"/>
          </p:cNvSpPr>
          <p:nvPr>
            <p:custDataLst>
              <p:tags r:id="rId17"/>
            </p:custDataLst>
          </p:nvPr>
        </p:nvSpPr>
        <p:spPr bwMode="auto">
          <a:xfrm>
            <a:off x="6618288" y="750889"/>
            <a:ext cx="420688"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A89AC7B-95BE-47E0-8E42-8B2A3582CC35}" type="datetime'Q''''''''''''''''''''''''''3'''''''''''''''''''''''''''''''''">
              <a:rPr lang="en-US" altLang="en-US" sz="950" b="1" smtClean="0">
                <a:solidFill>
                  <a:schemeClr val="accent3"/>
                </a:solidFill>
                <a:sym typeface="+mn-lt"/>
              </a:rPr>
              <a:pPr/>
              <a:t>Q3</a:t>
            </a:fld>
            <a:endParaRPr lang="en-US" sz="950" b="1" dirty="0">
              <a:solidFill>
                <a:schemeClr val="accent3"/>
              </a:solidFill>
              <a:sym typeface="+mn-lt"/>
            </a:endParaRPr>
          </a:p>
        </p:txBody>
      </p:sp>
      <p:sp>
        <p:nvSpPr>
          <p:cNvPr id="149" name="Text Placeholder 2">
            <a:extLst>
              <a:ext uri="{FF2B5EF4-FFF2-40B4-BE49-F238E27FC236}">
                <a16:creationId xmlns:a16="http://schemas.microsoft.com/office/drawing/2014/main" id="{FA2A9AAF-0807-4D88-A789-B130FC050B20}"/>
              </a:ext>
            </a:extLst>
          </p:cNvPr>
          <p:cNvSpPr>
            <a:spLocks noGrp="1"/>
          </p:cNvSpPr>
          <p:nvPr>
            <p:custDataLst>
              <p:tags r:id="rId18"/>
            </p:custDataLst>
          </p:nvPr>
        </p:nvSpPr>
        <p:spPr bwMode="auto">
          <a:xfrm>
            <a:off x="7038975" y="750889"/>
            <a:ext cx="41910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3EAAF2C-C3D7-4300-A2D6-D5FDFA6162A0}" type="datetime'''Q''''''4'''''''''''''''''">
              <a:rPr lang="en-US" altLang="en-US" sz="950" b="1" smtClean="0">
                <a:solidFill>
                  <a:schemeClr val="accent3"/>
                </a:solidFill>
                <a:sym typeface="+mn-lt"/>
              </a:rPr>
              <a:pPr/>
              <a:t>Q4</a:t>
            </a:fld>
            <a:endParaRPr lang="en-US" sz="950" b="1" dirty="0">
              <a:solidFill>
                <a:schemeClr val="accent3"/>
              </a:solidFill>
              <a:sym typeface="+mn-lt"/>
            </a:endParaRPr>
          </a:p>
        </p:txBody>
      </p:sp>
      <p:cxnSp>
        <p:nvCxnSpPr>
          <p:cNvPr id="134" name="Straight Connector 133">
            <a:extLst>
              <a:ext uri="{FF2B5EF4-FFF2-40B4-BE49-F238E27FC236}">
                <a16:creationId xmlns:a16="http://schemas.microsoft.com/office/drawing/2014/main" id="{D367A067-D779-42AB-9E4B-44D6550F44B8}"/>
              </a:ext>
            </a:extLst>
          </p:cNvPr>
          <p:cNvCxnSpPr/>
          <p:nvPr>
            <p:custDataLst>
              <p:tags r:id="rId19"/>
            </p:custDataLst>
          </p:nvPr>
        </p:nvCxnSpPr>
        <p:spPr bwMode="gray">
          <a:xfrm>
            <a:off x="2462213" y="750888"/>
            <a:ext cx="160972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DC8AA15F-18FF-4B3F-B168-C2E09332AAA9}"/>
              </a:ext>
            </a:extLst>
          </p:cNvPr>
          <p:cNvCxnSpPr/>
          <p:nvPr>
            <p:custDataLst>
              <p:tags r:id="rId20"/>
            </p:custDataLst>
          </p:nvPr>
        </p:nvCxnSpPr>
        <p:spPr bwMode="gray">
          <a:xfrm>
            <a:off x="4127500" y="750888"/>
            <a:ext cx="160972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8D2395FD-7DED-43E4-9DFB-D1C756A33F1F}"/>
              </a:ext>
            </a:extLst>
          </p:cNvPr>
          <p:cNvCxnSpPr/>
          <p:nvPr>
            <p:custDataLst>
              <p:tags r:id="rId21"/>
            </p:custDataLst>
          </p:nvPr>
        </p:nvCxnSpPr>
        <p:spPr bwMode="gray">
          <a:xfrm>
            <a:off x="5792787" y="750888"/>
            <a:ext cx="16652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AF23F98D-57A1-4E03-9F0B-6A639D68D916}"/>
              </a:ext>
            </a:extLst>
          </p:cNvPr>
          <p:cNvCxnSpPr/>
          <p:nvPr>
            <p:custDataLst>
              <p:tags r:id="rId22"/>
            </p:custDataLst>
          </p:nvPr>
        </p:nvCxnSpPr>
        <p:spPr bwMode="gray">
          <a:xfrm>
            <a:off x="2462213" y="958850"/>
            <a:ext cx="0" cy="521335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334C5C3-62C1-46FB-9FCC-EC275FCB4A18}"/>
              </a:ext>
            </a:extLst>
          </p:cNvPr>
          <p:cNvCxnSpPr/>
          <p:nvPr>
            <p:custDataLst>
              <p:tags r:id="rId23"/>
            </p:custDataLst>
          </p:nvPr>
        </p:nvCxnSpPr>
        <p:spPr bwMode="gray">
          <a:xfrm>
            <a:off x="4127500" y="958850"/>
            <a:ext cx="0" cy="521335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549638B9-B673-4805-881A-660F3773208F}"/>
              </a:ext>
            </a:extLst>
          </p:cNvPr>
          <p:cNvCxnSpPr/>
          <p:nvPr>
            <p:custDataLst>
              <p:tags r:id="rId24"/>
            </p:custDataLst>
          </p:nvPr>
        </p:nvCxnSpPr>
        <p:spPr bwMode="gray">
          <a:xfrm>
            <a:off x="7458075" y="958850"/>
            <a:ext cx="0" cy="521335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E057A16-D933-45F9-9487-EFEA68E3F854}"/>
              </a:ext>
            </a:extLst>
          </p:cNvPr>
          <p:cNvCxnSpPr/>
          <p:nvPr>
            <p:custDataLst>
              <p:tags r:id="rId25"/>
            </p:custDataLst>
          </p:nvPr>
        </p:nvCxnSpPr>
        <p:spPr bwMode="gray">
          <a:xfrm>
            <a:off x="5792788" y="958850"/>
            <a:ext cx="0" cy="521335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CB914AB-60D3-40AF-8E24-67CD1E60F6B3}"/>
              </a:ext>
            </a:extLst>
          </p:cNvPr>
          <p:cNvCxnSpPr/>
          <p:nvPr>
            <p:custDataLst>
              <p:tags r:id="rId26"/>
            </p:custDataLst>
          </p:nvPr>
        </p:nvCxnSpPr>
        <p:spPr bwMode="gray">
          <a:xfrm>
            <a:off x="5373688" y="958850"/>
            <a:ext cx="0" cy="52133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AC5CD5F-6F4C-4F91-B603-2B89B77C3964}"/>
              </a:ext>
            </a:extLst>
          </p:cNvPr>
          <p:cNvCxnSpPr/>
          <p:nvPr>
            <p:custDataLst>
              <p:tags r:id="rId27"/>
            </p:custDataLst>
          </p:nvPr>
        </p:nvCxnSpPr>
        <p:spPr bwMode="gray">
          <a:xfrm>
            <a:off x="2873375" y="958850"/>
            <a:ext cx="0" cy="52133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00BE7E-490E-433B-B9C9-4CA7DB2E84E1}"/>
              </a:ext>
            </a:extLst>
          </p:cNvPr>
          <p:cNvCxnSpPr/>
          <p:nvPr>
            <p:custDataLst>
              <p:tags r:id="rId28"/>
            </p:custDataLst>
          </p:nvPr>
        </p:nvCxnSpPr>
        <p:spPr bwMode="gray">
          <a:xfrm>
            <a:off x="3708400" y="958850"/>
            <a:ext cx="0" cy="52133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D36A7AD-426E-4952-8D39-226C130AB2A6}"/>
              </a:ext>
            </a:extLst>
          </p:cNvPr>
          <p:cNvCxnSpPr/>
          <p:nvPr>
            <p:custDataLst>
              <p:tags r:id="rId29"/>
            </p:custDataLst>
          </p:nvPr>
        </p:nvCxnSpPr>
        <p:spPr bwMode="gray">
          <a:xfrm>
            <a:off x="4538663" y="958850"/>
            <a:ext cx="0" cy="52133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ED31931-FF10-4186-90C6-86C8247989AA}"/>
              </a:ext>
            </a:extLst>
          </p:cNvPr>
          <p:cNvCxnSpPr/>
          <p:nvPr>
            <p:custDataLst>
              <p:tags r:id="rId30"/>
            </p:custDataLst>
          </p:nvPr>
        </p:nvCxnSpPr>
        <p:spPr bwMode="gray">
          <a:xfrm>
            <a:off x="6203950" y="958850"/>
            <a:ext cx="0" cy="52133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1B6D6FFD-AB45-4C9A-B597-7CB74646B587}"/>
              </a:ext>
            </a:extLst>
          </p:cNvPr>
          <p:cNvCxnSpPr/>
          <p:nvPr>
            <p:custDataLst>
              <p:tags r:id="rId31"/>
            </p:custDataLst>
          </p:nvPr>
        </p:nvCxnSpPr>
        <p:spPr bwMode="gray">
          <a:xfrm>
            <a:off x="3287713" y="958850"/>
            <a:ext cx="0" cy="52133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9BA92810-9F74-424A-8160-ECD794CCA289}"/>
              </a:ext>
            </a:extLst>
          </p:cNvPr>
          <p:cNvCxnSpPr/>
          <p:nvPr>
            <p:custDataLst>
              <p:tags r:id="rId32"/>
            </p:custDataLst>
          </p:nvPr>
        </p:nvCxnSpPr>
        <p:spPr bwMode="gray">
          <a:xfrm>
            <a:off x="4953000" y="958850"/>
            <a:ext cx="0" cy="52133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D5F6E94-9670-406E-8073-63B4920BCFD4}"/>
              </a:ext>
            </a:extLst>
          </p:cNvPr>
          <p:cNvCxnSpPr/>
          <p:nvPr>
            <p:custDataLst>
              <p:tags r:id="rId33"/>
            </p:custDataLst>
          </p:nvPr>
        </p:nvCxnSpPr>
        <p:spPr bwMode="gray">
          <a:xfrm>
            <a:off x="6618288" y="958850"/>
            <a:ext cx="0" cy="52133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58939E06-A082-4D08-8E17-972CA9A42933}"/>
              </a:ext>
            </a:extLst>
          </p:cNvPr>
          <p:cNvCxnSpPr/>
          <p:nvPr>
            <p:custDataLst>
              <p:tags r:id="rId34"/>
            </p:custDataLst>
          </p:nvPr>
        </p:nvCxnSpPr>
        <p:spPr bwMode="gray">
          <a:xfrm>
            <a:off x="7038975" y="958850"/>
            <a:ext cx="0" cy="5213350"/>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7F8260F0-B4E2-4E3F-BBDF-D4E4058BB61E}"/>
              </a:ext>
            </a:extLst>
          </p:cNvPr>
          <p:cNvCxnSpPr/>
          <p:nvPr>
            <p:custDataLst>
              <p:tags r:id="rId35"/>
            </p:custDataLst>
          </p:nvPr>
        </p:nvCxnSpPr>
        <p:spPr bwMode="gray">
          <a:xfrm>
            <a:off x="174625" y="275907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13F71EA-A4AB-472E-8C45-0F8BA83C9EBC}"/>
              </a:ext>
            </a:extLst>
          </p:cNvPr>
          <p:cNvCxnSpPr/>
          <p:nvPr>
            <p:custDataLst>
              <p:tags r:id="rId36"/>
            </p:custDataLst>
          </p:nvPr>
        </p:nvCxnSpPr>
        <p:spPr bwMode="gray">
          <a:xfrm>
            <a:off x="174625" y="1636713"/>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428E071-3651-4B3A-84AB-445866329AFC}"/>
              </a:ext>
            </a:extLst>
          </p:cNvPr>
          <p:cNvCxnSpPr/>
          <p:nvPr>
            <p:custDataLst>
              <p:tags r:id="rId37"/>
            </p:custDataLst>
          </p:nvPr>
        </p:nvCxnSpPr>
        <p:spPr bwMode="gray">
          <a:xfrm>
            <a:off x="174625" y="4894263"/>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02FE75F9-1C97-4C08-B933-2AEF13ACFFF1}"/>
              </a:ext>
            </a:extLst>
          </p:cNvPr>
          <p:cNvCxnSpPr/>
          <p:nvPr>
            <p:custDataLst>
              <p:tags r:id="rId38"/>
            </p:custDataLst>
          </p:nvPr>
        </p:nvCxnSpPr>
        <p:spPr bwMode="gray">
          <a:xfrm>
            <a:off x="174625" y="617220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9AF9C4B9-71FF-43CB-93A8-CB659C3375F0}"/>
              </a:ext>
            </a:extLst>
          </p:cNvPr>
          <p:cNvCxnSpPr/>
          <p:nvPr>
            <p:custDataLst>
              <p:tags r:id="rId39"/>
            </p:custDataLst>
          </p:nvPr>
        </p:nvCxnSpPr>
        <p:spPr bwMode="gray">
          <a:xfrm>
            <a:off x="174625" y="958850"/>
            <a:ext cx="8794750"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2" name="Text Placeholder 2">
            <a:extLst>
              <a:ext uri="{FF2B5EF4-FFF2-40B4-BE49-F238E27FC236}">
                <a16:creationId xmlns:a16="http://schemas.microsoft.com/office/drawing/2014/main" id="{F6426989-7FD2-4BA8-9A8C-5B419359247E}"/>
              </a:ext>
            </a:extLst>
          </p:cNvPr>
          <p:cNvSpPr>
            <a:spLocks noGrp="1"/>
          </p:cNvSpPr>
          <p:nvPr>
            <p:custDataLst>
              <p:tags r:id="rId40"/>
            </p:custDataLst>
          </p:nvPr>
        </p:nvSpPr>
        <p:spPr bwMode="auto">
          <a:xfrm>
            <a:off x="5332412" y="2827338"/>
            <a:ext cx="1290638" cy="227013"/>
          </a:xfrm>
          <a:prstGeom prst="chevron">
            <a:avLst>
              <a:gd name="adj" fmla="val 18182"/>
            </a:avLst>
          </a:prstGeom>
          <a:solidFill>
            <a:srgbClr val="CCCCFF"/>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950" dirty="0">
              <a:sym typeface="+mn-lt"/>
            </a:endParaRPr>
          </a:p>
        </p:txBody>
      </p:sp>
      <p:sp>
        <p:nvSpPr>
          <p:cNvPr id="151" name="Text Placeholder 2">
            <a:extLst>
              <a:ext uri="{FF2B5EF4-FFF2-40B4-BE49-F238E27FC236}">
                <a16:creationId xmlns:a16="http://schemas.microsoft.com/office/drawing/2014/main" id="{6D0F3D85-C778-4595-8594-CD9256A70D05}"/>
              </a:ext>
            </a:extLst>
          </p:cNvPr>
          <p:cNvSpPr>
            <a:spLocks noGrp="1"/>
          </p:cNvSpPr>
          <p:nvPr>
            <p:custDataLst>
              <p:tags r:id="rId41"/>
            </p:custDataLst>
          </p:nvPr>
        </p:nvSpPr>
        <p:spPr bwMode="gray">
          <a:xfrm>
            <a:off x="2873375" y="2827338"/>
            <a:ext cx="2500313" cy="227013"/>
          </a:xfrm>
          <a:prstGeom prst="homePlate">
            <a:avLst>
              <a:gd name="adj" fmla="val 18182"/>
            </a:avLst>
          </a:prstGeom>
          <a:solidFill>
            <a:schemeClr val="accent4"/>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950" dirty="0">
              <a:solidFill>
                <a:schemeClr val="bg1"/>
              </a:solidFill>
              <a:sym typeface="+mn-lt"/>
            </a:endParaRPr>
          </a:p>
        </p:txBody>
      </p:sp>
      <p:sp>
        <p:nvSpPr>
          <p:cNvPr id="153" name="Text Placeholder 2">
            <a:extLst>
              <a:ext uri="{FF2B5EF4-FFF2-40B4-BE49-F238E27FC236}">
                <a16:creationId xmlns:a16="http://schemas.microsoft.com/office/drawing/2014/main" id="{F05E0386-9F29-4C61-8549-19970E9F9751}"/>
              </a:ext>
            </a:extLst>
          </p:cNvPr>
          <p:cNvSpPr>
            <a:spLocks noGrp="1"/>
          </p:cNvSpPr>
          <p:nvPr>
            <p:custDataLst>
              <p:tags r:id="rId42"/>
            </p:custDataLst>
          </p:nvPr>
        </p:nvSpPr>
        <p:spPr bwMode="gray">
          <a:xfrm>
            <a:off x="2886074" y="4960938"/>
            <a:ext cx="1652588" cy="227013"/>
          </a:xfrm>
          <a:prstGeom prst="homePlate">
            <a:avLst>
              <a:gd name="adj" fmla="val 18182"/>
            </a:avLst>
          </a:prstGeom>
          <a:solidFill>
            <a:schemeClr val="accent4"/>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950" dirty="0">
              <a:solidFill>
                <a:schemeClr val="bg1"/>
              </a:solidFill>
              <a:sym typeface="+mn-lt"/>
            </a:endParaRPr>
          </a:p>
        </p:txBody>
      </p:sp>
      <p:sp>
        <p:nvSpPr>
          <p:cNvPr id="168" name="Text Placeholder 2">
            <a:extLst>
              <a:ext uri="{FF2B5EF4-FFF2-40B4-BE49-F238E27FC236}">
                <a16:creationId xmlns:a16="http://schemas.microsoft.com/office/drawing/2014/main" id="{F2D6CC0A-2146-40D2-9749-F2DFCBD116FA}"/>
              </a:ext>
            </a:extLst>
          </p:cNvPr>
          <p:cNvSpPr>
            <a:spLocks noGrp="1"/>
          </p:cNvSpPr>
          <p:nvPr>
            <p:custDataLst>
              <p:tags r:id="rId43"/>
            </p:custDataLst>
          </p:nvPr>
        </p:nvSpPr>
        <p:spPr bwMode="auto">
          <a:xfrm>
            <a:off x="2462212" y="1703388"/>
            <a:ext cx="2076450" cy="227013"/>
          </a:xfrm>
          <a:prstGeom prst="homePlate">
            <a:avLst>
              <a:gd name="adj" fmla="val 18182"/>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950" dirty="0">
              <a:sym typeface="+mn-lt"/>
            </a:endParaRPr>
          </a:p>
        </p:txBody>
      </p:sp>
      <p:sp>
        <p:nvSpPr>
          <p:cNvPr id="150" name="Text Placeholder 2">
            <a:extLst>
              <a:ext uri="{FF2B5EF4-FFF2-40B4-BE49-F238E27FC236}">
                <a16:creationId xmlns:a16="http://schemas.microsoft.com/office/drawing/2014/main" id="{9EE6884B-D413-4DD5-A486-F7C15378FDD1}"/>
              </a:ext>
            </a:extLst>
          </p:cNvPr>
          <p:cNvSpPr>
            <a:spLocks noGrp="1"/>
          </p:cNvSpPr>
          <p:nvPr>
            <p:custDataLst>
              <p:tags r:id="rId44"/>
            </p:custDataLst>
          </p:nvPr>
        </p:nvSpPr>
        <p:spPr bwMode="auto">
          <a:xfrm>
            <a:off x="2462213" y="1014413"/>
            <a:ext cx="411163" cy="227013"/>
          </a:xfrm>
          <a:prstGeom prst="homePlate">
            <a:avLst>
              <a:gd name="adj" fmla="val 18182"/>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950" dirty="0">
              <a:sym typeface="+mn-lt"/>
            </a:endParaRPr>
          </a:p>
        </p:txBody>
      </p:sp>
      <p:sp>
        <p:nvSpPr>
          <p:cNvPr id="156" name="Text Placeholder 2">
            <a:extLst>
              <a:ext uri="{FF2B5EF4-FFF2-40B4-BE49-F238E27FC236}">
                <a16:creationId xmlns:a16="http://schemas.microsoft.com/office/drawing/2014/main" id="{6E6B104E-9584-4650-9E67-F898D140BEAA}"/>
              </a:ext>
            </a:extLst>
          </p:cNvPr>
          <p:cNvSpPr>
            <a:spLocks noGrp="1"/>
          </p:cNvSpPr>
          <p:nvPr>
            <p:custDataLst>
              <p:tags r:id="rId45"/>
            </p:custDataLst>
          </p:nvPr>
        </p:nvSpPr>
        <p:spPr bwMode="auto">
          <a:xfrm>
            <a:off x="7505701" y="1703388"/>
            <a:ext cx="1400175" cy="10112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950" dirty="0"/>
              <a:t>Happens concurrently </a:t>
            </a:r>
            <a:br>
              <a:rPr lang="en-US" altLang="en-US" sz="950" dirty="0"/>
            </a:br>
            <a:r>
              <a:rPr lang="en-US" altLang="en-US" sz="950" dirty="0"/>
              <a:t>with field ‘pizza tracker’ </a:t>
            </a:r>
            <a:br>
              <a:rPr lang="en-US" altLang="en-US" sz="950" dirty="0"/>
            </a:br>
            <a:r>
              <a:rPr lang="en-US" altLang="en-US" sz="950" dirty="0"/>
              <a:t>and is based on existing </a:t>
            </a:r>
            <a:br>
              <a:rPr lang="en-US" altLang="en-US" sz="950" dirty="0"/>
            </a:br>
            <a:r>
              <a:rPr lang="en-US" altLang="en-US" sz="950" dirty="0"/>
              <a:t>robust 360-degree view </a:t>
            </a:r>
            <a:br>
              <a:rPr lang="en-US" altLang="en-US" sz="950" dirty="0"/>
            </a:br>
            <a:r>
              <a:rPr lang="en-US" altLang="en-US" sz="950" dirty="0"/>
              <a:t>of the customer (informed </a:t>
            </a:r>
            <a:br>
              <a:rPr lang="en-US" altLang="en-US" sz="950" dirty="0"/>
            </a:br>
            <a:r>
              <a:rPr lang="en-US" altLang="en-US" sz="950" dirty="0"/>
              <a:t>by omni-channel activity, </a:t>
            </a:r>
            <a:br>
              <a:rPr lang="en-US" altLang="en-US" sz="950" dirty="0"/>
            </a:br>
            <a:r>
              <a:rPr lang="en-US" altLang="en-US" sz="950" dirty="0"/>
              <a:t>3rd party data, etc.)</a:t>
            </a:r>
          </a:p>
        </p:txBody>
      </p:sp>
      <p:sp>
        <p:nvSpPr>
          <p:cNvPr id="117" name="Text Placeholder 2">
            <a:extLst>
              <a:ext uri="{FF2B5EF4-FFF2-40B4-BE49-F238E27FC236}">
                <a16:creationId xmlns:a16="http://schemas.microsoft.com/office/drawing/2014/main" id="{11007EF4-2B12-423C-ABF8-358D03373613}"/>
              </a:ext>
            </a:extLst>
          </p:cNvPr>
          <p:cNvSpPr>
            <a:spLocks noGrp="1"/>
          </p:cNvSpPr>
          <p:nvPr>
            <p:custDataLst>
              <p:tags r:id="rId46"/>
            </p:custDataLst>
          </p:nvPr>
        </p:nvSpPr>
        <p:spPr bwMode="auto">
          <a:xfrm>
            <a:off x="174626" y="1014413"/>
            <a:ext cx="1757363" cy="577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950" dirty="0">
                <a:sym typeface="+mn-lt"/>
              </a:rPr>
              <a:t>Provide insight into field team </a:t>
            </a:r>
          </a:p>
          <a:p>
            <a:r>
              <a:rPr lang="en-US" sz="950" dirty="0">
                <a:sym typeface="+mn-lt"/>
              </a:rPr>
              <a:t>actions once Maximo /Click data </a:t>
            </a:r>
          </a:p>
          <a:p>
            <a:r>
              <a:rPr lang="en-US" sz="950" dirty="0">
                <a:sym typeface="+mn-lt"/>
              </a:rPr>
              <a:t>become available to customer </a:t>
            </a:r>
          </a:p>
          <a:p>
            <a:r>
              <a:rPr lang="en-US" sz="950" dirty="0">
                <a:sym typeface="+mn-lt"/>
              </a:rPr>
              <a:t>(e.g., field “pizza tracker”)</a:t>
            </a:r>
          </a:p>
        </p:txBody>
      </p:sp>
      <p:sp>
        <p:nvSpPr>
          <p:cNvPr id="123" name="Text Placeholder 2">
            <a:extLst>
              <a:ext uri="{FF2B5EF4-FFF2-40B4-BE49-F238E27FC236}">
                <a16:creationId xmlns:a16="http://schemas.microsoft.com/office/drawing/2014/main" id="{9BE55037-2714-460E-8C24-7B3A6F0B8E7C}"/>
              </a:ext>
            </a:extLst>
          </p:cNvPr>
          <p:cNvSpPr>
            <a:spLocks noGrp="1"/>
          </p:cNvSpPr>
          <p:nvPr>
            <p:custDataLst>
              <p:tags r:id="rId47"/>
            </p:custDataLst>
          </p:nvPr>
        </p:nvSpPr>
        <p:spPr bwMode="auto">
          <a:xfrm>
            <a:off x="174626" y="4960938"/>
            <a:ext cx="2239963" cy="11557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950" dirty="0"/>
              <a:t>Potentially pilot A/R capabilities </a:t>
            </a:r>
          </a:p>
          <a:p>
            <a:r>
              <a:rPr lang="en-US" altLang="en-US" sz="950" dirty="0"/>
              <a:t>in video chat</a:t>
            </a:r>
            <a:r>
              <a:rPr lang="en-US" altLang="en-US" sz="950" baseline="30000" dirty="0"/>
              <a:t>1</a:t>
            </a:r>
          </a:p>
          <a:p>
            <a:pPr lvl="1"/>
            <a:r>
              <a:rPr lang="en-US" altLang="en-US" sz="950" dirty="0"/>
              <a:t>Build a business case for A/R </a:t>
            </a:r>
            <a:br>
              <a:rPr lang="en-US" altLang="en-US" sz="950" dirty="0"/>
            </a:br>
            <a:r>
              <a:rPr lang="en-US" altLang="en-US" sz="950" dirty="0"/>
              <a:t>capabilities</a:t>
            </a:r>
          </a:p>
          <a:p>
            <a:pPr lvl="1"/>
            <a:r>
              <a:rPr lang="en-US" altLang="en-US" sz="950" dirty="0"/>
              <a:t>Identify potential partners / design</a:t>
            </a:r>
            <a:br>
              <a:rPr lang="en-US" altLang="en-US" sz="950" dirty="0"/>
            </a:br>
            <a:r>
              <a:rPr lang="en-US" altLang="en-US" sz="950" dirty="0"/>
              <a:t>in-house systems to support this</a:t>
            </a:r>
          </a:p>
          <a:p>
            <a:pPr lvl="1"/>
            <a:r>
              <a:rPr lang="en-US" altLang="en-US" sz="950" dirty="0"/>
              <a:t>Pilot capabilities with select customers</a:t>
            </a:r>
          </a:p>
          <a:p>
            <a:pPr lvl="1"/>
            <a:r>
              <a:rPr lang="en-US" altLang="en-US" sz="950" dirty="0"/>
              <a:t>Verify value and scale usage</a:t>
            </a:r>
          </a:p>
        </p:txBody>
      </p:sp>
      <p:sp>
        <p:nvSpPr>
          <p:cNvPr id="119" name="Text Placeholder 2">
            <a:extLst>
              <a:ext uri="{FF2B5EF4-FFF2-40B4-BE49-F238E27FC236}">
                <a16:creationId xmlns:a16="http://schemas.microsoft.com/office/drawing/2014/main" id="{8A518F26-0260-4BEC-B2FF-7F6B26771353}"/>
              </a:ext>
            </a:extLst>
          </p:cNvPr>
          <p:cNvSpPr>
            <a:spLocks noGrp="1"/>
          </p:cNvSpPr>
          <p:nvPr>
            <p:custDataLst>
              <p:tags r:id="rId48"/>
            </p:custDataLst>
          </p:nvPr>
        </p:nvSpPr>
        <p:spPr bwMode="auto">
          <a:xfrm>
            <a:off x="7505701" y="2827338"/>
            <a:ext cx="1281113" cy="11557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950" dirty="0">
                <a:sym typeface="+mn-lt"/>
              </a:rPr>
              <a:t>The effort will be</a:t>
            </a:r>
          </a:p>
          <a:p>
            <a:r>
              <a:rPr lang="en-US" sz="950" dirty="0">
                <a:sym typeface="+mn-lt"/>
              </a:rPr>
              <a:t>around processing</a:t>
            </a:r>
          </a:p>
          <a:p>
            <a:r>
              <a:rPr lang="en-US" sz="950" dirty="0">
                <a:sym typeface="+mn-lt"/>
              </a:rPr>
              <a:t>images in an automated</a:t>
            </a:r>
          </a:p>
          <a:p>
            <a:r>
              <a:rPr lang="en-US" sz="950" dirty="0">
                <a:sym typeface="+mn-lt"/>
              </a:rPr>
              <a:t>fashion and developing</a:t>
            </a:r>
          </a:p>
          <a:p>
            <a:r>
              <a:rPr lang="en-US" sz="950" dirty="0">
                <a:sym typeface="+mn-lt"/>
              </a:rPr>
              <a:t>AI capabilities; these </a:t>
            </a:r>
          </a:p>
          <a:p>
            <a:r>
              <a:rPr lang="en-US" sz="950" dirty="0">
                <a:sym typeface="+mn-lt"/>
              </a:rPr>
              <a:t>recognition capabilities </a:t>
            </a:r>
          </a:p>
          <a:p>
            <a:r>
              <a:rPr lang="en-US" sz="950" dirty="0">
                <a:sym typeface="+mn-lt"/>
              </a:rPr>
              <a:t>will have to be “learnt”</a:t>
            </a:r>
          </a:p>
          <a:p>
            <a:r>
              <a:rPr lang="en-US" sz="950" dirty="0">
                <a:sym typeface="+mn-lt"/>
              </a:rPr>
              <a:t>over time</a:t>
            </a:r>
          </a:p>
        </p:txBody>
      </p:sp>
      <p:sp>
        <p:nvSpPr>
          <p:cNvPr id="122" name="Text Placeholder 2">
            <a:extLst>
              <a:ext uri="{FF2B5EF4-FFF2-40B4-BE49-F238E27FC236}">
                <a16:creationId xmlns:a16="http://schemas.microsoft.com/office/drawing/2014/main" id="{5558C867-BB72-4B45-B364-F1E7AD886E11}"/>
              </a:ext>
            </a:extLst>
          </p:cNvPr>
          <p:cNvSpPr>
            <a:spLocks noGrp="1"/>
          </p:cNvSpPr>
          <p:nvPr>
            <p:custDataLst>
              <p:tags r:id="rId49"/>
            </p:custDataLst>
          </p:nvPr>
        </p:nvSpPr>
        <p:spPr bwMode="auto">
          <a:xfrm>
            <a:off x="7505701" y="1014413"/>
            <a:ext cx="1463675" cy="4333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950" dirty="0">
                <a:sym typeface="+mn-lt"/>
              </a:rPr>
              <a:t>This is as per the existing</a:t>
            </a:r>
          </a:p>
          <a:p>
            <a:r>
              <a:rPr lang="en-US" sz="950" dirty="0">
                <a:sym typeface="+mn-lt"/>
              </a:rPr>
              <a:t>RPA roadmap and includes</a:t>
            </a:r>
          </a:p>
          <a:p>
            <a:r>
              <a:rPr lang="en-US" sz="950" dirty="0">
                <a:sym typeface="+mn-lt"/>
              </a:rPr>
              <a:t>work currently in progress</a:t>
            </a:r>
          </a:p>
        </p:txBody>
      </p:sp>
      <p:sp>
        <p:nvSpPr>
          <p:cNvPr id="118" name="Text Placeholder 2">
            <a:extLst>
              <a:ext uri="{FF2B5EF4-FFF2-40B4-BE49-F238E27FC236}">
                <a16:creationId xmlns:a16="http://schemas.microsoft.com/office/drawing/2014/main" id="{6F053F0E-4499-4BAC-92CF-388ABCC82684}"/>
              </a:ext>
            </a:extLst>
          </p:cNvPr>
          <p:cNvSpPr>
            <a:spLocks noGrp="1"/>
          </p:cNvSpPr>
          <p:nvPr>
            <p:custDataLst>
              <p:tags r:id="rId50"/>
            </p:custDataLst>
          </p:nvPr>
        </p:nvSpPr>
        <p:spPr bwMode="auto">
          <a:xfrm>
            <a:off x="174625" y="782639"/>
            <a:ext cx="533400" cy="1444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950" b="1" dirty="0">
                <a:solidFill>
                  <a:schemeClr val="accent3"/>
                </a:solidFill>
                <a:sym typeface="+mn-lt"/>
              </a:rPr>
              <a:t>Activities</a:t>
            </a:r>
            <a:endParaRPr lang="en-US" sz="950" b="1" dirty="0">
              <a:solidFill>
                <a:schemeClr val="accent3"/>
              </a:solidFill>
              <a:sym typeface="+mn-lt"/>
            </a:endParaRPr>
          </a:p>
        </p:txBody>
      </p:sp>
      <p:sp>
        <p:nvSpPr>
          <p:cNvPr id="120" name="Text Placeholder 2">
            <a:extLst>
              <a:ext uri="{FF2B5EF4-FFF2-40B4-BE49-F238E27FC236}">
                <a16:creationId xmlns:a16="http://schemas.microsoft.com/office/drawing/2014/main" id="{9411C554-39ED-40F6-B457-D1DA9C239752}"/>
              </a:ext>
            </a:extLst>
          </p:cNvPr>
          <p:cNvSpPr>
            <a:spLocks noGrp="1"/>
          </p:cNvSpPr>
          <p:nvPr>
            <p:custDataLst>
              <p:tags r:id="rId51"/>
            </p:custDataLst>
          </p:nvPr>
        </p:nvSpPr>
        <p:spPr bwMode="auto">
          <a:xfrm>
            <a:off x="174625" y="2827339"/>
            <a:ext cx="2176463" cy="20224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950" dirty="0"/>
              <a:t>Pilot/develop business case for </a:t>
            </a:r>
          </a:p>
          <a:p>
            <a:r>
              <a:rPr lang="en-US" altLang="en-US" sz="950" dirty="0"/>
              <a:t>robotics and image recognition </a:t>
            </a:r>
            <a:br>
              <a:rPr lang="en-US" altLang="en-US" sz="950" dirty="0"/>
            </a:br>
            <a:r>
              <a:rPr lang="en-US" altLang="en-US" sz="950" dirty="0"/>
              <a:t>(including by drones) followed by </a:t>
            </a:r>
            <a:br>
              <a:rPr lang="en-US" altLang="en-US" sz="950" dirty="0"/>
            </a:br>
            <a:r>
              <a:rPr lang="en-US" altLang="en-US" sz="950" dirty="0"/>
              <a:t>scale up after verifying value</a:t>
            </a:r>
            <a:r>
              <a:rPr lang="en-US" altLang="en-US" sz="950" baseline="30000" dirty="0"/>
              <a:t>1</a:t>
            </a:r>
          </a:p>
          <a:p>
            <a:pPr lvl="1"/>
            <a:r>
              <a:rPr lang="en-US" altLang="en-US" sz="950" dirty="0"/>
              <a:t>Design and build an image repository</a:t>
            </a:r>
          </a:p>
          <a:p>
            <a:pPr lvl="1"/>
            <a:r>
              <a:rPr lang="en-US" altLang="en-US" sz="950" dirty="0"/>
              <a:t>Develop and train AI models to</a:t>
            </a:r>
            <a:br>
              <a:rPr lang="en-US" altLang="en-US" sz="950" dirty="0"/>
            </a:br>
            <a:r>
              <a:rPr lang="en-US" altLang="en-US" sz="950" dirty="0"/>
              <a:t>process images (e.g., tell if a </a:t>
            </a:r>
            <a:br>
              <a:rPr lang="en-US" altLang="en-US" sz="950" dirty="0"/>
            </a:br>
            <a:r>
              <a:rPr lang="en-US" altLang="en-US" sz="950" dirty="0"/>
              <a:t>transformer is down)</a:t>
            </a:r>
          </a:p>
          <a:p>
            <a:pPr lvl="1"/>
            <a:r>
              <a:rPr lang="en-US" altLang="en-US" sz="950" dirty="0"/>
              <a:t>Integrate field systems with AI </a:t>
            </a:r>
            <a:br>
              <a:rPr lang="en-US" altLang="en-US" sz="950" dirty="0"/>
            </a:br>
            <a:r>
              <a:rPr lang="en-US" altLang="en-US" sz="950" dirty="0"/>
              <a:t>models (e.g., create a work order or</a:t>
            </a:r>
            <a:br>
              <a:rPr lang="en-US" altLang="en-US" sz="950" dirty="0"/>
            </a:br>
            <a:r>
              <a:rPr lang="en-US" altLang="en-US" sz="950" dirty="0"/>
              <a:t>alert a customer if a transformer is </a:t>
            </a:r>
            <a:br>
              <a:rPr lang="en-US" altLang="en-US" sz="950" dirty="0"/>
            </a:br>
            <a:r>
              <a:rPr lang="en-US" altLang="en-US" sz="950" dirty="0"/>
              <a:t>down based on image recognition)</a:t>
            </a:r>
          </a:p>
          <a:p>
            <a:pPr lvl="1"/>
            <a:r>
              <a:rPr lang="en-US" altLang="en-US" sz="950" dirty="0"/>
              <a:t>Build business case and begin</a:t>
            </a:r>
            <a:br>
              <a:rPr lang="en-US" altLang="en-US" sz="950" dirty="0"/>
            </a:br>
            <a:r>
              <a:rPr lang="en-US" altLang="en-US" sz="950" dirty="0"/>
              <a:t>vendor negotiations </a:t>
            </a:r>
          </a:p>
        </p:txBody>
      </p:sp>
      <p:sp>
        <p:nvSpPr>
          <p:cNvPr id="155" name="Text Placeholder 2">
            <a:extLst>
              <a:ext uri="{FF2B5EF4-FFF2-40B4-BE49-F238E27FC236}">
                <a16:creationId xmlns:a16="http://schemas.microsoft.com/office/drawing/2014/main" id="{32B43C8F-446F-4564-8BAB-D7425F074BFB}"/>
              </a:ext>
            </a:extLst>
          </p:cNvPr>
          <p:cNvSpPr>
            <a:spLocks noGrp="1"/>
          </p:cNvSpPr>
          <p:nvPr>
            <p:custDataLst>
              <p:tags r:id="rId52"/>
            </p:custDataLst>
          </p:nvPr>
        </p:nvSpPr>
        <p:spPr bwMode="auto">
          <a:xfrm>
            <a:off x="174625" y="1703388"/>
            <a:ext cx="2009775" cy="577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950" dirty="0"/>
              <a:t>Integrate field input into 360-degree </a:t>
            </a:r>
            <a:br>
              <a:rPr lang="en-US" altLang="en-US" sz="950" dirty="0"/>
            </a:br>
            <a:r>
              <a:rPr lang="en-US" altLang="en-US" sz="950" dirty="0"/>
              <a:t>view of the customer, and vice versa: </a:t>
            </a:r>
            <a:br>
              <a:rPr lang="en-US" altLang="en-US" sz="950" dirty="0"/>
            </a:br>
            <a:r>
              <a:rPr lang="en-US" altLang="en-US" sz="950" dirty="0"/>
              <a:t>allow field to access 360-degree </a:t>
            </a:r>
            <a:br>
              <a:rPr lang="en-US" altLang="en-US" sz="950" dirty="0"/>
            </a:br>
            <a:r>
              <a:rPr lang="en-US" altLang="en-US" sz="950" dirty="0"/>
              <a:t>view (e.g., before a premise visit)</a:t>
            </a:r>
          </a:p>
        </p:txBody>
      </p:sp>
      <p:sp>
        <p:nvSpPr>
          <p:cNvPr id="121" name="Text Placeholder 2">
            <a:extLst>
              <a:ext uri="{FF2B5EF4-FFF2-40B4-BE49-F238E27FC236}">
                <a16:creationId xmlns:a16="http://schemas.microsoft.com/office/drawing/2014/main" id="{0CDEDAE4-5E20-43DB-A31E-CBA20621DAEF}"/>
              </a:ext>
            </a:extLst>
          </p:cNvPr>
          <p:cNvSpPr>
            <a:spLocks noGrp="1"/>
          </p:cNvSpPr>
          <p:nvPr>
            <p:custDataLst>
              <p:tags r:id="rId53"/>
            </p:custDataLst>
          </p:nvPr>
        </p:nvSpPr>
        <p:spPr bwMode="auto">
          <a:xfrm>
            <a:off x="7505700" y="782639"/>
            <a:ext cx="539750" cy="1444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950" b="1" dirty="0">
                <a:solidFill>
                  <a:schemeClr val="accent3"/>
                </a:solidFill>
                <a:sym typeface="+mn-lt"/>
              </a:rPr>
              <a:t>Rationale</a:t>
            </a:r>
            <a:endParaRPr lang="en-US" sz="950" b="1" dirty="0">
              <a:solidFill>
                <a:schemeClr val="accent3"/>
              </a:solidFill>
              <a:sym typeface="+mn-lt"/>
            </a:endParaRPr>
          </a:p>
        </p:txBody>
      </p:sp>
      <p:sp>
        <p:nvSpPr>
          <p:cNvPr id="154" name="Text Placeholder 2">
            <a:extLst>
              <a:ext uri="{FF2B5EF4-FFF2-40B4-BE49-F238E27FC236}">
                <a16:creationId xmlns:a16="http://schemas.microsoft.com/office/drawing/2014/main" id="{30B58E20-E4AD-475E-BD75-7E760C6A1091}"/>
              </a:ext>
            </a:extLst>
          </p:cNvPr>
          <p:cNvSpPr>
            <a:spLocks noGrp="1"/>
          </p:cNvSpPr>
          <p:nvPr>
            <p:custDataLst>
              <p:tags r:id="rId54"/>
            </p:custDataLst>
          </p:nvPr>
        </p:nvSpPr>
        <p:spPr bwMode="auto">
          <a:xfrm>
            <a:off x="7505701" y="4960938"/>
            <a:ext cx="1281113" cy="11557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950" dirty="0"/>
              <a:t>The effort will be</a:t>
            </a:r>
          </a:p>
          <a:p>
            <a:r>
              <a:rPr lang="en-US" altLang="en-US" sz="950" dirty="0"/>
              <a:t>around processing</a:t>
            </a:r>
          </a:p>
          <a:p>
            <a:r>
              <a:rPr lang="en-US" altLang="en-US" sz="950" dirty="0"/>
              <a:t>images in an automated</a:t>
            </a:r>
          </a:p>
          <a:p>
            <a:r>
              <a:rPr lang="en-US" altLang="en-US" sz="950" dirty="0"/>
              <a:t>fashion and developing</a:t>
            </a:r>
          </a:p>
          <a:p>
            <a:r>
              <a:rPr lang="en-US" altLang="en-US" sz="950" dirty="0"/>
              <a:t>AI capabilities; these </a:t>
            </a:r>
          </a:p>
          <a:p>
            <a:r>
              <a:rPr lang="en-US" altLang="en-US" sz="950" dirty="0"/>
              <a:t>recognition capabilities </a:t>
            </a:r>
          </a:p>
          <a:p>
            <a:r>
              <a:rPr lang="en-US" altLang="en-US" sz="950" dirty="0"/>
              <a:t>will have to be “learnt”</a:t>
            </a:r>
          </a:p>
          <a:p>
            <a:r>
              <a:rPr lang="en-US" altLang="en-US" sz="950" dirty="0"/>
              <a:t>over time</a:t>
            </a:r>
          </a:p>
        </p:txBody>
      </p:sp>
      <p:sp>
        <p:nvSpPr>
          <p:cNvPr id="65" name="RectangleLegend1">
            <a:extLst>
              <a:ext uri="{FF2B5EF4-FFF2-40B4-BE49-F238E27FC236}">
                <a16:creationId xmlns:a16="http://schemas.microsoft.com/office/drawing/2014/main" id="{157B4100-DCB5-4EAC-891B-1A6E9AFCC30B}"/>
              </a:ext>
            </a:extLst>
          </p:cNvPr>
          <p:cNvSpPr>
            <a:spLocks noChangeArrowheads="1"/>
          </p:cNvSpPr>
          <p:nvPr/>
        </p:nvSpPr>
        <p:spPr bwMode="auto">
          <a:xfrm>
            <a:off x="5935464" y="340822"/>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66" name="RectangleLegend2">
            <a:extLst>
              <a:ext uri="{FF2B5EF4-FFF2-40B4-BE49-F238E27FC236}">
                <a16:creationId xmlns:a16="http://schemas.microsoft.com/office/drawing/2014/main" id="{D8C38FF8-0D99-409D-8B62-362FF922791B}"/>
              </a:ext>
            </a:extLst>
          </p:cNvPr>
          <p:cNvSpPr>
            <a:spLocks noChangeArrowheads="1"/>
          </p:cNvSpPr>
          <p:nvPr/>
        </p:nvSpPr>
        <p:spPr bwMode="auto">
          <a:xfrm>
            <a:off x="6870524" y="340822"/>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67" name="RectangleLegend3">
            <a:extLst>
              <a:ext uri="{FF2B5EF4-FFF2-40B4-BE49-F238E27FC236}">
                <a16:creationId xmlns:a16="http://schemas.microsoft.com/office/drawing/2014/main" id="{2F3F719A-0CF5-4860-8433-0F19627E965B}"/>
              </a:ext>
            </a:extLst>
          </p:cNvPr>
          <p:cNvSpPr>
            <a:spLocks noChangeArrowheads="1"/>
          </p:cNvSpPr>
          <p:nvPr/>
        </p:nvSpPr>
        <p:spPr bwMode="auto">
          <a:xfrm>
            <a:off x="7981914" y="340822"/>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68" name="Legend1">
            <a:extLst>
              <a:ext uri="{FF2B5EF4-FFF2-40B4-BE49-F238E27FC236}">
                <a16:creationId xmlns:a16="http://schemas.microsoft.com/office/drawing/2014/main" id="{C1717FB6-6943-479B-B86C-CC20E7A62816}"/>
              </a:ext>
            </a:extLst>
          </p:cNvPr>
          <p:cNvSpPr>
            <a:spLocks noChangeArrowheads="1"/>
          </p:cNvSpPr>
          <p:nvPr/>
        </p:nvSpPr>
        <p:spPr bwMode="auto">
          <a:xfrm>
            <a:off x="6159577" y="329481"/>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69" name="Legend2">
            <a:extLst>
              <a:ext uri="{FF2B5EF4-FFF2-40B4-BE49-F238E27FC236}">
                <a16:creationId xmlns:a16="http://schemas.microsoft.com/office/drawing/2014/main" id="{4A520AAC-F410-4A7A-A12F-BEA0ADE73550}"/>
              </a:ext>
            </a:extLst>
          </p:cNvPr>
          <p:cNvSpPr>
            <a:spLocks noChangeArrowheads="1"/>
          </p:cNvSpPr>
          <p:nvPr/>
        </p:nvSpPr>
        <p:spPr bwMode="auto">
          <a:xfrm>
            <a:off x="7094637" y="329481"/>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70" name="Legend3">
            <a:extLst>
              <a:ext uri="{FF2B5EF4-FFF2-40B4-BE49-F238E27FC236}">
                <a16:creationId xmlns:a16="http://schemas.microsoft.com/office/drawing/2014/main" id="{C93FFE83-94B5-4366-8D54-BB573EA1A530}"/>
              </a:ext>
            </a:extLst>
          </p:cNvPr>
          <p:cNvSpPr>
            <a:spLocks noChangeArrowheads="1"/>
          </p:cNvSpPr>
          <p:nvPr/>
        </p:nvSpPr>
        <p:spPr bwMode="auto">
          <a:xfrm>
            <a:off x="8206028" y="329481"/>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71" name="RectangleLegend1">
            <a:extLst>
              <a:ext uri="{FF2B5EF4-FFF2-40B4-BE49-F238E27FC236}">
                <a16:creationId xmlns:a16="http://schemas.microsoft.com/office/drawing/2014/main" id="{0616786E-94E0-4CEA-8170-4288A455A825}"/>
              </a:ext>
            </a:extLst>
          </p:cNvPr>
          <p:cNvSpPr>
            <a:spLocks noChangeArrowheads="1"/>
          </p:cNvSpPr>
          <p:nvPr/>
        </p:nvSpPr>
        <p:spPr bwMode="auto">
          <a:xfrm>
            <a:off x="4269357" y="340822"/>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74" name="Legend1">
            <a:extLst>
              <a:ext uri="{FF2B5EF4-FFF2-40B4-BE49-F238E27FC236}">
                <a16:creationId xmlns:a16="http://schemas.microsoft.com/office/drawing/2014/main" id="{2B3EB0C5-D904-44CA-BAC5-7DB16762E77B}"/>
              </a:ext>
            </a:extLst>
          </p:cNvPr>
          <p:cNvSpPr>
            <a:spLocks noChangeArrowheads="1"/>
          </p:cNvSpPr>
          <p:nvPr/>
        </p:nvSpPr>
        <p:spPr bwMode="auto">
          <a:xfrm>
            <a:off x="4493470" y="329481"/>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Tree>
    <p:extLst>
      <p:ext uri="{BB962C8B-B14F-4D97-AF65-F5344CB8AC3E}">
        <p14:creationId xmlns:p14="http://schemas.microsoft.com/office/powerpoint/2010/main" val="23702765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9D56751-E24B-41D7-BACB-4E129D800989}"/>
              </a:ext>
            </a:extLst>
          </p:cNvPr>
          <p:cNvGraphicFramePr>
            <a:graphicFrameLocks noChangeAspect="1"/>
          </p:cNvGraphicFramePr>
          <p:nvPr>
            <p:custDataLst>
              <p:tags r:id="rId2"/>
            </p:custDataLst>
            <p:extLst>
              <p:ext uri="{D42A27DB-BD31-4B8C-83A1-F6EECF244321}">
                <p14:modId xmlns:p14="http://schemas.microsoft.com/office/powerpoint/2010/main" val="3667093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7376" name="think-cell Slide" r:id="rId8" imgW="347" imgH="346" progId="TCLayout.ActiveDocument.1">
                  <p:embed/>
                </p:oleObj>
              </mc:Choice>
              <mc:Fallback>
                <p:oleObj name="think-cell Slide" r:id="rId8" imgW="347" imgH="346" progId="TCLayout.ActiveDocument.1">
                  <p:embed/>
                  <p:pic>
                    <p:nvPicPr>
                      <p:cNvPr id="3" name="Object 2" hidden="1">
                        <a:extLst>
                          <a:ext uri="{FF2B5EF4-FFF2-40B4-BE49-F238E27FC236}">
                            <a16:creationId xmlns:a16="http://schemas.microsoft.com/office/drawing/2014/main" id="{09D56751-E24B-41D7-BACB-4E129D800989}"/>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19564F3-1C2F-4480-B942-661174CC759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GB"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38B68BE4-D8E3-42D7-B79E-B315C5ECD31C}"/>
              </a:ext>
            </a:extLst>
          </p:cNvPr>
          <p:cNvSpPr>
            <a:spLocks noGrp="1"/>
          </p:cNvSpPr>
          <p:nvPr>
            <p:ph type="title"/>
          </p:nvPr>
        </p:nvSpPr>
        <p:spPr bwMode="auto">
          <a:xfrm>
            <a:off x="174944" y="234864"/>
            <a:ext cx="8794113"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GB" dirty="0"/>
              <a:t>Modernize CSS: problem statements</a:t>
            </a:r>
          </a:p>
        </p:txBody>
      </p:sp>
      <p:sp>
        <p:nvSpPr>
          <p:cNvPr id="8" name="Rectangle 5">
            <a:extLst>
              <a:ext uri="{FF2B5EF4-FFF2-40B4-BE49-F238E27FC236}">
                <a16:creationId xmlns:a16="http://schemas.microsoft.com/office/drawing/2014/main" id="{27574C7F-40FB-4828-AB8A-D706A5E623B5}"/>
              </a:ext>
            </a:extLst>
          </p:cNvPr>
          <p:cNvSpPr txBox="1">
            <a:spLocks/>
          </p:cNvSpPr>
          <p:nvPr>
            <p:custDataLst>
              <p:tags r:id="rId4"/>
            </p:custDataLst>
          </p:nvPr>
        </p:nvSpPr>
        <p:spPr>
          <a:xfrm>
            <a:off x="174943" y="695626"/>
            <a:ext cx="1371755" cy="1231106"/>
          </a:xfrm>
          <a:prstGeom prst="rect">
            <a:avLst/>
          </a:prstGeom>
          <a:solidFill>
            <a:schemeClr val="accent1"/>
          </a:solidFill>
          <a:ln w="9525">
            <a:noFill/>
            <a:miter lim="800000"/>
            <a:headEnd/>
            <a:tailEnd/>
          </a:ln>
          <a:effectLst/>
          <a:extLst/>
        </p:spPr>
        <p:txBody>
          <a:bodyPr vert="horz" wrap="square" lIns="72009" tIns="72009" rIns="72009" bIns="72009"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600" b="1" dirty="0">
                <a:solidFill>
                  <a:schemeClr val="accent4"/>
                </a:solidFill>
              </a:rPr>
              <a:t>Overarching</a:t>
            </a:r>
          </a:p>
          <a:p>
            <a:r>
              <a:rPr lang="en-US" sz="1600" b="1" dirty="0">
                <a:solidFill>
                  <a:schemeClr val="accent4"/>
                </a:solidFill>
              </a:rPr>
              <a:t>problem statement</a:t>
            </a:r>
          </a:p>
        </p:txBody>
      </p:sp>
      <p:sp>
        <p:nvSpPr>
          <p:cNvPr id="9" name="TextBox 8">
            <a:extLst>
              <a:ext uri="{FF2B5EF4-FFF2-40B4-BE49-F238E27FC236}">
                <a16:creationId xmlns:a16="http://schemas.microsoft.com/office/drawing/2014/main" id="{2650702C-B50D-4894-A4EC-1BA7F7BFB203}"/>
              </a:ext>
            </a:extLst>
          </p:cNvPr>
          <p:cNvSpPr txBox="1">
            <a:spLocks/>
          </p:cNvSpPr>
          <p:nvPr>
            <p:custDataLst>
              <p:tags r:id="rId5"/>
            </p:custDataLst>
          </p:nvPr>
        </p:nvSpPr>
        <p:spPr>
          <a:xfrm>
            <a:off x="1619251" y="695626"/>
            <a:ext cx="7349806" cy="738664"/>
          </a:xfrm>
          <a:prstGeom prst="rect">
            <a:avLst/>
          </a:prstGeom>
        </p:spPr>
        <p:txBody>
          <a:bodyPr vert="horz" wrap="square" lIns="0" tIns="0" rIns="0" bIns="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Aft>
                <a:spcPts val="600"/>
              </a:spcAft>
            </a:pPr>
            <a:r>
              <a:rPr lang="en-US" dirty="0"/>
              <a:t>CSS is Ameren’s system of record from a customer perspective, but being a legacy system, does have certain limitations (e.g., address fields have character limits, low capability to serve as a system of engagement)</a:t>
            </a:r>
          </a:p>
        </p:txBody>
      </p:sp>
    </p:spTree>
    <p:extLst>
      <p:ext uri="{BB962C8B-B14F-4D97-AF65-F5344CB8AC3E}">
        <p14:creationId xmlns:p14="http://schemas.microsoft.com/office/powerpoint/2010/main" val="22904874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28356547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58021" name="think-cell Slide" r:id="rId75" imgW="473" imgH="473" progId="TCLayout.ActiveDocument.1">
                  <p:embed/>
                </p:oleObj>
              </mc:Choice>
              <mc:Fallback>
                <p:oleObj name="think-cell Slide" r:id="rId75"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7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05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Modernize CSS</a:t>
            </a:r>
          </a:p>
        </p:txBody>
      </p:sp>
      <p:sp>
        <p:nvSpPr>
          <p:cNvPr id="87" name="Text Placeholder 2">
            <a:extLst>
              <a:ext uri="{FF2B5EF4-FFF2-40B4-BE49-F238E27FC236}">
                <a16:creationId xmlns:a16="http://schemas.microsoft.com/office/drawing/2014/main" id="{3FE2A293-6DCE-4D99-A402-E2F1FF330C1C}"/>
              </a:ext>
            </a:extLst>
          </p:cNvPr>
          <p:cNvSpPr>
            <a:spLocks noGrp="1"/>
          </p:cNvSpPr>
          <p:nvPr>
            <p:custDataLst>
              <p:tags r:id="rId4"/>
            </p:custDataLst>
          </p:nvPr>
        </p:nvSpPr>
        <p:spPr bwMode="auto">
          <a:xfrm>
            <a:off x="2028825" y="612775"/>
            <a:ext cx="301625"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CE33761-F54D-4882-98C7-7828A72D61C4}" type="datetime'''''''''''''''''2018'''''''''''''''''''''''''">
              <a:rPr lang="en-US" altLang="en-US" sz="1050" b="1" smtClean="0">
                <a:solidFill>
                  <a:schemeClr val="accent3"/>
                </a:solidFill>
                <a:sym typeface="+mn-lt"/>
              </a:rPr>
              <a:pPr/>
              <a:t>2018</a:t>
            </a:fld>
            <a:endParaRPr lang="en-US" sz="1050" b="1" dirty="0">
              <a:solidFill>
                <a:schemeClr val="accent3"/>
              </a:solidFill>
              <a:sym typeface="+mn-lt"/>
            </a:endParaRPr>
          </a:p>
        </p:txBody>
      </p:sp>
      <p:sp>
        <p:nvSpPr>
          <p:cNvPr id="91" name="Text Placeholder 2">
            <a:extLst>
              <a:ext uri="{FF2B5EF4-FFF2-40B4-BE49-F238E27FC236}">
                <a16:creationId xmlns:a16="http://schemas.microsoft.com/office/drawing/2014/main" id="{841B9B88-8ED0-48AC-B1C2-65ECF34413D3}"/>
              </a:ext>
            </a:extLst>
          </p:cNvPr>
          <p:cNvSpPr>
            <a:spLocks noGrp="1"/>
          </p:cNvSpPr>
          <p:nvPr>
            <p:custDataLst>
              <p:tags r:id="rId5"/>
            </p:custDataLst>
          </p:nvPr>
        </p:nvSpPr>
        <p:spPr bwMode="auto">
          <a:xfrm>
            <a:off x="2330450" y="612775"/>
            <a:ext cx="1198563"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8D40308-224E-45A2-98E3-5A219D6AF078}" type="datetime'''''''''''''''''''''''''''''2''''0''''''19'''''''">
              <a:rPr lang="en-US" altLang="en-US" sz="1050" b="1" smtClean="0">
                <a:solidFill>
                  <a:schemeClr val="accent3"/>
                </a:solidFill>
                <a:sym typeface="+mn-lt"/>
              </a:rPr>
              <a:pPr/>
              <a:t>2019</a:t>
            </a:fld>
            <a:endParaRPr lang="en-US" sz="1050" b="1" dirty="0">
              <a:solidFill>
                <a:schemeClr val="accent3"/>
              </a:solidFill>
              <a:sym typeface="+mn-lt"/>
            </a:endParaRPr>
          </a:p>
        </p:txBody>
      </p:sp>
      <p:sp>
        <p:nvSpPr>
          <p:cNvPr id="93" name="Text Placeholder 2">
            <a:extLst>
              <a:ext uri="{FF2B5EF4-FFF2-40B4-BE49-F238E27FC236}">
                <a16:creationId xmlns:a16="http://schemas.microsoft.com/office/drawing/2014/main" id="{90481382-929C-404C-AA18-182A1C57FA7A}"/>
              </a:ext>
            </a:extLst>
          </p:cNvPr>
          <p:cNvSpPr>
            <a:spLocks noGrp="1"/>
          </p:cNvSpPr>
          <p:nvPr>
            <p:custDataLst>
              <p:tags r:id="rId6"/>
            </p:custDataLst>
          </p:nvPr>
        </p:nvSpPr>
        <p:spPr bwMode="auto">
          <a:xfrm>
            <a:off x="3529013" y="612775"/>
            <a:ext cx="1203325"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150DB50-2B82-4CBB-A5C2-C541DF1B5284}" type="datetime'''''''''''2''''''0''''20'''''''''''''">
              <a:rPr lang="en-US" altLang="en-US" sz="1050" b="1" smtClean="0">
                <a:solidFill>
                  <a:schemeClr val="accent3"/>
                </a:solidFill>
                <a:sym typeface="+mn-lt"/>
              </a:rPr>
              <a:pPr/>
              <a:t>2020</a:t>
            </a:fld>
            <a:endParaRPr lang="en-US" sz="1050" b="1" dirty="0">
              <a:solidFill>
                <a:schemeClr val="accent3"/>
              </a:solidFill>
              <a:sym typeface="+mn-lt"/>
            </a:endParaRPr>
          </a:p>
        </p:txBody>
      </p:sp>
      <p:sp>
        <p:nvSpPr>
          <p:cNvPr id="183" name="Text Placeholder 2">
            <a:extLst>
              <a:ext uri="{FF2B5EF4-FFF2-40B4-BE49-F238E27FC236}">
                <a16:creationId xmlns:a16="http://schemas.microsoft.com/office/drawing/2014/main" id="{BC8ED4CB-2B67-47F9-86CD-33BD7607A5BD}"/>
              </a:ext>
            </a:extLst>
          </p:cNvPr>
          <p:cNvSpPr>
            <a:spLocks noGrp="1"/>
          </p:cNvSpPr>
          <p:nvPr>
            <p:custDataLst>
              <p:tags r:id="rId7"/>
            </p:custDataLst>
          </p:nvPr>
        </p:nvSpPr>
        <p:spPr bwMode="auto">
          <a:xfrm>
            <a:off x="4732338" y="612775"/>
            <a:ext cx="1198563"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24F0285-E9AC-4C29-83A6-972A41686061}" type="datetime'''''''''''''''2''''''''''''0''''''''2''''''''''''''1'">
              <a:rPr lang="en-US" altLang="en-US" sz="1050" b="1" smtClean="0">
                <a:solidFill>
                  <a:schemeClr val="accent3"/>
                </a:solidFill>
                <a:sym typeface="+mn-lt"/>
              </a:rPr>
              <a:pPr/>
              <a:t>2021</a:t>
            </a:fld>
            <a:endParaRPr lang="en-US" sz="1050" b="1" dirty="0">
              <a:solidFill>
                <a:schemeClr val="accent3"/>
              </a:solidFill>
              <a:sym typeface="+mn-lt"/>
            </a:endParaRPr>
          </a:p>
        </p:txBody>
      </p:sp>
      <p:sp>
        <p:nvSpPr>
          <p:cNvPr id="290" name="Text Placeholder 2">
            <a:extLst>
              <a:ext uri="{FF2B5EF4-FFF2-40B4-BE49-F238E27FC236}">
                <a16:creationId xmlns:a16="http://schemas.microsoft.com/office/drawing/2014/main" id="{655C7A3E-8E15-478E-ACFF-148F7B6520FF}"/>
              </a:ext>
            </a:extLst>
          </p:cNvPr>
          <p:cNvSpPr>
            <a:spLocks noGrp="1"/>
          </p:cNvSpPr>
          <p:nvPr>
            <p:custDataLst>
              <p:tags r:id="rId8"/>
            </p:custDataLst>
          </p:nvPr>
        </p:nvSpPr>
        <p:spPr bwMode="auto">
          <a:xfrm>
            <a:off x="5930900" y="612775"/>
            <a:ext cx="1198563"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B9319A5-B722-43BB-A7CE-B04B77099D5B}" type="datetime'''''''''''''''''''''''''''2''''0''''''''2''''2'''''''''''">
              <a:rPr lang="en-US" altLang="en-US" sz="1050" b="1" smtClean="0">
                <a:solidFill>
                  <a:schemeClr val="accent3"/>
                </a:solidFill>
                <a:sym typeface="+mn-lt"/>
              </a:rPr>
              <a:pPr/>
              <a:t>2022</a:t>
            </a:fld>
            <a:endParaRPr lang="en-US" sz="1050" b="1" dirty="0">
              <a:solidFill>
                <a:schemeClr val="accent3"/>
              </a:solidFill>
              <a:sym typeface="+mn-lt"/>
            </a:endParaRPr>
          </a:p>
        </p:txBody>
      </p:sp>
      <p:sp>
        <p:nvSpPr>
          <p:cNvPr id="321" name="Text Placeholder 2">
            <a:extLst>
              <a:ext uri="{FF2B5EF4-FFF2-40B4-BE49-F238E27FC236}">
                <a16:creationId xmlns:a16="http://schemas.microsoft.com/office/drawing/2014/main" id="{C9EAF97D-48CB-4EDF-A46A-B39EAC196626}"/>
              </a:ext>
            </a:extLst>
          </p:cNvPr>
          <p:cNvSpPr>
            <a:spLocks noGrp="1"/>
          </p:cNvSpPr>
          <p:nvPr>
            <p:custDataLst>
              <p:tags r:id="rId9"/>
            </p:custDataLst>
          </p:nvPr>
        </p:nvSpPr>
        <p:spPr bwMode="auto">
          <a:xfrm>
            <a:off x="7129463" y="612775"/>
            <a:ext cx="1198563"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18C9BB0-3F0C-4DC8-B476-E2C90FF81713}" type="datetime'2''0''''''''''''''''''''''''''''''2''''''''''''3'''''''''''">
              <a:rPr lang="en-US" altLang="en-US" sz="1050" b="1" smtClean="0">
                <a:solidFill>
                  <a:schemeClr val="accent3"/>
                </a:solidFill>
                <a:sym typeface="+mn-lt"/>
              </a:rPr>
              <a:pPr/>
              <a:t>2023</a:t>
            </a:fld>
            <a:endParaRPr lang="en-US" sz="1050" b="1" dirty="0">
              <a:solidFill>
                <a:schemeClr val="accent3"/>
              </a:solidFill>
              <a:sym typeface="+mn-lt"/>
            </a:endParaRPr>
          </a:p>
        </p:txBody>
      </p:sp>
      <p:sp>
        <p:nvSpPr>
          <p:cNvPr id="86" name="Text Placeholder 2">
            <a:extLst>
              <a:ext uri="{FF2B5EF4-FFF2-40B4-BE49-F238E27FC236}">
                <a16:creationId xmlns:a16="http://schemas.microsoft.com/office/drawing/2014/main" id="{D6D0C86B-DA94-47DA-AE98-8136C1A3A3C6}"/>
              </a:ext>
            </a:extLst>
          </p:cNvPr>
          <p:cNvSpPr>
            <a:spLocks noGrp="1"/>
          </p:cNvSpPr>
          <p:nvPr>
            <p:custDataLst>
              <p:tags r:id="rId10"/>
            </p:custDataLst>
          </p:nvPr>
        </p:nvSpPr>
        <p:spPr bwMode="auto">
          <a:xfrm>
            <a:off x="2028825" y="836613"/>
            <a:ext cx="301625"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F6A44D4-D186-4937-9784-2399A7B2D236}" type="datetime'''''''''Q''''''''4'''''''''''''''''''''''''''''''''''">
              <a:rPr lang="en-US" altLang="en-US" sz="1050" b="1" smtClean="0">
                <a:solidFill>
                  <a:schemeClr val="accent3"/>
                </a:solidFill>
                <a:sym typeface="+mn-lt"/>
              </a:rPr>
              <a:pPr/>
              <a:t>Q4</a:t>
            </a:fld>
            <a:endParaRPr lang="en-US" sz="1050" b="1" dirty="0">
              <a:solidFill>
                <a:schemeClr val="accent3"/>
              </a:solidFill>
              <a:sym typeface="+mn-lt"/>
            </a:endParaRPr>
          </a:p>
        </p:txBody>
      </p:sp>
      <p:sp>
        <p:nvSpPr>
          <p:cNvPr id="350" name="Text Placeholder 2">
            <a:extLst>
              <a:ext uri="{FF2B5EF4-FFF2-40B4-BE49-F238E27FC236}">
                <a16:creationId xmlns:a16="http://schemas.microsoft.com/office/drawing/2014/main" id="{971C43BB-1F1C-45C4-9EEF-0C7A48183400}"/>
              </a:ext>
            </a:extLst>
          </p:cNvPr>
          <p:cNvSpPr>
            <a:spLocks noGrp="1"/>
          </p:cNvSpPr>
          <p:nvPr>
            <p:custDataLst>
              <p:tags r:id="rId11"/>
            </p:custDataLst>
          </p:nvPr>
        </p:nvSpPr>
        <p:spPr bwMode="auto">
          <a:xfrm>
            <a:off x="2330450" y="836613"/>
            <a:ext cx="296863"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5E92A42-2AB1-4BDB-BB78-6CB7A4B6DD71}" type="datetime'''''''Q''''''''''''''1'''''''''''''''''''''''''''''''''''">
              <a:rPr lang="en-US" altLang="en-US" sz="1050" b="1" smtClean="0">
                <a:solidFill>
                  <a:schemeClr val="accent3"/>
                </a:solidFill>
                <a:sym typeface="+mn-lt"/>
              </a:rPr>
              <a:pPr/>
              <a:t>Q1</a:t>
            </a:fld>
            <a:endParaRPr lang="en-US" sz="1050" b="1" dirty="0">
              <a:solidFill>
                <a:schemeClr val="accent3"/>
              </a:solidFill>
              <a:sym typeface="+mn-lt"/>
            </a:endParaRPr>
          </a:p>
        </p:txBody>
      </p:sp>
      <p:sp>
        <p:nvSpPr>
          <p:cNvPr id="352" name="Text Placeholder 2">
            <a:extLst>
              <a:ext uri="{FF2B5EF4-FFF2-40B4-BE49-F238E27FC236}">
                <a16:creationId xmlns:a16="http://schemas.microsoft.com/office/drawing/2014/main" id="{30135A40-C0A9-4814-B0B5-8612D97038C6}"/>
              </a:ext>
            </a:extLst>
          </p:cNvPr>
          <p:cNvSpPr>
            <a:spLocks noGrp="1"/>
          </p:cNvSpPr>
          <p:nvPr>
            <p:custDataLst>
              <p:tags r:id="rId12"/>
            </p:custDataLst>
          </p:nvPr>
        </p:nvSpPr>
        <p:spPr bwMode="auto">
          <a:xfrm>
            <a:off x="2627313" y="836613"/>
            <a:ext cx="298450"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2FD1F22-CC61-4ABC-AE12-43A4F619FF4F}" type="datetime'''''''''''''''Q''''''''''''''''''''''''''2'''''''''''''''''">
              <a:rPr lang="en-US" altLang="en-US" sz="1050" b="1" smtClean="0">
                <a:solidFill>
                  <a:schemeClr val="accent3"/>
                </a:solidFill>
                <a:sym typeface="+mn-lt"/>
              </a:rPr>
              <a:pPr/>
              <a:t>Q2</a:t>
            </a:fld>
            <a:endParaRPr lang="en-US" sz="1050" b="1" dirty="0">
              <a:solidFill>
                <a:schemeClr val="accent3"/>
              </a:solidFill>
              <a:sym typeface="+mn-lt"/>
            </a:endParaRPr>
          </a:p>
        </p:txBody>
      </p:sp>
      <p:sp>
        <p:nvSpPr>
          <p:cNvPr id="354" name="Text Placeholder 2">
            <a:extLst>
              <a:ext uri="{FF2B5EF4-FFF2-40B4-BE49-F238E27FC236}">
                <a16:creationId xmlns:a16="http://schemas.microsoft.com/office/drawing/2014/main" id="{1D8FFBDD-D6B2-45E4-9CF3-3F8E4A1EA162}"/>
              </a:ext>
            </a:extLst>
          </p:cNvPr>
          <p:cNvSpPr>
            <a:spLocks noGrp="1"/>
          </p:cNvSpPr>
          <p:nvPr>
            <p:custDataLst>
              <p:tags r:id="rId13"/>
            </p:custDataLst>
          </p:nvPr>
        </p:nvSpPr>
        <p:spPr bwMode="auto">
          <a:xfrm>
            <a:off x="2925763" y="836613"/>
            <a:ext cx="301625"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CC6EB43-6291-45AD-94C5-115F661762AF}" type="datetime'Q''3'''''">
              <a:rPr lang="en-US" altLang="en-US" sz="1050" b="1" smtClean="0">
                <a:solidFill>
                  <a:schemeClr val="accent3"/>
                </a:solidFill>
                <a:sym typeface="+mn-lt"/>
              </a:rPr>
              <a:pPr/>
              <a:t>Q3</a:t>
            </a:fld>
            <a:endParaRPr lang="en-US" sz="1050" b="1" dirty="0">
              <a:solidFill>
                <a:schemeClr val="accent3"/>
              </a:solidFill>
              <a:sym typeface="+mn-lt"/>
            </a:endParaRPr>
          </a:p>
        </p:txBody>
      </p:sp>
      <p:sp>
        <p:nvSpPr>
          <p:cNvPr id="356" name="Text Placeholder 2">
            <a:extLst>
              <a:ext uri="{FF2B5EF4-FFF2-40B4-BE49-F238E27FC236}">
                <a16:creationId xmlns:a16="http://schemas.microsoft.com/office/drawing/2014/main" id="{733BA267-C3DC-4B44-8EF6-602033BD2ED7}"/>
              </a:ext>
            </a:extLst>
          </p:cNvPr>
          <p:cNvSpPr>
            <a:spLocks noGrp="1"/>
          </p:cNvSpPr>
          <p:nvPr>
            <p:custDataLst>
              <p:tags r:id="rId14"/>
            </p:custDataLst>
          </p:nvPr>
        </p:nvSpPr>
        <p:spPr bwMode="auto">
          <a:xfrm>
            <a:off x="3227388" y="836613"/>
            <a:ext cx="301625"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7DB2A51-D223-424A-8050-C0AB37ED3C54}" type="datetime'''''''Q''''''''''4'''''''''''''''''''''''''''''''''''''''''''">
              <a:rPr lang="en-US" altLang="en-US" sz="1050" b="1" smtClean="0">
                <a:solidFill>
                  <a:schemeClr val="accent3"/>
                </a:solidFill>
                <a:sym typeface="+mn-lt"/>
              </a:rPr>
              <a:pPr/>
              <a:t>Q4</a:t>
            </a:fld>
            <a:endParaRPr lang="en-US" sz="1050" b="1" dirty="0">
              <a:solidFill>
                <a:schemeClr val="accent3"/>
              </a:solidFill>
              <a:sym typeface="+mn-lt"/>
            </a:endParaRPr>
          </a:p>
        </p:txBody>
      </p:sp>
      <p:sp>
        <p:nvSpPr>
          <p:cNvPr id="358" name="Text Placeholder 2">
            <a:extLst>
              <a:ext uri="{FF2B5EF4-FFF2-40B4-BE49-F238E27FC236}">
                <a16:creationId xmlns:a16="http://schemas.microsoft.com/office/drawing/2014/main" id="{10588791-3E8F-4499-B0C5-19F847CB15D8}"/>
              </a:ext>
            </a:extLst>
          </p:cNvPr>
          <p:cNvSpPr>
            <a:spLocks noGrp="1"/>
          </p:cNvSpPr>
          <p:nvPr>
            <p:custDataLst>
              <p:tags r:id="rId15"/>
            </p:custDataLst>
          </p:nvPr>
        </p:nvSpPr>
        <p:spPr bwMode="auto">
          <a:xfrm>
            <a:off x="3529013" y="836613"/>
            <a:ext cx="300038"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0E87AFB-7E9A-4597-B7E2-E56C59373461}" type="datetime'''''''''''''''''''''''''''''Q1'''''''''''''''''''''''''">
              <a:rPr lang="en-US" altLang="en-US" sz="1050" b="1" smtClean="0">
                <a:solidFill>
                  <a:schemeClr val="accent3"/>
                </a:solidFill>
                <a:sym typeface="+mn-lt"/>
              </a:rPr>
              <a:pPr/>
              <a:t>Q1</a:t>
            </a:fld>
            <a:endParaRPr lang="en-US" sz="1050" b="1" dirty="0">
              <a:solidFill>
                <a:schemeClr val="accent3"/>
              </a:solidFill>
              <a:sym typeface="+mn-lt"/>
            </a:endParaRPr>
          </a:p>
        </p:txBody>
      </p:sp>
      <p:sp>
        <p:nvSpPr>
          <p:cNvPr id="360" name="Text Placeholder 2">
            <a:extLst>
              <a:ext uri="{FF2B5EF4-FFF2-40B4-BE49-F238E27FC236}">
                <a16:creationId xmlns:a16="http://schemas.microsoft.com/office/drawing/2014/main" id="{EB434800-613D-4896-8A7B-272ACAD0C103}"/>
              </a:ext>
            </a:extLst>
          </p:cNvPr>
          <p:cNvSpPr>
            <a:spLocks noGrp="1"/>
          </p:cNvSpPr>
          <p:nvPr>
            <p:custDataLst>
              <p:tags r:id="rId16"/>
            </p:custDataLst>
          </p:nvPr>
        </p:nvSpPr>
        <p:spPr bwMode="auto">
          <a:xfrm>
            <a:off x="3829050" y="836613"/>
            <a:ext cx="298450"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3E79D43-C2A3-4CCB-8E1A-36CF74A3375B}" type="datetime'''''''''''''''''''Q''''''2'''''''">
              <a:rPr lang="en-US" altLang="en-US" sz="1050" b="1" smtClean="0">
                <a:solidFill>
                  <a:schemeClr val="accent3"/>
                </a:solidFill>
                <a:sym typeface="+mn-lt"/>
              </a:rPr>
              <a:pPr/>
              <a:t>Q2</a:t>
            </a:fld>
            <a:endParaRPr lang="en-US" sz="1050" b="1" dirty="0">
              <a:solidFill>
                <a:schemeClr val="accent3"/>
              </a:solidFill>
              <a:sym typeface="+mn-lt"/>
            </a:endParaRPr>
          </a:p>
        </p:txBody>
      </p:sp>
      <p:sp>
        <p:nvSpPr>
          <p:cNvPr id="362" name="Text Placeholder 2">
            <a:extLst>
              <a:ext uri="{FF2B5EF4-FFF2-40B4-BE49-F238E27FC236}">
                <a16:creationId xmlns:a16="http://schemas.microsoft.com/office/drawing/2014/main" id="{254453A0-47B4-42C4-9B61-FCB48BDE8F78}"/>
              </a:ext>
            </a:extLst>
          </p:cNvPr>
          <p:cNvSpPr>
            <a:spLocks noGrp="1"/>
          </p:cNvSpPr>
          <p:nvPr>
            <p:custDataLst>
              <p:tags r:id="rId17"/>
            </p:custDataLst>
          </p:nvPr>
        </p:nvSpPr>
        <p:spPr bwMode="auto">
          <a:xfrm>
            <a:off x="4127500" y="836613"/>
            <a:ext cx="301625"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B2AEB79-9F33-4743-A26D-E5BC75F43A3B}" type="datetime'''''''''''''''''''''''''''''''Q''''''''''''''''''''''3'''''">
              <a:rPr lang="en-US" altLang="en-US" sz="1050" b="1" smtClean="0">
                <a:solidFill>
                  <a:schemeClr val="accent3"/>
                </a:solidFill>
                <a:sym typeface="+mn-lt"/>
              </a:rPr>
              <a:pPr/>
              <a:t>Q3</a:t>
            </a:fld>
            <a:endParaRPr lang="en-US" sz="1050" b="1" dirty="0">
              <a:solidFill>
                <a:schemeClr val="accent3"/>
              </a:solidFill>
              <a:sym typeface="+mn-lt"/>
            </a:endParaRPr>
          </a:p>
        </p:txBody>
      </p:sp>
      <p:sp>
        <p:nvSpPr>
          <p:cNvPr id="364" name="Text Placeholder 2">
            <a:extLst>
              <a:ext uri="{FF2B5EF4-FFF2-40B4-BE49-F238E27FC236}">
                <a16:creationId xmlns:a16="http://schemas.microsoft.com/office/drawing/2014/main" id="{BD86E901-A1CC-4FB5-8137-DEF469983794}"/>
              </a:ext>
            </a:extLst>
          </p:cNvPr>
          <p:cNvSpPr>
            <a:spLocks noGrp="1"/>
          </p:cNvSpPr>
          <p:nvPr>
            <p:custDataLst>
              <p:tags r:id="rId18"/>
            </p:custDataLst>
          </p:nvPr>
        </p:nvSpPr>
        <p:spPr bwMode="auto">
          <a:xfrm>
            <a:off x="4429125" y="836613"/>
            <a:ext cx="303213"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D70BEC4-ADCF-4C11-AAD1-08FF7771BA74}" type="datetime'''''''''Q''''''''''''''''''''4'''''''''''''''''''''''''''''">
              <a:rPr lang="en-US" altLang="en-US" sz="1050" b="1" smtClean="0">
                <a:solidFill>
                  <a:schemeClr val="accent3"/>
                </a:solidFill>
                <a:sym typeface="+mn-lt"/>
              </a:rPr>
              <a:pPr/>
              <a:t>Q4</a:t>
            </a:fld>
            <a:endParaRPr lang="en-US" sz="1050" b="1" dirty="0">
              <a:solidFill>
                <a:schemeClr val="accent3"/>
              </a:solidFill>
              <a:sym typeface="+mn-lt"/>
            </a:endParaRPr>
          </a:p>
        </p:txBody>
      </p:sp>
      <p:sp>
        <p:nvSpPr>
          <p:cNvPr id="366" name="Text Placeholder 2">
            <a:extLst>
              <a:ext uri="{FF2B5EF4-FFF2-40B4-BE49-F238E27FC236}">
                <a16:creationId xmlns:a16="http://schemas.microsoft.com/office/drawing/2014/main" id="{B4C7A9B9-C6C5-4501-A2A2-BEF3F7876B0C}"/>
              </a:ext>
            </a:extLst>
          </p:cNvPr>
          <p:cNvSpPr>
            <a:spLocks noGrp="1"/>
          </p:cNvSpPr>
          <p:nvPr>
            <p:custDataLst>
              <p:tags r:id="rId19"/>
            </p:custDataLst>
          </p:nvPr>
        </p:nvSpPr>
        <p:spPr bwMode="auto">
          <a:xfrm>
            <a:off x="4732338" y="836613"/>
            <a:ext cx="295275"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3B7D7D0-4615-4758-BE0D-4A71A81880EB}" type="datetime'''''''''''''''''''''Q''''1'''">
              <a:rPr lang="en-US" altLang="en-US" sz="1050" b="1" smtClean="0">
                <a:solidFill>
                  <a:schemeClr val="accent3"/>
                </a:solidFill>
                <a:sym typeface="+mn-lt"/>
              </a:rPr>
              <a:pPr/>
              <a:t>Q1</a:t>
            </a:fld>
            <a:endParaRPr lang="en-US" sz="1050" b="1" dirty="0">
              <a:solidFill>
                <a:schemeClr val="accent3"/>
              </a:solidFill>
              <a:sym typeface="+mn-lt"/>
            </a:endParaRPr>
          </a:p>
        </p:txBody>
      </p:sp>
      <p:sp>
        <p:nvSpPr>
          <p:cNvPr id="368" name="Text Placeholder 2">
            <a:extLst>
              <a:ext uri="{FF2B5EF4-FFF2-40B4-BE49-F238E27FC236}">
                <a16:creationId xmlns:a16="http://schemas.microsoft.com/office/drawing/2014/main" id="{CE6E1393-A7C0-48BE-BB1B-3E362C4B7412}"/>
              </a:ext>
            </a:extLst>
          </p:cNvPr>
          <p:cNvSpPr>
            <a:spLocks noGrp="1"/>
          </p:cNvSpPr>
          <p:nvPr>
            <p:custDataLst>
              <p:tags r:id="rId20"/>
            </p:custDataLst>
          </p:nvPr>
        </p:nvSpPr>
        <p:spPr bwMode="auto">
          <a:xfrm>
            <a:off x="5027613" y="836613"/>
            <a:ext cx="298450"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23234F2-7352-41F7-92ED-CE584228CFA4}" type="datetime'''''''''''''''''''''''''''''''''Q''2'''''''''''''''''''''">
              <a:rPr lang="en-US" altLang="en-US" sz="1050" b="1" smtClean="0">
                <a:solidFill>
                  <a:schemeClr val="accent3"/>
                </a:solidFill>
                <a:sym typeface="+mn-lt"/>
              </a:rPr>
              <a:pPr/>
              <a:t>Q2</a:t>
            </a:fld>
            <a:endParaRPr lang="en-US" sz="1050" b="1" dirty="0">
              <a:solidFill>
                <a:schemeClr val="accent3"/>
              </a:solidFill>
              <a:sym typeface="+mn-lt"/>
            </a:endParaRPr>
          </a:p>
        </p:txBody>
      </p:sp>
      <p:sp>
        <p:nvSpPr>
          <p:cNvPr id="370" name="Text Placeholder 2">
            <a:extLst>
              <a:ext uri="{FF2B5EF4-FFF2-40B4-BE49-F238E27FC236}">
                <a16:creationId xmlns:a16="http://schemas.microsoft.com/office/drawing/2014/main" id="{906AA380-7F4F-4149-98FD-B9EFCDBFABE3}"/>
              </a:ext>
            </a:extLst>
          </p:cNvPr>
          <p:cNvSpPr>
            <a:spLocks noGrp="1"/>
          </p:cNvSpPr>
          <p:nvPr>
            <p:custDataLst>
              <p:tags r:id="rId21"/>
            </p:custDataLst>
          </p:nvPr>
        </p:nvSpPr>
        <p:spPr bwMode="auto">
          <a:xfrm>
            <a:off x="5326063" y="836613"/>
            <a:ext cx="301625"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3252CBA-6F10-45DB-925E-97B37D7A5306}" type="datetime'''''''''Q''''''''''''''''''''''''3'''''''''''''''''''">
              <a:rPr lang="en-US" altLang="en-US" sz="1050" b="1" smtClean="0">
                <a:solidFill>
                  <a:schemeClr val="accent3"/>
                </a:solidFill>
                <a:sym typeface="+mn-lt"/>
              </a:rPr>
              <a:pPr/>
              <a:t>Q3</a:t>
            </a:fld>
            <a:endParaRPr lang="en-US" sz="1050" b="1" dirty="0">
              <a:solidFill>
                <a:schemeClr val="accent3"/>
              </a:solidFill>
              <a:sym typeface="+mn-lt"/>
            </a:endParaRPr>
          </a:p>
        </p:txBody>
      </p:sp>
      <p:sp>
        <p:nvSpPr>
          <p:cNvPr id="372" name="Text Placeholder 2">
            <a:extLst>
              <a:ext uri="{FF2B5EF4-FFF2-40B4-BE49-F238E27FC236}">
                <a16:creationId xmlns:a16="http://schemas.microsoft.com/office/drawing/2014/main" id="{3537FCCE-452B-4EF0-B03E-6DA6798576F1}"/>
              </a:ext>
            </a:extLst>
          </p:cNvPr>
          <p:cNvSpPr>
            <a:spLocks noGrp="1"/>
          </p:cNvSpPr>
          <p:nvPr>
            <p:custDataLst>
              <p:tags r:id="rId22"/>
            </p:custDataLst>
          </p:nvPr>
        </p:nvSpPr>
        <p:spPr bwMode="auto">
          <a:xfrm>
            <a:off x="5627688" y="836613"/>
            <a:ext cx="303213"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3B55BB8-A0BF-4826-A30D-0BE303746FCF}" type="datetime'Q''''''''''''''''''''4'''">
              <a:rPr lang="en-US" altLang="en-US" sz="1050" b="1" smtClean="0">
                <a:solidFill>
                  <a:schemeClr val="accent3"/>
                </a:solidFill>
                <a:sym typeface="+mn-lt"/>
              </a:rPr>
              <a:pPr/>
              <a:t>Q4</a:t>
            </a:fld>
            <a:endParaRPr lang="en-US" sz="1050" b="1" dirty="0">
              <a:solidFill>
                <a:schemeClr val="accent3"/>
              </a:solidFill>
              <a:sym typeface="+mn-lt"/>
            </a:endParaRPr>
          </a:p>
        </p:txBody>
      </p:sp>
      <p:sp>
        <p:nvSpPr>
          <p:cNvPr id="374" name="Text Placeholder 2">
            <a:extLst>
              <a:ext uri="{FF2B5EF4-FFF2-40B4-BE49-F238E27FC236}">
                <a16:creationId xmlns:a16="http://schemas.microsoft.com/office/drawing/2014/main" id="{E0D5DBBE-C1E2-4F4A-A615-8F08AEF771E8}"/>
              </a:ext>
            </a:extLst>
          </p:cNvPr>
          <p:cNvSpPr>
            <a:spLocks noGrp="1"/>
          </p:cNvSpPr>
          <p:nvPr>
            <p:custDataLst>
              <p:tags r:id="rId23"/>
            </p:custDataLst>
          </p:nvPr>
        </p:nvSpPr>
        <p:spPr bwMode="auto">
          <a:xfrm>
            <a:off x="5930900" y="836613"/>
            <a:ext cx="295275"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ADE436C-045D-4A56-881A-B3DF82AC8CFF}" type="datetime'''''''''''''''''''''''''''''''''''''''''Q''''''''''1'''">
              <a:rPr lang="en-US" altLang="en-US" sz="1050" b="1" smtClean="0">
                <a:solidFill>
                  <a:schemeClr val="accent3"/>
                </a:solidFill>
                <a:sym typeface="+mn-lt"/>
              </a:rPr>
              <a:pPr/>
              <a:t>Q1</a:t>
            </a:fld>
            <a:endParaRPr lang="en-US" sz="1050" b="1" dirty="0">
              <a:solidFill>
                <a:schemeClr val="accent3"/>
              </a:solidFill>
              <a:sym typeface="+mn-lt"/>
            </a:endParaRPr>
          </a:p>
        </p:txBody>
      </p:sp>
      <p:sp>
        <p:nvSpPr>
          <p:cNvPr id="376" name="Text Placeholder 2">
            <a:extLst>
              <a:ext uri="{FF2B5EF4-FFF2-40B4-BE49-F238E27FC236}">
                <a16:creationId xmlns:a16="http://schemas.microsoft.com/office/drawing/2014/main" id="{F63B46A6-5513-4A3F-8D7C-133AFF18DF73}"/>
              </a:ext>
            </a:extLst>
          </p:cNvPr>
          <p:cNvSpPr>
            <a:spLocks noGrp="1"/>
          </p:cNvSpPr>
          <p:nvPr>
            <p:custDataLst>
              <p:tags r:id="rId24"/>
            </p:custDataLst>
          </p:nvPr>
        </p:nvSpPr>
        <p:spPr bwMode="auto">
          <a:xfrm>
            <a:off x="6226175" y="836613"/>
            <a:ext cx="298450"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1032B90-EB57-4689-87AD-986EA4D5B6F4}" type="datetime'''''''''Q''''''''''''''''''2'''''''''''''''''">
              <a:rPr lang="en-US" altLang="en-US" sz="1050" b="1" smtClean="0">
                <a:solidFill>
                  <a:schemeClr val="accent3"/>
                </a:solidFill>
                <a:sym typeface="+mn-lt"/>
              </a:rPr>
              <a:pPr/>
              <a:t>Q2</a:t>
            </a:fld>
            <a:endParaRPr lang="en-US" sz="1050" b="1" dirty="0">
              <a:solidFill>
                <a:schemeClr val="accent3"/>
              </a:solidFill>
              <a:sym typeface="+mn-lt"/>
            </a:endParaRPr>
          </a:p>
        </p:txBody>
      </p:sp>
      <p:sp>
        <p:nvSpPr>
          <p:cNvPr id="378" name="Text Placeholder 2">
            <a:extLst>
              <a:ext uri="{FF2B5EF4-FFF2-40B4-BE49-F238E27FC236}">
                <a16:creationId xmlns:a16="http://schemas.microsoft.com/office/drawing/2014/main" id="{0E91B006-6280-4A81-933E-0B98BA737D26}"/>
              </a:ext>
            </a:extLst>
          </p:cNvPr>
          <p:cNvSpPr>
            <a:spLocks noGrp="1"/>
          </p:cNvSpPr>
          <p:nvPr>
            <p:custDataLst>
              <p:tags r:id="rId25"/>
            </p:custDataLst>
          </p:nvPr>
        </p:nvSpPr>
        <p:spPr bwMode="auto">
          <a:xfrm>
            <a:off x="6524625" y="836613"/>
            <a:ext cx="303213"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116BB16-7B27-4927-8D82-1CD9C80A5D44}" type="datetime'''''''Q''3'''''''''''''''''''''''''''">
              <a:rPr lang="en-US" altLang="en-US" sz="1050" b="1" smtClean="0">
                <a:solidFill>
                  <a:schemeClr val="accent3"/>
                </a:solidFill>
                <a:sym typeface="+mn-lt"/>
              </a:rPr>
              <a:pPr/>
              <a:t>Q3</a:t>
            </a:fld>
            <a:endParaRPr lang="en-US" sz="1050" b="1" dirty="0">
              <a:solidFill>
                <a:schemeClr val="accent3"/>
              </a:solidFill>
              <a:sym typeface="+mn-lt"/>
            </a:endParaRPr>
          </a:p>
        </p:txBody>
      </p:sp>
      <p:sp>
        <p:nvSpPr>
          <p:cNvPr id="380" name="Text Placeholder 2">
            <a:extLst>
              <a:ext uri="{FF2B5EF4-FFF2-40B4-BE49-F238E27FC236}">
                <a16:creationId xmlns:a16="http://schemas.microsoft.com/office/drawing/2014/main" id="{9EE92597-5460-4898-95DD-73B936ED203B}"/>
              </a:ext>
            </a:extLst>
          </p:cNvPr>
          <p:cNvSpPr>
            <a:spLocks noGrp="1"/>
          </p:cNvSpPr>
          <p:nvPr>
            <p:custDataLst>
              <p:tags r:id="rId26"/>
            </p:custDataLst>
          </p:nvPr>
        </p:nvSpPr>
        <p:spPr bwMode="auto">
          <a:xfrm>
            <a:off x="6827838" y="836613"/>
            <a:ext cx="301625"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A8C8451-14C9-451C-B3DD-493AF72E144C}" type="datetime'''''''''''Q4'''''''''''''''''''''''">
              <a:rPr lang="en-US" altLang="en-US" sz="1050" b="1" smtClean="0">
                <a:solidFill>
                  <a:schemeClr val="accent3"/>
                </a:solidFill>
                <a:sym typeface="+mn-lt"/>
              </a:rPr>
              <a:pPr/>
              <a:t>Q4</a:t>
            </a:fld>
            <a:endParaRPr lang="en-US" sz="1050" b="1" dirty="0">
              <a:solidFill>
                <a:schemeClr val="accent3"/>
              </a:solidFill>
              <a:sym typeface="+mn-lt"/>
            </a:endParaRPr>
          </a:p>
        </p:txBody>
      </p:sp>
      <p:sp>
        <p:nvSpPr>
          <p:cNvPr id="382" name="Text Placeholder 2">
            <a:extLst>
              <a:ext uri="{FF2B5EF4-FFF2-40B4-BE49-F238E27FC236}">
                <a16:creationId xmlns:a16="http://schemas.microsoft.com/office/drawing/2014/main" id="{4D5235D6-ACC0-4036-9DA3-80F194FD9A7E}"/>
              </a:ext>
            </a:extLst>
          </p:cNvPr>
          <p:cNvSpPr>
            <a:spLocks noGrp="1"/>
          </p:cNvSpPr>
          <p:nvPr>
            <p:custDataLst>
              <p:tags r:id="rId27"/>
            </p:custDataLst>
          </p:nvPr>
        </p:nvSpPr>
        <p:spPr bwMode="auto">
          <a:xfrm>
            <a:off x="7129463" y="836613"/>
            <a:ext cx="295275"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0006543-E021-4DCE-9846-C256A2A7B759}" type="datetime'''''Q''''''''''''''''''''''''1'''''''''''''''''''''''''''">
              <a:rPr lang="en-US" altLang="en-US" sz="1050" b="1" smtClean="0">
                <a:solidFill>
                  <a:schemeClr val="accent3"/>
                </a:solidFill>
                <a:sym typeface="+mn-lt"/>
              </a:rPr>
              <a:pPr/>
              <a:t>Q1</a:t>
            </a:fld>
            <a:endParaRPr lang="en-US" sz="1050" b="1" dirty="0">
              <a:solidFill>
                <a:schemeClr val="accent3"/>
              </a:solidFill>
              <a:sym typeface="+mn-lt"/>
            </a:endParaRPr>
          </a:p>
        </p:txBody>
      </p:sp>
      <p:sp>
        <p:nvSpPr>
          <p:cNvPr id="384" name="Text Placeholder 2">
            <a:extLst>
              <a:ext uri="{FF2B5EF4-FFF2-40B4-BE49-F238E27FC236}">
                <a16:creationId xmlns:a16="http://schemas.microsoft.com/office/drawing/2014/main" id="{1A634FE1-276B-4B0A-B8B4-46E35071F902}"/>
              </a:ext>
            </a:extLst>
          </p:cNvPr>
          <p:cNvSpPr>
            <a:spLocks noGrp="1"/>
          </p:cNvSpPr>
          <p:nvPr>
            <p:custDataLst>
              <p:tags r:id="rId28"/>
            </p:custDataLst>
          </p:nvPr>
        </p:nvSpPr>
        <p:spPr bwMode="auto">
          <a:xfrm>
            <a:off x="7424738" y="836613"/>
            <a:ext cx="298450"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7E83E9A-4AC4-457B-AEF2-9009EE7B5286}" type="datetime'''''''''''''''''''''Q''''''''''''''''''''''''''2'''''''''''">
              <a:rPr lang="en-US" altLang="en-US" sz="1050" b="1" smtClean="0">
                <a:solidFill>
                  <a:schemeClr val="accent3"/>
                </a:solidFill>
                <a:sym typeface="+mn-lt"/>
              </a:rPr>
              <a:pPr/>
              <a:t>Q2</a:t>
            </a:fld>
            <a:endParaRPr lang="en-US" sz="1050" b="1" dirty="0">
              <a:solidFill>
                <a:schemeClr val="accent3"/>
              </a:solidFill>
              <a:sym typeface="+mn-lt"/>
            </a:endParaRPr>
          </a:p>
        </p:txBody>
      </p:sp>
      <p:sp>
        <p:nvSpPr>
          <p:cNvPr id="386" name="Text Placeholder 2">
            <a:extLst>
              <a:ext uri="{FF2B5EF4-FFF2-40B4-BE49-F238E27FC236}">
                <a16:creationId xmlns:a16="http://schemas.microsoft.com/office/drawing/2014/main" id="{A9174FDC-905B-467F-BF26-E7411F4A93F4}"/>
              </a:ext>
            </a:extLst>
          </p:cNvPr>
          <p:cNvSpPr>
            <a:spLocks noGrp="1"/>
          </p:cNvSpPr>
          <p:nvPr>
            <p:custDataLst>
              <p:tags r:id="rId29"/>
            </p:custDataLst>
          </p:nvPr>
        </p:nvSpPr>
        <p:spPr bwMode="auto">
          <a:xfrm>
            <a:off x="7723188" y="836613"/>
            <a:ext cx="303213"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F70DA22-5340-4004-99F2-31CF346BA69E}" type="datetime'''''''''''''''''''''''''''Q3'''''''''''''">
              <a:rPr lang="en-US" altLang="en-US" sz="1050" b="1" smtClean="0">
                <a:solidFill>
                  <a:schemeClr val="accent3"/>
                </a:solidFill>
                <a:sym typeface="+mn-lt"/>
              </a:rPr>
              <a:pPr/>
              <a:t>Q3</a:t>
            </a:fld>
            <a:endParaRPr lang="en-US" sz="1050" b="1" dirty="0">
              <a:solidFill>
                <a:schemeClr val="accent3"/>
              </a:solidFill>
              <a:sym typeface="+mn-lt"/>
            </a:endParaRPr>
          </a:p>
        </p:txBody>
      </p:sp>
      <p:sp>
        <p:nvSpPr>
          <p:cNvPr id="388" name="Text Placeholder 2">
            <a:extLst>
              <a:ext uri="{FF2B5EF4-FFF2-40B4-BE49-F238E27FC236}">
                <a16:creationId xmlns:a16="http://schemas.microsoft.com/office/drawing/2014/main" id="{B13AC06D-351C-454A-B7F0-832279973698}"/>
              </a:ext>
            </a:extLst>
          </p:cNvPr>
          <p:cNvSpPr>
            <a:spLocks noGrp="1"/>
          </p:cNvSpPr>
          <p:nvPr>
            <p:custDataLst>
              <p:tags r:id="rId30"/>
            </p:custDataLst>
          </p:nvPr>
        </p:nvSpPr>
        <p:spPr bwMode="auto">
          <a:xfrm>
            <a:off x="8026400" y="836613"/>
            <a:ext cx="301625" cy="2238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B94CC84-9033-4D3C-889D-ED5C174D5610}" type="datetime'''''''''''''''''''Q''''''''''''''''''''''''''''''4'">
              <a:rPr lang="en-US" altLang="en-US" sz="1050" b="1" smtClean="0">
                <a:solidFill>
                  <a:schemeClr val="accent3"/>
                </a:solidFill>
                <a:sym typeface="+mn-lt"/>
              </a:rPr>
              <a:pPr/>
              <a:t>Q4</a:t>
            </a:fld>
            <a:endParaRPr lang="en-US" sz="1050" b="1" dirty="0">
              <a:solidFill>
                <a:schemeClr val="accent3"/>
              </a:solidFill>
              <a:sym typeface="+mn-lt"/>
            </a:endParaRPr>
          </a:p>
        </p:txBody>
      </p:sp>
      <p:cxnSp>
        <p:nvCxnSpPr>
          <p:cNvPr id="184" name="Straight Connector 183">
            <a:extLst>
              <a:ext uri="{FF2B5EF4-FFF2-40B4-BE49-F238E27FC236}">
                <a16:creationId xmlns:a16="http://schemas.microsoft.com/office/drawing/2014/main" id="{D403F096-B306-40E2-A65A-7F2B6C28057F}"/>
              </a:ext>
            </a:extLst>
          </p:cNvPr>
          <p:cNvCxnSpPr/>
          <p:nvPr>
            <p:custDataLst>
              <p:tags r:id="rId31"/>
            </p:custDataLst>
          </p:nvPr>
        </p:nvCxnSpPr>
        <p:spPr bwMode="gray">
          <a:xfrm>
            <a:off x="4732338" y="836613"/>
            <a:ext cx="114300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3E244FE2-299C-47DA-910A-9760D333A111}"/>
              </a:ext>
            </a:extLst>
          </p:cNvPr>
          <p:cNvCxnSpPr/>
          <p:nvPr>
            <p:custDataLst>
              <p:tags r:id="rId32"/>
            </p:custDataLst>
          </p:nvPr>
        </p:nvCxnSpPr>
        <p:spPr bwMode="gray">
          <a:xfrm>
            <a:off x="2028825" y="836613"/>
            <a:ext cx="2460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D0A4AA0-A01B-4CAF-AD95-964E561EBCE1}"/>
              </a:ext>
            </a:extLst>
          </p:cNvPr>
          <p:cNvCxnSpPr/>
          <p:nvPr>
            <p:custDataLst>
              <p:tags r:id="rId33"/>
            </p:custDataLst>
          </p:nvPr>
        </p:nvCxnSpPr>
        <p:spPr bwMode="gray">
          <a:xfrm>
            <a:off x="2330449" y="836613"/>
            <a:ext cx="114300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466F240F-4507-4B61-95A7-47AF099494BB}"/>
              </a:ext>
            </a:extLst>
          </p:cNvPr>
          <p:cNvCxnSpPr/>
          <p:nvPr>
            <p:custDataLst>
              <p:tags r:id="rId34"/>
            </p:custDataLst>
          </p:nvPr>
        </p:nvCxnSpPr>
        <p:spPr bwMode="gray">
          <a:xfrm>
            <a:off x="3529013" y="836613"/>
            <a:ext cx="11477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1" name="Straight Connector 290">
            <a:extLst>
              <a:ext uri="{FF2B5EF4-FFF2-40B4-BE49-F238E27FC236}">
                <a16:creationId xmlns:a16="http://schemas.microsoft.com/office/drawing/2014/main" id="{446B4332-60AB-479F-89FC-8C1182E94483}"/>
              </a:ext>
            </a:extLst>
          </p:cNvPr>
          <p:cNvCxnSpPr/>
          <p:nvPr>
            <p:custDataLst>
              <p:tags r:id="rId35"/>
            </p:custDataLst>
          </p:nvPr>
        </p:nvCxnSpPr>
        <p:spPr bwMode="gray">
          <a:xfrm>
            <a:off x="5930899" y="836613"/>
            <a:ext cx="114300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2" name="Straight Connector 321">
            <a:extLst>
              <a:ext uri="{FF2B5EF4-FFF2-40B4-BE49-F238E27FC236}">
                <a16:creationId xmlns:a16="http://schemas.microsoft.com/office/drawing/2014/main" id="{E9C65C00-1044-4847-8999-80C6EC46FA8F}"/>
              </a:ext>
            </a:extLst>
          </p:cNvPr>
          <p:cNvCxnSpPr/>
          <p:nvPr>
            <p:custDataLst>
              <p:tags r:id="rId36"/>
            </p:custDataLst>
          </p:nvPr>
        </p:nvCxnSpPr>
        <p:spPr bwMode="gray">
          <a:xfrm>
            <a:off x="7129463" y="836613"/>
            <a:ext cx="11985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E45127B-F911-4DF8-A103-3B00608E604C}"/>
              </a:ext>
            </a:extLst>
          </p:cNvPr>
          <p:cNvCxnSpPr/>
          <p:nvPr>
            <p:custDataLst>
              <p:tags r:id="rId37"/>
            </p:custDataLst>
          </p:nvPr>
        </p:nvCxnSpPr>
        <p:spPr bwMode="gray">
          <a:xfrm>
            <a:off x="8328025" y="1060449"/>
            <a:ext cx="0" cy="293370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5E18690-BDE4-4FEC-B2E4-25D59C777DCD}"/>
              </a:ext>
            </a:extLst>
          </p:cNvPr>
          <p:cNvCxnSpPr/>
          <p:nvPr>
            <p:custDataLst>
              <p:tags r:id="rId38"/>
            </p:custDataLst>
          </p:nvPr>
        </p:nvCxnSpPr>
        <p:spPr bwMode="gray">
          <a:xfrm>
            <a:off x="4732338" y="1060449"/>
            <a:ext cx="0" cy="293370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962DEF16-732C-49A1-91BB-892705F18E54}"/>
              </a:ext>
            </a:extLst>
          </p:cNvPr>
          <p:cNvCxnSpPr/>
          <p:nvPr>
            <p:custDataLst>
              <p:tags r:id="rId39"/>
            </p:custDataLst>
          </p:nvPr>
        </p:nvCxnSpPr>
        <p:spPr bwMode="gray">
          <a:xfrm>
            <a:off x="3529013" y="1060449"/>
            <a:ext cx="0" cy="293370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8A9D8A0E-02B4-46A6-B8BB-9F5477543757}"/>
              </a:ext>
            </a:extLst>
          </p:cNvPr>
          <p:cNvCxnSpPr/>
          <p:nvPr>
            <p:custDataLst>
              <p:tags r:id="rId40"/>
            </p:custDataLst>
          </p:nvPr>
        </p:nvCxnSpPr>
        <p:spPr bwMode="gray">
          <a:xfrm>
            <a:off x="7129463" y="1060449"/>
            <a:ext cx="0" cy="293370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0EBC8F3-6E7C-4E5F-A7E3-2E58B3393E3B}"/>
              </a:ext>
            </a:extLst>
          </p:cNvPr>
          <p:cNvCxnSpPr/>
          <p:nvPr>
            <p:custDataLst>
              <p:tags r:id="rId41"/>
            </p:custDataLst>
          </p:nvPr>
        </p:nvCxnSpPr>
        <p:spPr bwMode="gray">
          <a:xfrm>
            <a:off x="2028825" y="1060449"/>
            <a:ext cx="0" cy="293370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585264D1-30F7-45CA-816D-F360F62A9AE9}"/>
              </a:ext>
            </a:extLst>
          </p:cNvPr>
          <p:cNvCxnSpPr/>
          <p:nvPr>
            <p:custDataLst>
              <p:tags r:id="rId42"/>
            </p:custDataLst>
          </p:nvPr>
        </p:nvCxnSpPr>
        <p:spPr bwMode="gray">
          <a:xfrm>
            <a:off x="5930900" y="1060449"/>
            <a:ext cx="0" cy="293370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DE0DC15-82A9-4D40-AD11-79B825D85F0B}"/>
              </a:ext>
            </a:extLst>
          </p:cNvPr>
          <p:cNvCxnSpPr/>
          <p:nvPr>
            <p:custDataLst>
              <p:tags r:id="rId43"/>
            </p:custDataLst>
          </p:nvPr>
        </p:nvCxnSpPr>
        <p:spPr bwMode="gray">
          <a:xfrm>
            <a:off x="2330450" y="1060449"/>
            <a:ext cx="0" cy="293370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10E8C675-F6F5-4510-9456-577B26A5F114}"/>
              </a:ext>
            </a:extLst>
          </p:cNvPr>
          <p:cNvCxnSpPr/>
          <p:nvPr>
            <p:custDataLst>
              <p:tags r:id="rId44"/>
            </p:custDataLst>
          </p:nvPr>
        </p:nvCxnSpPr>
        <p:spPr bwMode="gray">
          <a:xfrm>
            <a:off x="6226175"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9E71EB00-9C99-47E6-9E64-5CFC697939A4}"/>
              </a:ext>
            </a:extLst>
          </p:cNvPr>
          <p:cNvCxnSpPr/>
          <p:nvPr>
            <p:custDataLst>
              <p:tags r:id="rId45"/>
            </p:custDataLst>
          </p:nvPr>
        </p:nvCxnSpPr>
        <p:spPr bwMode="gray">
          <a:xfrm>
            <a:off x="7723188"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8C9AB85B-031B-41CB-987A-71C2176F7F52}"/>
              </a:ext>
            </a:extLst>
          </p:cNvPr>
          <p:cNvCxnSpPr/>
          <p:nvPr>
            <p:custDataLst>
              <p:tags r:id="rId46"/>
            </p:custDataLst>
          </p:nvPr>
        </p:nvCxnSpPr>
        <p:spPr bwMode="gray">
          <a:xfrm>
            <a:off x="4127500"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227149DC-3064-4724-B4BD-D78667EA6860}"/>
              </a:ext>
            </a:extLst>
          </p:cNvPr>
          <p:cNvCxnSpPr/>
          <p:nvPr>
            <p:custDataLst>
              <p:tags r:id="rId47"/>
            </p:custDataLst>
          </p:nvPr>
        </p:nvCxnSpPr>
        <p:spPr bwMode="gray">
          <a:xfrm>
            <a:off x="3829050"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3E5D65C-C94B-4271-A3CE-783C9C060172}"/>
              </a:ext>
            </a:extLst>
          </p:cNvPr>
          <p:cNvCxnSpPr/>
          <p:nvPr>
            <p:custDataLst>
              <p:tags r:id="rId48"/>
            </p:custDataLst>
          </p:nvPr>
        </p:nvCxnSpPr>
        <p:spPr bwMode="gray">
          <a:xfrm>
            <a:off x="3227388"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FFE7086D-4F0A-43A0-B879-3E32CBF08D09}"/>
              </a:ext>
            </a:extLst>
          </p:cNvPr>
          <p:cNvCxnSpPr/>
          <p:nvPr>
            <p:custDataLst>
              <p:tags r:id="rId49"/>
            </p:custDataLst>
          </p:nvPr>
        </p:nvCxnSpPr>
        <p:spPr bwMode="gray">
          <a:xfrm>
            <a:off x="5027613"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B91F897D-9285-4DD1-B743-F72C9236B0CE}"/>
              </a:ext>
            </a:extLst>
          </p:cNvPr>
          <p:cNvCxnSpPr/>
          <p:nvPr>
            <p:custDataLst>
              <p:tags r:id="rId50"/>
            </p:custDataLst>
          </p:nvPr>
        </p:nvCxnSpPr>
        <p:spPr bwMode="gray">
          <a:xfrm>
            <a:off x="2627313"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A39555D4-834E-445C-9989-04D7E50F5ACF}"/>
              </a:ext>
            </a:extLst>
          </p:cNvPr>
          <p:cNvCxnSpPr/>
          <p:nvPr>
            <p:custDataLst>
              <p:tags r:id="rId51"/>
            </p:custDataLst>
          </p:nvPr>
        </p:nvCxnSpPr>
        <p:spPr bwMode="gray">
          <a:xfrm>
            <a:off x="7424738"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0FE5937A-4F1C-4E1B-B378-AA88A975F2A5}"/>
              </a:ext>
            </a:extLst>
          </p:cNvPr>
          <p:cNvCxnSpPr/>
          <p:nvPr>
            <p:custDataLst>
              <p:tags r:id="rId52"/>
            </p:custDataLst>
          </p:nvPr>
        </p:nvCxnSpPr>
        <p:spPr bwMode="gray">
          <a:xfrm>
            <a:off x="6524625"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B6103C46-32AF-4A16-B195-83BE9A4BC4FB}"/>
              </a:ext>
            </a:extLst>
          </p:cNvPr>
          <p:cNvCxnSpPr/>
          <p:nvPr>
            <p:custDataLst>
              <p:tags r:id="rId53"/>
            </p:custDataLst>
          </p:nvPr>
        </p:nvCxnSpPr>
        <p:spPr bwMode="gray">
          <a:xfrm>
            <a:off x="2925763"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E1C3CE-1D71-4633-A3D2-04CCD55A40E2}"/>
              </a:ext>
            </a:extLst>
          </p:cNvPr>
          <p:cNvCxnSpPr/>
          <p:nvPr>
            <p:custDataLst>
              <p:tags r:id="rId54"/>
            </p:custDataLst>
          </p:nvPr>
        </p:nvCxnSpPr>
        <p:spPr bwMode="gray">
          <a:xfrm>
            <a:off x="4429125"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168A58B7-67F4-4EDF-B396-3C90A4A1F083}"/>
              </a:ext>
            </a:extLst>
          </p:cNvPr>
          <p:cNvCxnSpPr/>
          <p:nvPr>
            <p:custDataLst>
              <p:tags r:id="rId55"/>
            </p:custDataLst>
          </p:nvPr>
        </p:nvCxnSpPr>
        <p:spPr bwMode="gray">
          <a:xfrm>
            <a:off x="8026400"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A769AB72-4143-441B-8735-EEBF8DAC1C53}"/>
              </a:ext>
            </a:extLst>
          </p:cNvPr>
          <p:cNvCxnSpPr/>
          <p:nvPr>
            <p:custDataLst>
              <p:tags r:id="rId56"/>
            </p:custDataLst>
          </p:nvPr>
        </p:nvCxnSpPr>
        <p:spPr bwMode="gray">
          <a:xfrm>
            <a:off x="5326063"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649AABB-5A74-408A-B322-BF2A609212D0}"/>
              </a:ext>
            </a:extLst>
          </p:cNvPr>
          <p:cNvCxnSpPr/>
          <p:nvPr>
            <p:custDataLst>
              <p:tags r:id="rId57"/>
            </p:custDataLst>
          </p:nvPr>
        </p:nvCxnSpPr>
        <p:spPr bwMode="gray">
          <a:xfrm>
            <a:off x="5627688"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6200E5FD-B43A-4BAB-9B3D-2AFFB69CB23E}"/>
              </a:ext>
            </a:extLst>
          </p:cNvPr>
          <p:cNvCxnSpPr/>
          <p:nvPr>
            <p:custDataLst>
              <p:tags r:id="rId58"/>
            </p:custDataLst>
          </p:nvPr>
        </p:nvCxnSpPr>
        <p:spPr bwMode="gray">
          <a:xfrm>
            <a:off x="6827838" y="1060449"/>
            <a:ext cx="0" cy="2933700"/>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B250107-96F8-4814-B5E7-DE0719AF66B1}"/>
              </a:ext>
            </a:extLst>
          </p:cNvPr>
          <p:cNvCxnSpPr/>
          <p:nvPr>
            <p:custDataLst>
              <p:tags r:id="rId59"/>
            </p:custDataLst>
          </p:nvPr>
        </p:nvCxnSpPr>
        <p:spPr bwMode="gray">
          <a:xfrm>
            <a:off x="174625" y="1973263"/>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863FAE5A-8A0F-441B-83ED-376D5D7E3312}"/>
              </a:ext>
            </a:extLst>
          </p:cNvPr>
          <p:cNvCxnSpPr/>
          <p:nvPr>
            <p:custDataLst>
              <p:tags r:id="rId60"/>
            </p:custDataLst>
          </p:nvPr>
        </p:nvCxnSpPr>
        <p:spPr bwMode="gray">
          <a:xfrm>
            <a:off x="174625" y="3059113"/>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E3A8623-9593-41FB-BECD-640AFF7B7080}"/>
              </a:ext>
            </a:extLst>
          </p:cNvPr>
          <p:cNvCxnSpPr/>
          <p:nvPr>
            <p:custDataLst>
              <p:tags r:id="rId61"/>
            </p:custDataLst>
          </p:nvPr>
        </p:nvCxnSpPr>
        <p:spPr bwMode="gray">
          <a:xfrm>
            <a:off x="174625" y="399415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9E3D1B4-A678-41BC-BA15-333BBBBFAF54}"/>
              </a:ext>
            </a:extLst>
          </p:cNvPr>
          <p:cNvCxnSpPr/>
          <p:nvPr>
            <p:custDataLst>
              <p:tags r:id="rId62"/>
            </p:custDataLst>
          </p:nvPr>
        </p:nvCxnSpPr>
        <p:spPr bwMode="gray">
          <a:xfrm>
            <a:off x="174625" y="1060450"/>
            <a:ext cx="8794750"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8" name="Text Placeholder 2">
            <a:extLst>
              <a:ext uri="{FF2B5EF4-FFF2-40B4-BE49-F238E27FC236}">
                <a16:creationId xmlns:a16="http://schemas.microsoft.com/office/drawing/2014/main" id="{1CF44311-F859-4E55-816C-C2D41B7C7C8C}"/>
              </a:ext>
            </a:extLst>
          </p:cNvPr>
          <p:cNvSpPr>
            <a:spLocks noGrp="1"/>
          </p:cNvSpPr>
          <p:nvPr>
            <p:custDataLst>
              <p:tags r:id="rId63"/>
            </p:custDataLst>
          </p:nvPr>
        </p:nvSpPr>
        <p:spPr bwMode="auto">
          <a:xfrm>
            <a:off x="5326063" y="1362075"/>
            <a:ext cx="301625" cy="204788"/>
          </a:xfrm>
          <a:prstGeom prst="homePlate">
            <a:avLst>
              <a:gd name="adj" fmla="val 17829"/>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50" dirty="0">
              <a:sym typeface="+mn-lt"/>
            </a:endParaRPr>
          </a:p>
        </p:txBody>
      </p:sp>
      <p:sp>
        <p:nvSpPr>
          <p:cNvPr id="168" name="Text Placeholder 2">
            <a:extLst>
              <a:ext uri="{FF2B5EF4-FFF2-40B4-BE49-F238E27FC236}">
                <a16:creationId xmlns:a16="http://schemas.microsoft.com/office/drawing/2014/main" id="{5D42316C-80B1-4DE1-95D2-7213EE9AFC7C}"/>
              </a:ext>
            </a:extLst>
          </p:cNvPr>
          <p:cNvSpPr>
            <a:spLocks noGrp="1"/>
          </p:cNvSpPr>
          <p:nvPr>
            <p:custDataLst>
              <p:tags r:id="rId64"/>
            </p:custDataLst>
          </p:nvPr>
        </p:nvSpPr>
        <p:spPr bwMode="auto">
          <a:xfrm>
            <a:off x="4127500" y="1362075"/>
            <a:ext cx="301625" cy="204788"/>
          </a:xfrm>
          <a:prstGeom prst="homePlate">
            <a:avLst>
              <a:gd name="adj" fmla="val 17829"/>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50" dirty="0">
              <a:sym typeface="+mn-lt"/>
            </a:endParaRPr>
          </a:p>
        </p:txBody>
      </p:sp>
      <p:sp>
        <p:nvSpPr>
          <p:cNvPr id="78" name="Text Placeholder 2">
            <a:extLst>
              <a:ext uri="{FF2B5EF4-FFF2-40B4-BE49-F238E27FC236}">
                <a16:creationId xmlns:a16="http://schemas.microsoft.com/office/drawing/2014/main" id="{72E59354-B891-4987-AFFC-0D81D943FA4A}"/>
              </a:ext>
            </a:extLst>
          </p:cNvPr>
          <p:cNvSpPr>
            <a:spLocks noGrp="1"/>
          </p:cNvSpPr>
          <p:nvPr>
            <p:custDataLst>
              <p:tags r:id="rId65"/>
            </p:custDataLst>
          </p:nvPr>
        </p:nvSpPr>
        <p:spPr bwMode="auto">
          <a:xfrm>
            <a:off x="7129463" y="3371850"/>
            <a:ext cx="1189038" cy="204788"/>
          </a:xfrm>
          <a:prstGeom prst="homePlate">
            <a:avLst>
              <a:gd name="adj" fmla="val 17829"/>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50" dirty="0">
              <a:sym typeface="+mn-lt"/>
            </a:endParaRPr>
          </a:p>
        </p:txBody>
      </p:sp>
      <p:sp>
        <p:nvSpPr>
          <p:cNvPr id="121" name="Text Placeholder 2">
            <a:extLst>
              <a:ext uri="{FF2B5EF4-FFF2-40B4-BE49-F238E27FC236}">
                <a16:creationId xmlns:a16="http://schemas.microsoft.com/office/drawing/2014/main" id="{D421CAF4-3D1C-4242-8276-7B85A7FDDA0D}"/>
              </a:ext>
            </a:extLst>
          </p:cNvPr>
          <p:cNvSpPr>
            <a:spLocks noGrp="1"/>
          </p:cNvSpPr>
          <p:nvPr>
            <p:custDataLst>
              <p:tags r:id="rId66"/>
            </p:custDataLst>
          </p:nvPr>
        </p:nvSpPr>
        <p:spPr bwMode="auto">
          <a:xfrm>
            <a:off x="2925763" y="1362075"/>
            <a:ext cx="301625" cy="204788"/>
          </a:xfrm>
          <a:prstGeom prst="homePlate">
            <a:avLst>
              <a:gd name="adj" fmla="val 17829"/>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50" dirty="0">
              <a:sym typeface="+mn-lt"/>
            </a:endParaRPr>
          </a:p>
        </p:txBody>
      </p:sp>
      <p:sp>
        <p:nvSpPr>
          <p:cNvPr id="122" name="Text Placeholder 2">
            <a:extLst>
              <a:ext uri="{FF2B5EF4-FFF2-40B4-BE49-F238E27FC236}">
                <a16:creationId xmlns:a16="http://schemas.microsoft.com/office/drawing/2014/main" id="{63BCFCD6-9548-42C7-B4F8-101D46C23911}"/>
              </a:ext>
            </a:extLst>
          </p:cNvPr>
          <p:cNvSpPr>
            <a:spLocks noGrp="1"/>
          </p:cNvSpPr>
          <p:nvPr>
            <p:custDataLst>
              <p:tags r:id="rId67"/>
            </p:custDataLst>
          </p:nvPr>
        </p:nvSpPr>
        <p:spPr bwMode="auto">
          <a:xfrm>
            <a:off x="5930900" y="2287588"/>
            <a:ext cx="1198563" cy="204788"/>
          </a:xfrm>
          <a:prstGeom prst="homePlate">
            <a:avLst>
              <a:gd name="adj" fmla="val 17829"/>
            </a:avLst>
          </a:prstGeom>
          <a:solidFill>
            <a:schemeClr val="accent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50" dirty="0">
              <a:sym typeface="+mn-lt"/>
            </a:endParaRPr>
          </a:p>
        </p:txBody>
      </p:sp>
      <p:sp>
        <p:nvSpPr>
          <p:cNvPr id="126" name="Text Placeholder 2">
            <a:extLst>
              <a:ext uri="{FF2B5EF4-FFF2-40B4-BE49-F238E27FC236}">
                <a16:creationId xmlns:a16="http://schemas.microsoft.com/office/drawing/2014/main" id="{E4B7A6A0-A04D-49BD-A310-FC101D2CCABF}"/>
              </a:ext>
            </a:extLst>
          </p:cNvPr>
          <p:cNvSpPr>
            <a:spLocks noGrp="1"/>
          </p:cNvSpPr>
          <p:nvPr>
            <p:custDataLst>
              <p:tags r:id="rId68"/>
            </p:custDataLst>
          </p:nvPr>
        </p:nvSpPr>
        <p:spPr bwMode="auto">
          <a:xfrm>
            <a:off x="8369300" y="868363"/>
            <a:ext cx="600075" cy="1603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50" b="1" dirty="0">
                <a:solidFill>
                  <a:schemeClr val="accent3"/>
                </a:solidFill>
                <a:sym typeface="+mn-lt"/>
              </a:rPr>
              <a:t>Rationale</a:t>
            </a:r>
            <a:endParaRPr lang="en-US" sz="1050" b="1" dirty="0">
              <a:solidFill>
                <a:schemeClr val="accent3"/>
              </a:solidFill>
              <a:sym typeface="+mn-lt"/>
            </a:endParaRPr>
          </a:p>
        </p:txBody>
      </p:sp>
      <p:sp>
        <p:nvSpPr>
          <p:cNvPr id="101" name="Text Placeholder 2">
            <a:extLst>
              <a:ext uri="{FF2B5EF4-FFF2-40B4-BE49-F238E27FC236}">
                <a16:creationId xmlns:a16="http://schemas.microsoft.com/office/drawing/2014/main" id="{5BFF7A4B-D5A3-41A7-AA08-70AE2C9C9DC8}"/>
              </a:ext>
            </a:extLst>
          </p:cNvPr>
          <p:cNvSpPr>
            <a:spLocks noGrp="1"/>
          </p:cNvSpPr>
          <p:nvPr>
            <p:custDataLst>
              <p:tags r:id="rId69"/>
            </p:custDataLst>
          </p:nvPr>
        </p:nvSpPr>
        <p:spPr bwMode="auto">
          <a:xfrm>
            <a:off x="174625" y="1362075"/>
            <a:ext cx="1485900"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050" dirty="0"/>
              <a:t>Refresh perspective and </a:t>
            </a:r>
          </a:p>
          <a:p>
            <a:r>
              <a:rPr lang="en-US" sz="1050" dirty="0"/>
              <a:t>perform vendor diligence</a:t>
            </a:r>
            <a:endParaRPr lang="en-US" sz="1050" dirty="0">
              <a:sym typeface="Calibri" panose="020F0502020204030204" pitchFamily="34" charset="0"/>
            </a:endParaRPr>
          </a:p>
        </p:txBody>
      </p:sp>
      <p:sp>
        <p:nvSpPr>
          <p:cNvPr id="77" name="Text Placeholder 2">
            <a:extLst>
              <a:ext uri="{FF2B5EF4-FFF2-40B4-BE49-F238E27FC236}">
                <a16:creationId xmlns:a16="http://schemas.microsoft.com/office/drawing/2014/main" id="{834D8409-0455-4459-A3CD-CEB58AEEBBA2}"/>
              </a:ext>
            </a:extLst>
          </p:cNvPr>
          <p:cNvSpPr>
            <a:spLocks noGrp="1"/>
          </p:cNvSpPr>
          <p:nvPr>
            <p:custDataLst>
              <p:tags r:id="rId70"/>
            </p:custDataLst>
          </p:nvPr>
        </p:nvSpPr>
        <p:spPr bwMode="auto">
          <a:xfrm>
            <a:off x="174625" y="3371850"/>
            <a:ext cx="1717675" cy="3206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50" dirty="0"/>
              <a:t>Begin implementation of new</a:t>
            </a:r>
          </a:p>
          <a:p>
            <a:r>
              <a:rPr lang="en-US" sz="1050" dirty="0">
                <a:sym typeface="Calibri" panose="020F0502020204030204" pitchFamily="34" charset="0"/>
              </a:rPr>
              <a:t>CSS system</a:t>
            </a:r>
          </a:p>
        </p:txBody>
      </p:sp>
      <p:sp>
        <p:nvSpPr>
          <p:cNvPr id="102" name="Text Placeholder 2">
            <a:extLst>
              <a:ext uri="{FF2B5EF4-FFF2-40B4-BE49-F238E27FC236}">
                <a16:creationId xmlns:a16="http://schemas.microsoft.com/office/drawing/2014/main" id="{F3DCB856-DFEF-4481-8325-CDD788A09CF1}"/>
              </a:ext>
            </a:extLst>
          </p:cNvPr>
          <p:cNvSpPr>
            <a:spLocks noGrp="1"/>
          </p:cNvSpPr>
          <p:nvPr>
            <p:custDataLst>
              <p:tags r:id="rId71"/>
            </p:custDataLst>
          </p:nvPr>
        </p:nvSpPr>
        <p:spPr bwMode="auto">
          <a:xfrm>
            <a:off x="174625" y="2287588"/>
            <a:ext cx="1812925" cy="4810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50" dirty="0"/>
              <a:t>Plan and develop a </a:t>
            </a:r>
          </a:p>
          <a:p>
            <a:r>
              <a:rPr lang="en-US" altLang="en-US" sz="1050" dirty="0"/>
              <a:t>business case for replacement</a:t>
            </a:r>
          </a:p>
          <a:p>
            <a:r>
              <a:rPr lang="en-US" sz="1050" dirty="0">
                <a:sym typeface="Calibri" panose="020F0502020204030204" pitchFamily="34" charset="0"/>
              </a:rPr>
              <a:t>(including securing funding)</a:t>
            </a:r>
          </a:p>
        </p:txBody>
      </p:sp>
      <p:sp>
        <p:nvSpPr>
          <p:cNvPr id="80" name="Rectangle 8">
            <a:extLst>
              <a:ext uri="{FF2B5EF4-FFF2-40B4-BE49-F238E27FC236}">
                <a16:creationId xmlns:a16="http://schemas.microsoft.com/office/drawing/2014/main" id="{2FD4452C-A0EC-421D-99C3-A09909FBA019}"/>
              </a:ext>
            </a:extLst>
          </p:cNvPr>
          <p:cNvSpPr txBox="1">
            <a:spLocks/>
          </p:cNvSpPr>
          <p:nvPr>
            <p:custDataLst>
              <p:tags r:id="rId72"/>
            </p:custDataLst>
          </p:nvPr>
        </p:nvSpPr>
        <p:spPr>
          <a:xfrm>
            <a:off x="1289362" y="4132261"/>
            <a:ext cx="6565276" cy="1954381"/>
          </a:xfrm>
          <a:prstGeom prst="rect">
            <a:avLst/>
          </a:prstGeom>
          <a:solidFill>
            <a:schemeClr val="bg1">
              <a:lumMod val="95000"/>
            </a:schemeClr>
          </a:solidFill>
          <a:ln>
            <a:solidFill>
              <a:srgbClr val="FFFFFF"/>
            </a:solidFill>
          </a:ln>
        </p:spPr>
        <p:txBody>
          <a:bodyPr vert="horz" wrap="square" lIns="76200" tIns="76200" rIns="76200" bIns="7620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Bef>
                <a:spcPts val="900"/>
              </a:spcBef>
            </a:pPr>
            <a:r>
              <a:rPr lang="en-US" sz="1050" b="1" dirty="0">
                <a:solidFill>
                  <a:schemeClr val="accent4"/>
                </a:solidFill>
              </a:rPr>
              <a:t>3 key considerations for CSS replacement:</a:t>
            </a:r>
          </a:p>
          <a:p>
            <a:pPr marL="228600" indent="-228600">
              <a:spcBef>
                <a:spcPts val="900"/>
              </a:spcBef>
              <a:buFont typeface="+mj-lt"/>
              <a:buAutoNum type="arabicPeriod"/>
            </a:pPr>
            <a:r>
              <a:rPr lang="en-US" sz="1050" dirty="0"/>
              <a:t>Replacing CSS will be a sizable investment and undertaking that will overshadow everything else for ~5 years – </a:t>
            </a:r>
            <a:r>
              <a:rPr lang="en-US" sz="1050" b="1" dirty="0">
                <a:solidFill>
                  <a:schemeClr val="accent4"/>
                </a:solidFill>
              </a:rPr>
              <a:t>there are likely other packages that should be prioritized first</a:t>
            </a:r>
          </a:p>
          <a:p>
            <a:pPr marL="228600" indent="-228600">
              <a:spcBef>
                <a:spcPts val="900"/>
              </a:spcBef>
              <a:buFont typeface="+mj-lt"/>
              <a:buAutoNum type="arabicPeriod"/>
            </a:pPr>
            <a:r>
              <a:rPr lang="en-US" sz="1050" dirty="0"/>
              <a:t>Another reason for holding off on this package is that there are current resource constraints with many other utilities currently going through this process (e.g., Duke, </a:t>
            </a:r>
            <a:r>
              <a:rPr lang="en-US" sz="1050" dirty="0" err="1"/>
              <a:t>ConEd</a:t>
            </a:r>
            <a:r>
              <a:rPr lang="en-US" sz="1050" dirty="0"/>
              <a:t>, </a:t>
            </a:r>
            <a:r>
              <a:rPr lang="en-US" sz="1050" dirty="0" err="1"/>
              <a:t>ComED</a:t>
            </a:r>
            <a:r>
              <a:rPr lang="en-US" sz="1050" dirty="0"/>
              <a:t>) with only 2 vendors and a small set of </a:t>
            </a:r>
            <a:r>
              <a:rPr lang="en-US" sz="1050" dirty="0" err="1"/>
              <a:t>SIs</a:t>
            </a:r>
            <a:r>
              <a:rPr lang="en-US" sz="1050" dirty="0"/>
              <a:t> providing integration – </a:t>
            </a:r>
            <a:r>
              <a:rPr lang="en-US" sz="1050" b="1" dirty="0">
                <a:solidFill>
                  <a:schemeClr val="accent4"/>
                </a:solidFill>
              </a:rPr>
              <a:t>by waiting, Ameren can not only ensure that we work with the “A team”, but can also leverage the replacement playbook from other utilities</a:t>
            </a:r>
          </a:p>
          <a:p>
            <a:pPr marL="228600" indent="-228600">
              <a:spcBef>
                <a:spcPts val="900"/>
              </a:spcBef>
              <a:buFont typeface="+mj-lt"/>
              <a:buAutoNum type="arabicPeriod"/>
            </a:pPr>
            <a:r>
              <a:rPr lang="en-US" sz="1050" dirty="0"/>
              <a:t>Even while waiting to undergo the CSS replacement initiative, Ameren should </a:t>
            </a:r>
            <a:r>
              <a:rPr lang="en-US" sz="1050" b="1" dirty="0">
                <a:solidFill>
                  <a:schemeClr val="accent4"/>
                </a:solidFill>
              </a:rPr>
              <a:t>constantly be updating its perspective</a:t>
            </a:r>
            <a:r>
              <a:rPr lang="en-US" sz="1050" dirty="0"/>
              <a:t> given industry shifts and trends that could influence what this looks like in the future</a:t>
            </a:r>
          </a:p>
        </p:txBody>
      </p:sp>
      <p:sp>
        <p:nvSpPr>
          <p:cNvPr id="89" name="RectangleLegend1">
            <a:extLst>
              <a:ext uri="{FF2B5EF4-FFF2-40B4-BE49-F238E27FC236}">
                <a16:creationId xmlns:a16="http://schemas.microsoft.com/office/drawing/2014/main" id="{0801D5D1-CBBC-473F-AF7B-38FEB2A10E88}"/>
              </a:ext>
            </a:extLst>
          </p:cNvPr>
          <p:cNvSpPr>
            <a:spLocks noChangeArrowheads="1"/>
          </p:cNvSpPr>
          <p:nvPr/>
        </p:nvSpPr>
        <p:spPr bwMode="auto">
          <a:xfrm>
            <a:off x="5935464" y="340822"/>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99" name="RectangleLegend2">
            <a:extLst>
              <a:ext uri="{FF2B5EF4-FFF2-40B4-BE49-F238E27FC236}">
                <a16:creationId xmlns:a16="http://schemas.microsoft.com/office/drawing/2014/main" id="{B1F193B8-698E-424F-9C05-2ED4CF2D89FC}"/>
              </a:ext>
            </a:extLst>
          </p:cNvPr>
          <p:cNvSpPr>
            <a:spLocks noChangeArrowheads="1"/>
          </p:cNvSpPr>
          <p:nvPr/>
        </p:nvSpPr>
        <p:spPr bwMode="auto">
          <a:xfrm>
            <a:off x="6870524" y="340822"/>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108" name="RectangleLegend3">
            <a:extLst>
              <a:ext uri="{FF2B5EF4-FFF2-40B4-BE49-F238E27FC236}">
                <a16:creationId xmlns:a16="http://schemas.microsoft.com/office/drawing/2014/main" id="{6979F99F-770F-49C4-BABA-161CCBC68620}"/>
              </a:ext>
            </a:extLst>
          </p:cNvPr>
          <p:cNvSpPr>
            <a:spLocks noChangeArrowheads="1"/>
          </p:cNvSpPr>
          <p:nvPr/>
        </p:nvSpPr>
        <p:spPr bwMode="auto">
          <a:xfrm>
            <a:off x="7981914" y="340822"/>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109" name="Legend1">
            <a:extLst>
              <a:ext uri="{FF2B5EF4-FFF2-40B4-BE49-F238E27FC236}">
                <a16:creationId xmlns:a16="http://schemas.microsoft.com/office/drawing/2014/main" id="{BC1D3E9E-60CE-4786-A4D5-A4E29AD07824}"/>
              </a:ext>
            </a:extLst>
          </p:cNvPr>
          <p:cNvSpPr>
            <a:spLocks noChangeArrowheads="1"/>
          </p:cNvSpPr>
          <p:nvPr/>
        </p:nvSpPr>
        <p:spPr bwMode="auto">
          <a:xfrm>
            <a:off x="6159577" y="329481"/>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110" name="Legend2">
            <a:extLst>
              <a:ext uri="{FF2B5EF4-FFF2-40B4-BE49-F238E27FC236}">
                <a16:creationId xmlns:a16="http://schemas.microsoft.com/office/drawing/2014/main" id="{7F001354-B0EF-46A8-943A-585F68B548D1}"/>
              </a:ext>
            </a:extLst>
          </p:cNvPr>
          <p:cNvSpPr>
            <a:spLocks noChangeArrowheads="1"/>
          </p:cNvSpPr>
          <p:nvPr/>
        </p:nvSpPr>
        <p:spPr bwMode="auto">
          <a:xfrm>
            <a:off x="7094637" y="329481"/>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111" name="Legend3">
            <a:extLst>
              <a:ext uri="{FF2B5EF4-FFF2-40B4-BE49-F238E27FC236}">
                <a16:creationId xmlns:a16="http://schemas.microsoft.com/office/drawing/2014/main" id="{097C00DE-B2BF-482E-9E6B-B71269050B93}"/>
              </a:ext>
            </a:extLst>
          </p:cNvPr>
          <p:cNvSpPr>
            <a:spLocks noChangeArrowheads="1"/>
          </p:cNvSpPr>
          <p:nvPr/>
        </p:nvSpPr>
        <p:spPr bwMode="auto">
          <a:xfrm>
            <a:off x="8206028" y="329481"/>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112" name="RectangleLegend1">
            <a:extLst>
              <a:ext uri="{FF2B5EF4-FFF2-40B4-BE49-F238E27FC236}">
                <a16:creationId xmlns:a16="http://schemas.microsoft.com/office/drawing/2014/main" id="{49E12335-DD2C-45A2-9DA7-2C7E8125E998}"/>
              </a:ext>
            </a:extLst>
          </p:cNvPr>
          <p:cNvSpPr>
            <a:spLocks noChangeArrowheads="1"/>
          </p:cNvSpPr>
          <p:nvPr/>
        </p:nvSpPr>
        <p:spPr bwMode="auto">
          <a:xfrm>
            <a:off x="4269357" y="340822"/>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113" name="Legend1">
            <a:extLst>
              <a:ext uri="{FF2B5EF4-FFF2-40B4-BE49-F238E27FC236}">
                <a16:creationId xmlns:a16="http://schemas.microsoft.com/office/drawing/2014/main" id="{1AC101AF-3115-4278-B0EF-44CE3325A51C}"/>
              </a:ext>
            </a:extLst>
          </p:cNvPr>
          <p:cNvSpPr>
            <a:spLocks noChangeArrowheads="1"/>
          </p:cNvSpPr>
          <p:nvPr/>
        </p:nvSpPr>
        <p:spPr bwMode="auto">
          <a:xfrm>
            <a:off x="4493470" y="329481"/>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Tree>
    <p:extLst>
      <p:ext uri="{BB962C8B-B14F-4D97-AF65-F5344CB8AC3E}">
        <p14:creationId xmlns:p14="http://schemas.microsoft.com/office/powerpoint/2010/main" val="13114819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3785202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59064" name="think-cell Slide" r:id="rId73" imgW="473" imgH="473" progId="TCLayout.ActiveDocument.1">
                  <p:embed/>
                </p:oleObj>
              </mc:Choice>
              <mc:Fallback>
                <p:oleObj name="think-cell Slide" r:id="rId73"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74"/>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700"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Foundational enablers</a:t>
            </a:r>
          </a:p>
        </p:txBody>
      </p:sp>
      <p:sp>
        <p:nvSpPr>
          <p:cNvPr id="198" name="Text Placeholder 2">
            <a:extLst>
              <a:ext uri="{FF2B5EF4-FFF2-40B4-BE49-F238E27FC236}">
                <a16:creationId xmlns:a16="http://schemas.microsoft.com/office/drawing/2014/main" id="{3B205AA9-BDAE-4A89-856F-9001D6C7CD36}"/>
              </a:ext>
            </a:extLst>
          </p:cNvPr>
          <p:cNvSpPr>
            <a:spLocks noGrp="1"/>
          </p:cNvSpPr>
          <p:nvPr>
            <p:custDataLst>
              <p:tags r:id="rId4"/>
            </p:custDataLst>
          </p:nvPr>
        </p:nvSpPr>
        <p:spPr bwMode="auto">
          <a:xfrm>
            <a:off x="3468688" y="542925"/>
            <a:ext cx="473075"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03450FA-7635-45B3-8640-017631166BA9}" type="datetime'''''''''''''''''''''''''''''''''''''''20''''''1''''8'''''''''">
              <a:rPr lang="en-US" altLang="en-US" sz="750" b="1" smtClean="0">
                <a:solidFill>
                  <a:schemeClr val="accent3"/>
                </a:solidFill>
                <a:sym typeface="+mn-lt"/>
              </a:rPr>
              <a:pPr/>
              <a:t>2018</a:t>
            </a:fld>
            <a:endParaRPr lang="en-US" sz="750" b="1" dirty="0">
              <a:solidFill>
                <a:schemeClr val="accent3"/>
              </a:solidFill>
              <a:sym typeface="+mn-lt"/>
            </a:endParaRPr>
          </a:p>
        </p:txBody>
      </p:sp>
      <p:sp>
        <p:nvSpPr>
          <p:cNvPr id="190" name="Text Placeholder 2">
            <a:extLst>
              <a:ext uri="{FF2B5EF4-FFF2-40B4-BE49-F238E27FC236}">
                <a16:creationId xmlns:a16="http://schemas.microsoft.com/office/drawing/2014/main" id="{14EF0922-C20E-4298-AFC7-02A623874B3D}"/>
              </a:ext>
            </a:extLst>
          </p:cNvPr>
          <p:cNvSpPr>
            <a:spLocks noGrp="1"/>
          </p:cNvSpPr>
          <p:nvPr>
            <p:custDataLst>
              <p:tags r:id="rId5"/>
            </p:custDataLst>
          </p:nvPr>
        </p:nvSpPr>
        <p:spPr bwMode="auto">
          <a:xfrm>
            <a:off x="3941763" y="542925"/>
            <a:ext cx="1876425"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7EF1760-F610-46AE-AC7B-55F089D4C89C}" type="datetime'''''''''''''''''''''''''2''''''''''''''0''''''''''19'">
              <a:rPr lang="en-US" altLang="en-US" sz="750" b="1" smtClean="0">
                <a:solidFill>
                  <a:schemeClr val="accent3"/>
                </a:solidFill>
                <a:sym typeface="+mn-lt"/>
              </a:rPr>
              <a:pPr/>
              <a:t>2019</a:t>
            </a:fld>
            <a:endParaRPr lang="en-US" sz="750" b="1" dirty="0">
              <a:solidFill>
                <a:schemeClr val="accent3"/>
              </a:solidFill>
              <a:sym typeface="+mn-lt"/>
            </a:endParaRPr>
          </a:p>
        </p:txBody>
      </p:sp>
      <p:sp>
        <p:nvSpPr>
          <p:cNvPr id="184" name="Text Placeholder 2">
            <a:extLst>
              <a:ext uri="{FF2B5EF4-FFF2-40B4-BE49-F238E27FC236}">
                <a16:creationId xmlns:a16="http://schemas.microsoft.com/office/drawing/2014/main" id="{BBEB3583-646C-4AEE-956D-D2141FD5CE89}"/>
              </a:ext>
            </a:extLst>
          </p:cNvPr>
          <p:cNvSpPr>
            <a:spLocks noGrp="1"/>
          </p:cNvSpPr>
          <p:nvPr>
            <p:custDataLst>
              <p:tags r:id="rId6"/>
            </p:custDataLst>
          </p:nvPr>
        </p:nvSpPr>
        <p:spPr bwMode="auto">
          <a:xfrm>
            <a:off x="5818188" y="542925"/>
            <a:ext cx="1881188"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BBC9595-927E-46C0-A32B-5188DBCE6A87}" type="datetime'''2''''0''''''''''2''''''''''0'''''''''''">
              <a:rPr lang="en-US" altLang="en-US" sz="750" b="1" smtClean="0">
                <a:solidFill>
                  <a:schemeClr val="accent3"/>
                </a:solidFill>
                <a:sym typeface="+mn-lt"/>
              </a:rPr>
              <a:pPr/>
              <a:t>2020</a:t>
            </a:fld>
            <a:endParaRPr lang="en-US" sz="750" b="1" dirty="0">
              <a:solidFill>
                <a:schemeClr val="accent3"/>
              </a:solidFill>
              <a:sym typeface="+mn-lt"/>
            </a:endParaRPr>
          </a:p>
        </p:txBody>
      </p:sp>
      <p:sp>
        <p:nvSpPr>
          <p:cNvPr id="195" name="Text Placeholder 2">
            <a:extLst>
              <a:ext uri="{FF2B5EF4-FFF2-40B4-BE49-F238E27FC236}">
                <a16:creationId xmlns:a16="http://schemas.microsoft.com/office/drawing/2014/main" id="{035AB7F3-77B6-4515-8488-4897ED1436EE}"/>
              </a:ext>
            </a:extLst>
          </p:cNvPr>
          <p:cNvSpPr>
            <a:spLocks noGrp="1"/>
          </p:cNvSpPr>
          <p:nvPr>
            <p:custDataLst>
              <p:tags r:id="rId7"/>
            </p:custDataLst>
          </p:nvPr>
        </p:nvSpPr>
        <p:spPr bwMode="auto">
          <a:xfrm>
            <a:off x="3468688" y="720725"/>
            <a:ext cx="473075"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5DFD84C-2565-4F4C-AE7B-095DD6ABDE93}" type="datetime'''''''''''''''''''''''''''''''Q''''''4'''''''''">
              <a:rPr lang="en-US" altLang="en-US" sz="750" b="1" smtClean="0">
                <a:solidFill>
                  <a:schemeClr val="accent3"/>
                </a:solidFill>
                <a:sym typeface="+mn-lt"/>
              </a:rPr>
              <a:pPr/>
              <a:t>Q4</a:t>
            </a:fld>
            <a:endParaRPr lang="en-US" sz="750" b="1" dirty="0">
              <a:solidFill>
                <a:schemeClr val="accent3"/>
              </a:solidFill>
              <a:sym typeface="+mn-lt"/>
            </a:endParaRPr>
          </a:p>
        </p:txBody>
      </p:sp>
      <p:sp>
        <p:nvSpPr>
          <p:cNvPr id="196" name="Text Placeholder 2">
            <a:extLst>
              <a:ext uri="{FF2B5EF4-FFF2-40B4-BE49-F238E27FC236}">
                <a16:creationId xmlns:a16="http://schemas.microsoft.com/office/drawing/2014/main" id="{951200E9-08F7-4AF6-A29B-71F93DEBD8A3}"/>
              </a:ext>
            </a:extLst>
          </p:cNvPr>
          <p:cNvSpPr>
            <a:spLocks noGrp="1"/>
          </p:cNvSpPr>
          <p:nvPr>
            <p:custDataLst>
              <p:tags r:id="rId8"/>
            </p:custDataLst>
          </p:nvPr>
        </p:nvSpPr>
        <p:spPr bwMode="auto">
          <a:xfrm>
            <a:off x="3941763" y="720725"/>
            <a:ext cx="461963"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9F82FA4-C1B0-4409-AEC6-2E33BC6B56F3}" type="datetime'''''''''''''Q''''''1'''''''''''''''''''">
              <a:rPr lang="en-US" altLang="en-US" sz="750" b="1" smtClean="0">
                <a:solidFill>
                  <a:schemeClr val="accent3"/>
                </a:solidFill>
                <a:sym typeface="+mn-lt"/>
              </a:rPr>
              <a:pPr/>
              <a:t>Q1</a:t>
            </a:fld>
            <a:endParaRPr lang="en-US" sz="750" b="1" dirty="0">
              <a:solidFill>
                <a:schemeClr val="accent3"/>
              </a:solidFill>
              <a:sym typeface="+mn-lt"/>
            </a:endParaRPr>
          </a:p>
        </p:txBody>
      </p:sp>
      <p:sp>
        <p:nvSpPr>
          <p:cNvPr id="197" name="Text Placeholder 2">
            <a:extLst>
              <a:ext uri="{FF2B5EF4-FFF2-40B4-BE49-F238E27FC236}">
                <a16:creationId xmlns:a16="http://schemas.microsoft.com/office/drawing/2014/main" id="{1524034E-FA34-40D3-B331-0E1A312EF199}"/>
              </a:ext>
            </a:extLst>
          </p:cNvPr>
          <p:cNvSpPr>
            <a:spLocks noGrp="1"/>
          </p:cNvSpPr>
          <p:nvPr>
            <p:custDataLst>
              <p:tags r:id="rId9"/>
            </p:custDataLst>
          </p:nvPr>
        </p:nvSpPr>
        <p:spPr bwMode="auto">
          <a:xfrm>
            <a:off x="4403725" y="720725"/>
            <a:ext cx="468313"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AF0EE39-E499-4074-BFB4-5AFF1781E6C8}" type="datetime'''''Q''''''2'''''''''''">
              <a:rPr lang="en-US" altLang="en-US" sz="750" b="1" smtClean="0">
                <a:solidFill>
                  <a:schemeClr val="accent3"/>
                </a:solidFill>
                <a:sym typeface="+mn-lt"/>
              </a:rPr>
              <a:pPr/>
              <a:t>Q2</a:t>
            </a:fld>
            <a:endParaRPr lang="en-US" sz="750" b="1" dirty="0">
              <a:solidFill>
                <a:schemeClr val="accent3"/>
              </a:solidFill>
              <a:sym typeface="+mn-lt"/>
            </a:endParaRPr>
          </a:p>
        </p:txBody>
      </p:sp>
      <p:sp>
        <p:nvSpPr>
          <p:cNvPr id="186" name="Text Placeholder 2">
            <a:extLst>
              <a:ext uri="{FF2B5EF4-FFF2-40B4-BE49-F238E27FC236}">
                <a16:creationId xmlns:a16="http://schemas.microsoft.com/office/drawing/2014/main" id="{CAD602A2-5A67-4E8F-8D14-0252059CE9B1}"/>
              </a:ext>
            </a:extLst>
          </p:cNvPr>
          <p:cNvSpPr>
            <a:spLocks noGrp="1"/>
          </p:cNvSpPr>
          <p:nvPr>
            <p:custDataLst>
              <p:tags r:id="rId10"/>
            </p:custDataLst>
          </p:nvPr>
        </p:nvSpPr>
        <p:spPr bwMode="auto">
          <a:xfrm>
            <a:off x="4872038" y="720725"/>
            <a:ext cx="473075"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973CA19-5ACA-44A6-ABD8-064197B02959}" type="datetime'Q''''3'''''''''''''''''''''''''''''''''''''''''''''">
              <a:rPr lang="en-US" altLang="en-US" sz="750" b="1" smtClean="0">
                <a:solidFill>
                  <a:schemeClr val="accent3"/>
                </a:solidFill>
                <a:sym typeface="+mn-lt"/>
              </a:rPr>
              <a:pPr/>
              <a:t>Q3</a:t>
            </a:fld>
            <a:endParaRPr lang="en-US" sz="750" b="1" dirty="0">
              <a:solidFill>
                <a:schemeClr val="accent3"/>
              </a:solidFill>
              <a:sym typeface="+mn-lt"/>
            </a:endParaRPr>
          </a:p>
        </p:txBody>
      </p:sp>
      <p:sp>
        <p:nvSpPr>
          <p:cNvPr id="187" name="Text Placeholder 2">
            <a:extLst>
              <a:ext uri="{FF2B5EF4-FFF2-40B4-BE49-F238E27FC236}">
                <a16:creationId xmlns:a16="http://schemas.microsoft.com/office/drawing/2014/main" id="{5183569E-5D11-41D1-99BA-7A9CEC31FECA}"/>
              </a:ext>
            </a:extLst>
          </p:cNvPr>
          <p:cNvSpPr>
            <a:spLocks noGrp="1"/>
          </p:cNvSpPr>
          <p:nvPr>
            <p:custDataLst>
              <p:tags r:id="rId11"/>
            </p:custDataLst>
          </p:nvPr>
        </p:nvSpPr>
        <p:spPr bwMode="auto">
          <a:xfrm>
            <a:off x="5345113" y="720725"/>
            <a:ext cx="473075"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1E354DD-A604-4522-9E3A-B8FA7CE49357}" type="datetime'''''''''''''''''''Q''''4'''''''''''''''''''''">
              <a:rPr lang="en-US" altLang="en-US" sz="750" b="1" smtClean="0">
                <a:solidFill>
                  <a:schemeClr val="accent3"/>
                </a:solidFill>
                <a:sym typeface="+mn-lt"/>
              </a:rPr>
              <a:pPr/>
              <a:t>Q4</a:t>
            </a:fld>
            <a:endParaRPr lang="en-US" sz="750" b="1" dirty="0">
              <a:solidFill>
                <a:schemeClr val="accent3"/>
              </a:solidFill>
              <a:sym typeface="+mn-lt"/>
            </a:endParaRPr>
          </a:p>
        </p:txBody>
      </p:sp>
      <p:sp>
        <p:nvSpPr>
          <p:cNvPr id="188" name="Text Placeholder 2">
            <a:extLst>
              <a:ext uri="{FF2B5EF4-FFF2-40B4-BE49-F238E27FC236}">
                <a16:creationId xmlns:a16="http://schemas.microsoft.com/office/drawing/2014/main" id="{971AA0EE-432F-4694-955E-6F960A15C71E}"/>
              </a:ext>
            </a:extLst>
          </p:cNvPr>
          <p:cNvSpPr>
            <a:spLocks noGrp="1"/>
          </p:cNvSpPr>
          <p:nvPr>
            <p:custDataLst>
              <p:tags r:id="rId12"/>
            </p:custDataLst>
          </p:nvPr>
        </p:nvSpPr>
        <p:spPr bwMode="auto">
          <a:xfrm>
            <a:off x="5818188" y="720725"/>
            <a:ext cx="468313"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8A301C1-9264-4194-BFBC-DB4229E9648F}" type="datetime'''''''''''''''''''''''''''''Q''''''''1'''''">
              <a:rPr lang="en-US" altLang="en-US" sz="750" b="1" smtClean="0">
                <a:solidFill>
                  <a:schemeClr val="accent3"/>
                </a:solidFill>
                <a:sym typeface="+mn-lt"/>
              </a:rPr>
              <a:pPr/>
              <a:t>Q1</a:t>
            </a:fld>
            <a:endParaRPr lang="en-US" sz="750" b="1" dirty="0">
              <a:solidFill>
                <a:schemeClr val="accent3"/>
              </a:solidFill>
              <a:sym typeface="+mn-lt"/>
            </a:endParaRPr>
          </a:p>
        </p:txBody>
      </p:sp>
      <p:sp>
        <p:nvSpPr>
          <p:cNvPr id="189" name="Text Placeholder 2">
            <a:extLst>
              <a:ext uri="{FF2B5EF4-FFF2-40B4-BE49-F238E27FC236}">
                <a16:creationId xmlns:a16="http://schemas.microsoft.com/office/drawing/2014/main" id="{90A74BAB-B55D-469C-8313-E361589EE705}"/>
              </a:ext>
            </a:extLst>
          </p:cNvPr>
          <p:cNvSpPr>
            <a:spLocks noGrp="1"/>
          </p:cNvSpPr>
          <p:nvPr>
            <p:custDataLst>
              <p:tags r:id="rId13"/>
            </p:custDataLst>
          </p:nvPr>
        </p:nvSpPr>
        <p:spPr bwMode="auto">
          <a:xfrm>
            <a:off x="6286500" y="720725"/>
            <a:ext cx="466725"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41C1B3B-64AB-43CC-99FC-4FE542E696BA}" type="datetime'Q''''''''''''''''''''''''''''''2'''''''''''''''''''''''''">
              <a:rPr lang="en-US" altLang="en-US" sz="750" b="1" smtClean="0">
                <a:solidFill>
                  <a:schemeClr val="accent3"/>
                </a:solidFill>
                <a:sym typeface="+mn-lt"/>
              </a:rPr>
              <a:pPr/>
              <a:t>Q2</a:t>
            </a:fld>
            <a:endParaRPr lang="en-US" sz="750" b="1" dirty="0">
              <a:solidFill>
                <a:schemeClr val="accent3"/>
              </a:solidFill>
              <a:sym typeface="+mn-lt"/>
            </a:endParaRPr>
          </a:p>
        </p:txBody>
      </p:sp>
      <p:sp>
        <p:nvSpPr>
          <p:cNvPr id="182" name="Text Placeholder 2">
            <a:extLst>
              <a:ext uri="{FF2B5EF4-FFF2-40B4-BE49-F238E27FC236}">
                <a16:creationId xmlns:a16="http://schemas.microsoft.com/office/drawing/2014/main" id="{2B37B712-8DA7-45C8-B587-1BDD1CB866EB}"/>
              </a:ext>
            </a:extLst>
          </p:cNvPr>
          <p:cNvSpPr>
            <a:spLocks noGrp="1"/>
          </p:cNvSpPr>
          <p:nvPr>
            <p:custDataLst>
              <p:tags r:id="rId14"/>
            </p:custDataLst>
          </p:nvPr>
        </p:nvSpPr>
        <p:spPr bwMode="auto">
          <a:xfrm>
            <a:off x="6753225" y="720725"/>
            <a:ext cx="473075"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4C77492-E27A-49E3-B947-5033B3DCB167}" type="datetime'''''''''''''''''''''''Q''''''''''''''''''''''''''3'">
              <a:rPr lang="en-US" altLang="en-US" sz="750" b="1" smtClean="0">
                <a:solidFill>
                  <a:schemeClr val="accent3"/>
                </a:solidFill>
                <a:sym typeface="+mn-lt"/>
              </a:rPr>
              <a:pPr/>
              <a:t>Q3</a:t>
            </a:fld>
            <a:endParaRPr lang="en-US" sz="750" b="1" dirty="0">
              <a:solidFill>
                <a:schemeClr val="accent3"/>
              </a:solidFill>
              <a:sym typeface="+mn-lt"/>
            </a:endParaRPr>
          </a:p>
        </p:txBody>
      </p:sp>
      <p:sp>
        <p:nvSpPr>
          <p:cNvPr id="183" name="Text Placeholder 2">
            <a:extLst>
              <a:ext uri="{FF2B5EF4-FFF2-40B4-BE49-F238E27FC236}">
                <a16:creationId xmlns:a16="http://schemas.microsoft.com/office/drawing/2014/main" id="{84B581CC-DF5B-4DF4-A427-3841C24B79F7}"/>
              </a:ext>
            </a:extLst>
          </p:cNvPr>
          <p:cNvSpPr>
            <a:spLocks noGrp="1"/>
          </p:cNvSpPr>
          <p:nvPr>
            <p:custDataLst>
              <p:tags r:id="rId15"/>
            </p:custDataLst>
          </p:nvPr>
        </p:nvSpPr>
        <p:spPr bwMode="auto">
          <a:xfrm>
            <a:off x="7226300" y="720725"/>
            <a:ext cx="473075"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E5AD767-B7F7-4138-A89A-55C12E4B6BA0}" type="datetime'''''''Q''''''''''''''''''''''''''''''''''''''''4'''">
              <a:rPr lang="en-US" altLang="en-US" sz="750" b="1" smtClean="0">
                <a:solidFill>
                  <a:schemeClr val="accent3"/>
                </a:solidFill>
                <a:sym typeface="+mn-lt"/>
              </a:rPr>
              <a:pPr/>
              <a:t>Q4</a:t>
            </a:fld>
            <a:endParaRPr lang="en-US" sz="750" b="1" dirty="0">
              <a:solidFill>
                <a:schemeClr val="accent3"/>
              </a:solidFill>
              <a:sym typeface="+mn-lt"/>
            </a:endParaRPr>
          </a:p>
        </p:txBody>
      </p:sp>
      <p:cxnSp>
        <p:nvCxnSpPr>
          <p:cNvPr id="199" name="Straight Connector 198">
            <a:extLst>
              <a:ext uri="{FF2B5EF4-FFF2-40B4-BE49-F238E27FC236}">
                <a16:creationId xmlns:a16="http://schemas.microsoft.com/office/drawing/2014/main" id="{5EB7E535-ACB1-4FDF-A264-2C6E1254DC74}"/>
              </a:ext>
            </a:extLst>
          </p:cNvPr>
          <p:cNvCxnSpPr/>
          <p:nvPr>
            <p:custDataLst>
              <p:tags r:id="rId16"/>
            </p:custDataLst>
          </p:nvPr>
        </p:nvCxnSpPr>
        <p:spPr bwMode="gray">
          <a:xfrm>
            <a:off x="3468688" y="720725"/>
            <a:ext cx="41751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3B3BCA9C-C887-4812-B42D-7F349F347C77}"/>
              </a:ext>
            </a:extLst>
          </p:cNvPr>
          <p:cNvCxnSpPr/>
          <p:nvPr>
            <p:custDataLst>
              <p:tags r:id="rId17"/>
            </p:custDataLst>
          </p:nvPr>
        </p:nvCxnSpPr>
        <p:spPr bwMode="gray">
          <a:xfrm>
            <a:off x="5818188" y="720725"/>
            <a:ext cx="18811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B4E26381-127F-4EC7-87E2-C4D1E02F83F7}"/>
              </a:ext>
            </a:extLst>
          </p:cNvPr>
          <p:cNvCxnSpPr/>
          <p:nvPr>
            <p:custDataLst>
              <p:tags r:id="rId18"/>
            </p:custDataLst>
          </p:nvPr>
        </p:nvCxnSpPr>
        <p:spPr bwMode="gray">
          <a:xfrm>
            <a:off x="3941763" y="720725"/>
            <a:ext cx="18208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33D05840-43C8-4A44-9817-080BCD5F226D}"/>
              </a:ext>
            </a:extLst>
          </p:cNvPr>
          <p:cNvCxnSpPr/>
          <p:nvPr>
            <p:custDataLst>
              <p:tags r:id="rId19"/>
            </p:custDataLst>
          </p:nvPr>
        </p:nvCxnSpPr>
        <p:spPr bwMode="gray">
          <a:xfrm>
            <a:off x="7699375" y="898526"/>
            <a:ext cx="0" cy="52736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0B26B7BB-3BFE-4913-B255-E3CAFDCB80B7}"/>
              </a:ext>
            </a:extLst>
          </p:cNvPr>
          <p:cNvCxnSpPr/>
          <p:nvPr>
            <p:custDataLst>
              <p:tags r:id="rId20"/>
            </p:custDataLst>
          </p:nvPr>
        </p:nvCxnSpPr>
        <p:spPr bwMode="gray">
          <a:xfrm>
            <a:off x="3468688" y="898526"/>
            <a:ext cx="0" cy="52736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D0BD4263-0188-4001-837B-F24C52609A09}"/>
              </a:ext>
            </a:extLst>
          </p:cNvPr>
          <p:cNvCxnSpPr/>
          <p:nvPr>
            <p:custDataLst>
              <p:tags r:id="rId21"/>
            </p:custDataLst>
          </p:nvPr>
        </p:nvCxnSpPr>
        <p:spPr bwMode="gray">
          <a:xfrm>
            <a:off x="3941763" y="898526"/>
            <a:ext cx="0" cy="52736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90715C16-D40F-495F-9F9B-4B144CF0FB96}"/>
              </a:ext>
            </a:extLst>
          </p:cNvPr>
          <p:cNvCxnSpPr/>
          <p:nvPr>
            <p:custDataLst>
              <p:tags r:id="rId22"/>
            </p:custDataLst>
          </p:nvPr>
        </p:nvCxnSpPr>
        <p:spPr bwMode="gray">
          <a:xfrm>
            <a:off x="5818188" y="898526"/>
            <a:ext cx="0" cy="52736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FB21FAFE-BE01-4A2D-8643-E7B07A91B0D4}"/>
              </a:ext>
            </a:extLst>
          </p:cNvPr>
          <p:cNvCxnSpPr/>
          <p:nvPr>
            <p:custDataLst>
              <p:tags r:id="rId23"/>
            </p:custDataLst>
          </p:nvPr>
        </p:nvCxnSpPr>
        <p:spPr bwMode="gray">
          <a:xfrm>
            <a:off x="4872038" y="898526"/>
            <a:ext cx="0" cy="52736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B3A31B66-4757-4ED4-92EB-25418C34F98B}"/>
              </a:ext>
            </a:extLst>
          </p:cNvPr>
          <p:cNvCxnSpPr/>
          <p:nvPr>
            <p:custDataLst>
              <p:tags r:id="rId24"/>
            </p:custDataLst>
          </p:nvPr>
        </p:nvCxnSpPr>
        <p:spPr bwMode="gray">
          <a:xfrm>
            <a:off x="6753225" y="898526"/>
            <a:ext cx="0" cy="52736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76562162-A44F-448F-9133-E247FC931AFA}"/>
              </a:ext>
            </a:extLst>
          </p:cNvPr>
          <p:cNvCxnSpPr/>
          <p:nvPr>
            <p:custDataLst>
              <p:tags r:id="rId25"/>
            </p:custDataLst>
          </p:nvPr>
        </p:nvCxnSpPr>
        <p:spPr bwMode="gray">
          <a:xfrm>
            <a:off x="7226300" y="898526"/>
            <a:ext cx="0" cy="52736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7511F2D0-BE46-421A-AE62-4CE6A5AAD113}"/>
              </a:ext>
            </a:extLst>
          </p:cNvPr>
          <p:cNvCxnSpPr/>
          <p:nvPr>
            <p:custDataLst>
              <p:tags r:id="rId26"/>
            </p:custDataLst>
          </p:nvPr>
        </p:nvCxnSpPr>
        <p:spPr bwMode="gray">
          <a:xfrm>
            <a:off x="6286500" y="898526"/>
            <a:ext cx="0" cy="52736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4E7B745E-CC7E-44F3-BDCF-E89C47687492}"/>
              </a:ext>
            </a:extLst>
          </p:cNvPr>
          <p:cNvCxnSpPr/>
          <p:nvPr>
            <p:custDataLst>
              <p:tags r:id="rId27"/>
            </p:custDataLst>
          </p:nvPr>
        </p:nvCxnSpPr>
        <p:spPr bwMode="gray">
          <a:xfrm>
            <a:off x="5345113" y="898526"/>
            <a:ext cx="0" cy="52736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E1836EDD-029D-4ADB-A504-4103389181F8}"/>
              </a:ext>
            </a:extLst>
          </p:cNvPr>
          <p:cNvCxnSpPr/>
          <p:nvPr>
            <p:custDataLst>
              <p:tags r:id="rId28"/>
            </p:custDataLst>
          </p:nvPr>
        </p:nvCxnSpPr>
        <p:spPr bwMode="gray">
          <a:xfrm>
            <a:off x="4403725" y="898526"/>
            <a:ext cx="0" cy="52736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506CFF70-37E1-40A1-896C-56BB9D99FBE0}"/>
              </a:ext>
            </a:extLst>
          </p:cNvPr>
          <p:cNvCxnSpPr/>
          <p:nvPr>
            <p:custDataLst>
              <p:tags r:id="rId29"/>
            </p:custDataLst>
          </p:nvPr>
        </p:nvCxnSpPr>
        <p:spPr bwMode="gray">
          <a:xfrm>
            <a:off x="174625" y="487362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a:extLst>
              <a:ext uri="{FF2B5EF4-FFF2-40B4-BE49-F238E27FC236}">
                <a16:creationId xmlns:a16="http://schemas.microsoft.com/office/drawing/2014/main" id="{147294E1-F68A-4DB6-85AA-263E5C261FEF}"/>
              </a:ext>
            </a:extLst>
          </p:cNvPr>
          <p:cNvCxnSpPr/>
          <p:nvPr>
            <p:custDataLst>
              <p:tags r:id="rId30"/>
            </p:custDataLst>
          </p:nvPr>
        </p:nvCxnSpPr>
        <p:spPr bwMode="gray">
          <a:xfrm>
            <a:off x="174625" y="554672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a:extLst>
              <a:ext uri="{FF2B5EF4-FFF2-40B4-BE49-F238E27FC236}">
                <a16:creationId xmlns:a16="http://schemas.microsoft.com/office/drawing/2014/main" id="{D36F84EE-DC80-4CCC-AF91-A72220BD0580}"/>
              </a:ext>
            </a:extLst>
          </p:cNvPr>
          <p:cNvCxnSpPr/>
          <p:nvPr>
            <p:custDataLst>
              <p:tags r:id="rId31"/>
            </p:custDataLst>
          </p:nvPr>
        </p:nvCxnSpPr>
        <p:spPr bwMode="gray">
          <a:xfrm>
            <a:off x="174625" y="5281613"/>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9F4E87E0-0A12-460A-B3AC-F91C1AA72F52}"/>
              </a:ext>
            </a:extLst>
          </p:cNvPr>
          <p:cNvCxnSpPr/>
          <p:nvPr>
            <p:custDataLst>
              <p:tags r:id="rId32"/>
            </p:custDataLst>
          </p:nvPr>
        </p:nvCxnSpPr>
        <p:spPr bwMode="gray">
          <a:xfrm>
            <a:off x="174625" y="1554163"/>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978D99C5-F55E-4A2B-BC3B-23D2E19E8046}"/>
              </a:ext>
            </a:extLst>
          </p:cNvPr>
          <p:cNvCxnSpPr/>
          <p:nvPr>
            <p:custDataLst>
              <p:tags r:id="rId33"/>
            </p:custDataLst>
          </p:nvPr>
        </p:nvCxnSpPr>
        <p:spPr bwMode="gray">
          <a:xfrm>
            <a:off x="174625" y="129540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561C2A96-8EF9-489F-87E9-C5ED530EAFE6}"/>
              </a:ext>
            </a:extLst>
          </p:cNvPr>
          <p:cNvCxnSpPr/>
          <p:nvPr>
            <p:custDataLst>
              <p:tags r:id="rId34"/>
            </p:custDataLst>
          </p:nvPr>
        </p:nvCxnSpPr>
        <p:spPr bwMode="gray">
          <a:xfrm>
            <a:off x="174625" y="180657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250C1286-4ACE-4736-9BEC-6F5D7AC1519C}"/>
              </a:ext>
            </a:extLst>
          </p:cNvPr>
          <p:cNvCxnSpPr/>
          <p:nvPr>
            <p:custDataLst>
              <p:tags r:id="rId35"/>
            </p:custDataLst>
          </p:nvPr>
        </p:nvCxnSpPr>
        <p:spPr bwMode="gray">
          <a:xfrm>
            <a:off x="174625" y="2058988"/>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FBE03AA6-3357-4FDF-9FEF-66AC95229210}"/>
              </a:ext>
            </a:extLst>
          </p:cNvPr>
          <p:cNvCxnSpPr/>
          <p:nvPr>
            <p:custDataLst>
              <p:tags r:id="rId36"/>
            </p:custDataLst>
          </p:nvPr>
        </p:nvCxnSpPr>
        <p:spPr bwMode="gray">
          <a:xfrm>
            <a:off x="174625" y="2325688"/>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76CC0F54-061D-4298-9483-731C6C0CE4B1}"/>
              </a:ext>
            </a:extLst>
          </p:cNvPr>
          <p:cNvCxnSpPr/>
          <p:nvPr>
            <p:custDataLst>
              <p:tags r:id="rId37"/>
            </p:custDataLst>
          </p:nvPr>
        </p:nvCxnSpPr>
        <p:spPr bwMode="gray">
          <a:xfrm>
            <a:off x="174625" y="2586038"/>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0BCC8BE1-AAEF-4479-9DEB-DFB4EFD250BA}"/>
              </a:ext>
            </a:extLst>
          </p:cNvPr>
          <p:cNvCxnSpPr/>
          <p:nvPr>
            <p:custDataLst>
              <p:tags r:id="rId38"/>
            </p:custDataLst>
          </p:nvPr>
        </p:nvCxnSpPr>
        <p:spPr bwMode="gray">
          <a:xfrm>
            <a:off x="174625" y="378777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A663A102-93E0-476C-8C5A-773A0EFE74D1}"/>
              </a:ext>
            </a:extLst>
          </p:cNvPr>
          <p:cNvCxnSpPr/>
          <p:nvPr>
            <p:custDataLst>
              <p:tags r:id="rId39"/>
            </p:custDataLst>
          </p:nvPr>
        </p:nvCxnSpPr>
        <p:spPr bwMode="gray">
          <a:xfrm>
            <a:off x="174625" y="455930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87084564-69BA-4558-888D-00F153AFCC06}"/>
              </a:ext>
            </a:extLst>
          </p:cNvPr>
          <p:cNvCxnSpPr/>
          <p:nvPr>
            <p:custDataLst>
              <p:tags r:id="rId40"/>
            </p:custDataLst>
          </p:nvPr>
        </p:nvCxnSpPr>
        <p:spPr bwMode="gray">
          <a:xfrm>
            <a:off x="174625" y="6172200"/>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F6987526-D7F4-4D2A-A064-17F860ABE65C}"/>
              </a:ext>
            </a:extLst>
          </p:cNvPr>
          <p:cNvCxnSpPr/>
          <p:nvPr>
            <p:custDataLst>
              <p:tags r:id="rId41"/>
            </p:custDataLst>
          </p:nvPr>
        </p:nvCxnSpPr>
        <p:spPr bwMode="gray">
          <a:xfrm>
            <a:off x="174625" y="898525"/>
            <a:ext cx="8794750"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5" name="Text Placeholder 2">
            <a:extLst>
              <a:ext uri="{FF2B5EF4-FFF2-40B4-BE49-F238E27FC236}">
                <a16:creationId xmlns:a16="http://schemas.microsoft.com/office/drawing/2014/main" id="{1D6C67E6-8BD6-412F-B61D-B2F49DF88540}"/>
              </a:ext>
            </a:extLst>
          </p:cNvPr>
          <p:cNvSpPr>
            <a:spLocks noGrp="1"/>
          </p:cNvSpPr>
          <p:nvPr>
            <p:custDataLst>
              <p:tags r:id="rId42"/>
            </p:custDataLst>
          </p:nvPr>
        </p:nvSpPr>
        <p:spPr bwMode="auto">
          <a:xfrm>
            <a:off x="3941763" y="5316538"/>
            <a:ext cx="3748088" cy="198438"/>
          </a:xfrm>
          <a:prstGeom prst="homePlate">
            <a:avLst>
              <a:gd name="adj" fmla="val 18400"/>
            </a:avLst>
          </a:prstGeom>
          <a:solidFill>
            <a:schemeClr val="accent1"/>
          </a:solidFill>
          <a:ln w="9525">
            <a:solidFill>
              <a:schemeClr val="accent6"/>
            </a:solidFill>
            <a:prstDash val="lgDash"/>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dirty="0"/>
              <a:t>New capability for the enterprise – will benefit customer but no immediate dependencies</a:t>
            </a:r>
            <a:endParaRPr lang="en-US" sz="700" dirty="0">
              <a:sym typeface="+mn-lt"/>
            </a:endParaRPr>
          </a:p>
        </p:txBody>
      </p:sp>
      <p:sp>
        <p:nvSpPr>
          <p:cNvPr id="242" name="Text Placeholder 2">
            <a:extLst>
              <a:ext uri="{FF2B5EF4-FFF2-40B4-BE49-F238E27FC236}">
                <a16:creationId xmlns:a16="http://schemas.microsoft.com/office/drawing/2014/main" id="{62774B90-174B-46F5-A291-69A2C78E202E}"/>
              </a:ext>
            </a:extLst>
          </p:cNvPr>
          <p:cNvSpPr>
            <a:spLocks noGrp="1"/>
          </p:cNvSpPr>
          <p:nvPr>
            <p:custDataLst>
              <p:tags r:id="rId43"/>
            </p:custDataLst>
          </p:nvPr>
        </p:nvSpPr>
        <p:spPr bwMode="auto">
          <a:xfrm>
            <a:off x="5781675" y="4927600"/>
            <a:ext cx="1908175" cy="198438"/>
          </a:xfrm>
          <a:prstGeom prst="chevron">
            <a:avLst>
              <a:gd name="adj" fmla="val 18400"/>
            </a:avLst>
          </a:prstGeom>
          <a:solidFill>
            <a:srgbClr val="CCCCFF"/>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750" dirty="0">
              <a:sym typeface="+mn-lt"/>
            </a:endParaRPr>
          </a:p>
        </p:txBody>
      </p:sp>
      <p:sp>
        <p:nvSpPr>
          <p:cNvPr id="222" name="Text Placeholder 2">
            <a:extLst>
              <a:ext uri="{FF2B5EF4-FFF2-40B4-BE49-F238E27FC236}">
                <a16:creationId xmlns:a16="http://schemas.microsoft.com/office/drawing/2014/main" id="{3686E8F8-680B-4916-AA91-33D86237610E}"/>
              </a:ext>
            </a:extLst>
          </p:cNvPr>
          <p:cNvSpPr>
            <a:spLocks noGrp="1"/>
          </p:cNvSpPr>
          <p:nvPr>
            <p:custDataLst>
              <p:tags r:id="rId44"/>
            </p:custDataLst>
          </p:nvPr>
        </p:nvSpPr>
        <p:spPr bwMode="auto">
          <a:xfrm>
            <a:off x="4835525" y="2613025"/>
            <a:ext cx="2854325" cy="198438"/>
          </a:xfrm>
          <a:prstGeom prst="chevron">
            <a:avLst>
              <a:gd name="adj" fmla="val 18400"/>
            </a:avLst>
          </a:prstGeom>
          <a:solidFill>
            <a:srgbClr val="CCCCFF"/>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750" dirty="0">
              <a:sym typeface="+mn-lt"/>
            </a:endParaRPr>
          </a:p>
        </p:txBody>
      </p:sp>
      <p:sp>
        <p:nvSpPr>
          <p:cNvPr id="176" name="Text Placeholder 2">
            <a:extLst>
              <a:ext uri="{FF2B5EF4-FFF2-40B4-BE49-F238E27FC236}">
                <a16:creationId xmlns:a16="http://schemas.microsoft.com/office/drawing/2014/main" id="{FA76FA17-6A23-409D-96CB-88081986EE4B}"/>
              </a:ext>
            </a:extLst>
          </p:cNvPr>
          <p:cNvSpPr>
            <a:spLocks noGrp="1"/>
          </p:cNvSpPr>
          <p:nvPr>
            <p:custDataLst>
              <p:tags r:id="rId45"/>
            </p:custDataLst>
          </p:nvPr>
        </p:nvSpPr>
        <p:spPr bwMode="auto">
          <a:xfrm>
            <a:off x="3468688" y="941388"/>
            <a:ext cx="473075" cy="198438"/>
          </a:xfrm>
          <a:prstGeom prst="homePlate">
            <a:avLst>
              <a:gd name="adj" fmla="val 18400"/>
            </a:avLst>
          </a:prstGeom>
          <a:solidFill>
            <a:schemeClr val="bg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750" dirty="0">
              <a:sym typeface="+mn-lt"/>
            </a:endParaRPr>
          </a:p>
        </p:txBody>
      </p:sp>
      <p:sp>
        <p:nvSpPr>
          <p:cNvPr id="209" name="Text Placeholder 2">
            <a:extLst>
              <a:ext uri="{FF2B5EF4-FFF2-40B4-BE49-F238E27FC236}">
                <a16:creationId xmlns:a16="http://schemas.microsoft.com/office/drawing/2014/main" id="{332B5C34-37B2-4063-9EA7-501B343C364D}"/>
              </a:ext>
            </a:extLst>
          </p:cNvPr>
          <p:cNvSpPr>
            <a:spLocks noGrp="1"/>
          </p:cNvSpPr>
          <p:nvPr>
            <p:custDataLst>
              <p:tags r:id="rId46"/>
            </p:custDataLst>
          </p:nvPr>
        </p:nvSpPr>
        <p:spPr bwMode="auto">
          <a:xfrm>
            <a:off x="3468688" y="1328738"/>
            <a:ext cx="1403350" cy="198438"/>
          </a:xfrm>
          <a:prstGeom prst="homePlate">
            <a:avLst>
              <a:gd name="adj" fmla="val 18400"/>
            </a:avLst>
          </a:prstGeom>
          <a:solidFill>
            <a:schemeClr val="bg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750" dirty="0">
              <a:sym typeface="+mn-lt"/>
            </a:endParaRPr>
          </a:p>
        </p:txBody>
      </p:sp>
      <p:sp>
        <p:nvSpPr>
          <p:cNvPr id="210" name="Text Placeholder 2">
            <a:extLst>
              <a:ext uri="{FF2B5EF4-FFF2-40B4-BE49-F238E27FC236}">
                <a16:creationId xmlns:a16="http://schemas.microsoft.com/office/drawing/2014/main" id="{3B2CCA00-BACB-44A7-8261-412CB876A409}"/>
              </a:ext>
            </a:extLst>
          </p:cNvPr>
          <p:cNvSpPr>
            <a:spLocks noGrp="1"/>
          </p:cNvSpPr>
          <p:nvPr>
            <p:custDataLst>
              <p:tags r:id="rId47"/>
            </p:custDataLst>
          </p:nvPr>
        </p:nvSpPr>
        <p:spPr bwMode="auto">
          <a:xfrm>
            <a:off x="3468688" y="1581150"/>
            <a:ext cx="1403350" cy="198438"/>
          </a:xfrm>
          <a:prstGeom prst="homePlate">
            <a:avLst>
              <a:gd name="adj" fmla="val 18400"/>
            </a:avLst>
          </a:prstGeom>
          <a:solidFill>
            <a:schemeClr val="bg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750" dirty="0">
              <a:sym typeface="+mn-lt"/>
            </a:endParaRPr>
          </a:p>
        </p:txBody>
      </p:sp>
      <p:sp>
        <p:nvSpPr>
          <p:cNvPr id="215" name="Text Placeholder 2">
            <a:extLst>
              <a:ext uri="{FF2B5EF4-FFF2-40B4-BE49-F238E27FC236}">
                <a16:creationId xmlns:a16="http://schemas.microsoft.com/office/drawing/2014/main" id="{F6555B56-7E6C-4958-BFEC-902FFC043DC4}"/>
              </a:ext>
            </a:extLst>
          </p:cNvPr>
          <p:cNvSpPr>
            <a:spLocks noGrp="1"/>
          </p:cNvSpPr>
          <p:nvPr>
            <p:custDataLst>
              <p:tags r:id="rId48"/>
            </p:custDataLst>
          </p:nvPr>
        </p:nvSpPr>
        <p:spPr bwMode="auto">
          <a:xfrm>
            <a:off x="3941763" y="2085975"/>
            <a:ext cx="930275" cy="198438"/>
          </a:xfrm>
          <a:prstGeom prst="homePlate">
            <a:avLst>
              <a:gd name="adj" fmla="val 18400"/>
            </a:avLst>
          </a:prstGeom>
          <a:solidFill>
            <a:schemeClr val="bg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750" dirty="0">
              <a:sym typeface="+mn-lt"/>
            </a:endParaRPr>
          </a:p>
        </p:txBody>
      </p:sp>
      <p:sp>
        <p:nvSpPr>
          <p:cNvPr id="220" name="Text Placeholder 2">
            <a:extLst>
              <a:ext uri="{FF2B5EF4-FFF2-40B4-BE49-F238E27FC236}">
                <a16:creationId xmlns:a16="http://schemas.microsoft.com/office/drawing/2014/main" id="{12482D9D-2B26-4659-8BE5-2F410E3C8C6D}"/>
              </a:ext>
            </a:extLst>
          </p:cNvPr>
          <p:cNvSpPr>
            <a:spLocks noGrp="1"/>
          </p:cNvSpPr>
          <p:nvPr>
            <p:custDataLst>
              <p:tags r:id="rId49"/>
            </p:custDataLst>
          </p:nvPr>
        </p:nvSpPr>
        <p:spPr bwMode="auto">
          <a:xfrm>
            <a:off x="3941763" y="2360612"/>
            <a:ext cx="936626" cy="198439"/>
          </a:xfrm>
          <a:prstGeom prst="homePlate">
            <a:avLst>
              <a:gd name="adj" fmla="val 18400"/>
            </a:avLst>
          </a:prstGeom>
          <a:solidFill>
            <a:schemeClr val="bg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750" dirty="0">
              <a:sym typeface="+mn-lt"/>
            </a:endParaRPr>
          </a:p>
        </p:txBody>
      </p:sp>
      <p:sp>
        <p:nvSpPr>
          <p:cNvPr id="241" name="Text Placeholder 2">
            <a:extLst>
              <a:ext uri="{FF2B5EF4-FFF2-40B4-BE49-F238E27FC236}">
                <a16:creationId xmlns:a16="http://schemas.microsoft.com/office/drawing/2014/main" id="{6DC04688-0596-4F07-BE9D-7F832534CB91}"/>
              </a:ext>
            </a:extLst>
          </p:cNvPr>
          <p:cNvSpPr>
            <a:spLocks noGrp="1"/>
          </p:cNvSpPr>
          <p:nvPr>
            <p:custDataLst>
              <p:tags r:id="rId50"/>
            </p:custDataLst>
          </p:nvPr>
        </p:nvSpPr>
        <p:spPr bwMode="auto">
          <a:xfrm>
            <a:off x="3941763" y="4927600"/>
            <a:ext cx="1876425" cy="198438"/>
          </a:xfrm>
          <a:prstGeom prst="homePlate">
            <a:avLst>
              <a:gd name="adj" fmla="val 18400"/>
            </a:avLst>
          </a:prstGeom>
          <a:solidFill>
            <a:schemeClr val="bg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750" dirty="0">
              <a:sym typeface="+mn-lt"/>
            </a:endParaRPr>
          </a:p>
        </p:txBody>
      </p:sp>
      <p:sp>
        <p:nvSpPr>
          <p:cNvPr id="228" name="Text Placeholder 2">
            <a:extLst>
              <a:ext uri="{FF2B5EF4-FFF2-40B4-BE49-F238E27FC236}">
                <a16:creationId xmlns:a16="http://schemas.microsoft.com/office/drawing/2014/main" id="{112EE811-3A8E-4F6C-857F-3FB0B39F3FA7}"/>
              </a:ext>
            </a:extLst>
          </p:cNvPr>
          <p:cNvSpPr>
            <a:spLocks noGrp="1"/>
          </p:cNvSpPr>
          <p:nvPr>
            <p:custDataLst>
              <p:tags r:id="rId51"/>
            </p:custDataLst>
          </p:nvPr>
        </p:nvSpPr>
        <p:spPr bwMode="auto">
          <a:xfrm>
            <a:off x="3941763" y="4613275"/>
            <a:ext cx="1876425" cy="198438"/>
          </a:xfrm>
          <a:prstGeom prst="homePlate">
            <a:avLst>
              <a:gd name="adj" fmla="val 18400"/>
            </a:avLst>
          </a:prstGeom>
          <a:solidFill>
            <a:schemeClr val="bg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750" dirty="0">
              <a:sym typeface="+mn-lt"/>
            </a:endParaRPr>
          </a:p>
        </p:txBody>
      </p:sp>
      <p:sp>
        <p:nvSpPr>
          <p:cNvPr id="211" name="Text Placeholder 2">
            <a:extLst>
              <a:ext uri="{FF2B5EF4-FFF2-40B4-BE49-F238E27FC236}">
                <a16:creationId xmlns:a16="http://schemas.microsoft.com/office/drawing/2014/main" id="{67C3CDB2-6423-4A9E-97F8-2F7252A38682}"/>
              </a:ext>
            </a:extLst>
          </p:cNvPr>
          <p:cNvSpPr>
            <a:spLocks noGrp="1"/>
          </p:cNvSpPr>
          <p:nvPr>
            <p:custDataLst>
              <p:tags r:id="rId52"/>
            </p:custDataLst>
          </p:nvPr>
        </p:nvSpPr>
        <p:spPr bwMode="auto">
          <a:xfrm>
            <a:off x="3468688" y="1833563"/>
            <a:ext cx="473075" cy="198438"/>
          </a:xfrm>
          <a:prstGeom prst="homePlate">
            <a:avLst>
              <a:gd name="adj" fmla="val 18400"/>
            </a:avLst>
          </a:prstGeom>
          <a:solidFill>
            <a:schemeClr val="bg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750" dirty="0">
              <a:sym typeface="+mn-lt"/>
            </a:endParaRPr>
          </a:p>
        </p:txBody>
      </p:sp>
      <p:sp>
        <p:nvSpPr>
          <p:cNvPr id="221" name="Text Placeholder 2">
            <a:extLst>
              <a:ext uri="{FF2B5EF4-FFF2-40B4-BE49-F238E27FC236}">
                <a16:creationId xmlns:a16="http://schemas.microsoft.com/office/drawing/2014/main" id="{A2FC0EB6-55AA-4B1C-9D1F-E3122156A9A5}"/>
              </a:ext>
            </a:extLst>
          </p:cNvPr>
          <p:cNvSpPr>
            <a:spLocks noGrp="1"/>
          </p:cNvSpPr>
          <p:nvPr>
            <p:custDataLst>
              <p:tags r:id="rId53"/>
            </p:custDataLst>
          </p:nvPr>
        </p:nvSpPr>
        <p:spPr bwMode="auto">
          <a:xfrm>
            <a:off x="3941763" y="2613025"/>
            <a:ext cx="930275" cy="198438"/>
          </a:xfrm>
          <a:prstGeom prst="homePlate">
            <a:avLst>
              <a:gd name="adj" fmla="val 18400"/>
            </a:avLst>
          </a:prstGeom>
          <a:solidFill>
            <a:schemeClr val="bg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750" dirty="0">
              <a:sym typeface="+mn-lt"/>
            </a:endParaRPr>
          </a:p>
        </p:txBody>
      </p:sp>
      <p:sp>
        <p:nvSpPr>
          <p:cNvPr id="225" name="Text Placeholder 2">
            <a:extLst>
              <a:ext uri="{FF2B5EF4-FFF2-40B4-BE49-F238E27FC236}">
                <a16:creationId xmlns:a16="http://schemas.microsoft.com/office/drawing/2014/main" id="{39633428-EC87-4853-9A96-7FB873450993}"/>
              </a:ext>
            </a:extLst>
          </p:cNvPr>
          <p:cNvSpPr>
            <a:spLocks noGrp="1"/>
          </p:cNvSpPr>
          <p:nvPr>
            <p:custDataLst>
              <p:tags r:id="rId54"/>
            </p:custDataLst>
          </p:nvPr>
        </p:nvSpPr>
        <p:spPr bwMode="auto">
          <a:xfrm>
            <a:off x="3941763" y="3841750"/>
            <a:ext cx="1403350" cy="198438"/>
          </a:xfrm>
          <a:prstGeom prst="homePlate">
            <a:avLst>
              <a:gd name="adj" fmla="val 18400"/>
            </a:avLst>
          </a:prstGeom>
          <a:solidFill>
            <a:schemeClr val="bg2"/>
          </a:solidFill>
          <a:ln w="9525">
            <a:solidFill>
              <a:schemeClr val="bg1"/>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750" dirty="0">
              <a:sym typeface="+mn-lt"/>
            </a:endParaRPr>
          </a:p>
        </p:txBody>
      </p:sp>
      <p:sp>
        <p:nvSpPr>
          <p:cNvPr id="141" name="Text Placeholder 2">
            <a:extLst>
              <a:ext uri="{FF2B5EF4-FFF2-40B4-BE49-F238E27FC236}">
                <a16:creationId xmlns:a16="http://schemas.microsoft.com/office/drawing/2014/main" id="{EAD268C6-0764-4ABF-A103-799403FF660F}"/>
              </a:ext>
            </a:extLst>
          </p:cNvPr>
          <p:cNvSpPr>
            <a:spLocks noGrp="1"/>
          </p:cNvSpPr>
          <p:nvPr>
            <p:custDataLst>
              <p:tags r:id="rId55"/>
            </p:custDataLst>
          </p:nvPr>
        </p:nvSpPr>
        <p:spPr bwMode="auto">
          <a:xfrm>
            <a:off x="174625" y="752475"/>
            <a:ext cx="422275" cy="1143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b="1" dirty="0">
                <a:solidFill>
                  <a:schemeClr val="accent3"/>
                </a:solidFill>
                <a:sym typeface="+mn-lt"/>
              </a:rPr>
              <a:t>Activities</a:t>
            </a:r>
            <a:endParaRPr lang="en-US" sz="750" b="1" dirty="0">
              <a:solidFill>
                <a:schemeClr val="accent3"/>
              </a:solidFill>
              <a:sym typeface="+mn-lt"/>
            </a:endParaRPr>
          </a:p>
        </p:txBody>
      </p:sp>
      <p:sp>
        <p:nvSpPr>
          <p:cNvPr id="144" name="Text Placeholder 2">
            <a:extLst>
              <a:ext uri="{FF2B5EF4-FFF2-40B4-BE49-F238E27FC236}">
                <a16:creationId xmlns:a16="http://schemas.microsoft.com/office/drawing/2014/main" id="{52BF0E1E-D6B2-4521-A70E-96C90097D3B0}"/>
              </a:ext>
            </a:extLst>
          </p:cNvPr>
          <p:cNvSpPr>
            <a:spLocks noGrp="1"/>
          </p:cNvSpPr>
          <p:nvPr>
            <p:custDataLst>
              <p:tags r:id="rId56"/>
            </p:custDataLst>
          </p:nvPr>
        </p:nvSpPr>
        <p:spPr bwMode="auto">
          <a:xfrm>
            <a:off x="7737476" y="752475"/>
            <a:ext cx="428625" cy="1143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b="1" dirty="0">
                <a:solidFill>
                  <a:schemeClr val="accent3"/>
                </a:solidFill>
                <a:sym typeface="+mn-lt"/>
              </a:rPr>
              <a:t>Rationale</a:t>
            </a:r>
            <a:endParaRPr lang="en-US" sz="750" b="1" dirty="0">
              <a:solidFill>
                <a:schemeClr val="accent3"/>
              </a:solidFill>
              <a:sym typeface="+mn-lt"/>
            </a:endParaRPr>
          </a:p>
        </p:txBody>
      </p:sp>
      <p:sp>
        <p:nvSpPr>
          <p:cNvPr id="207" name="Text Placeholder 2">
            <a:extLst>
              <a:ext uri="{FF2B5EF4-FFF2-40B4-BE49-F238E27FC236}">
                <a16:creationId xmlns:a16="http://schemas.microsoft.com/office/drawing/2014/main" id="{63F4CA59-36A4-447E-B514-0D7533128DE3}"/>
              </a:ext>
            </a:extLst>
          </p:cNvPr>
          <p:cNvSpPr>
            <a:spLocks noGrp="1"/>
          </p:cNvSpPr>
          <p:nvPr>
            <p:custDataLst>
              <p:tags r:id="rId57"/>
            </p:custDataLst>
          </p:nvPr>
        </p:nvSpPr>
        <p:spPr bwMode="auto">
          <a:xfrm>
            <a:off x="174626" y="1874838"/>
            <a:ext cx="2379663" cy="1143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dirty="0"/>
              <a:t>Customer data model: develop plan (Sam </a:t>
            </a:r>
            <a:r>
              <a:rPr lang="en-US" altLang="en-US" sz="750" dirty="0" err="1"/>
              <a:t>Rajan</a:t>
            </a:r>
            <a:r>
              <a:rPr lang="en-US" altLang="en-US" sz="750" dirty="0"/>
              <a:t> owning)</a:t>
            </a:r>
          </a:p>
        </p:txBody>
      </p:sp>
      <p:sp>
        <p:nvSpPr>
          <p:cNvPr id="231" name="Text Placeholder 2">
            <a:extLst>
              <a:ext uri="{FF2B5EF4-FFF2-40B4-BE49-F238E27FC236}">
                <a16:creationId xmlns:a16="http://schemas.microsoft.com/office/drawing/2014/main" id="{3C835FAA-36A5-402E-9D46-EA3E9FE1BCDA}"/>
              </a:ext>
            </a:extLst>
          </p:cNvPr>
          <p:cNvSpPr>
            <a:spLocks noGrp="1"/>
          </p:cNvSpPr>
          <p:nvPr>
            <p:custDataLst>
              <p:tags r:id="rId58"/>
            </p:custDataLst>
          </p:nvPr>
        </p:nvSpPr>
        <p:spPr bwMode="auto">
          <a:xfrm>
            <a:off x="174626" y="5557838"/>
            <a:ext cx="3255963" cy="5715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dirty="0"/>
              <a:t>Design and implement tools and platform for Predictive Analytics </a:t>
            </a:r>
          </a:p>
          <a:p>
            <a:pPr lvl="1"/>
            <a:r>
              <a:rPr lang="en-US" altLang="en-US" sz="750" dirty="0"/>
              <a:t>Identify predictive capabilities required across customer technology stack</a:t>
            </a:r>
          </a:p>
          <a:p>
            <a:pPr lvl="1"/>
            <a:r>
              <a:rPr lang="en-US" altLang="en-US" sz="750" dirty="0"/>
              <a:t>Decide on set of tools needed to deliver these predictive capabilities</a:t>
            </a:r>
          </a:p>
          <a:p>
            <a:pPr lvl="1"/>
            <a:r>
              <a:rPr lang="en-US" altLang="en-US" sz="750" dirty="0"/>
              <a:t>Start vendor negotiations (if needed) and purchase tools and platform</a:t>
            </a:r>
          </a:p>
          <a:p>
            <a:pPr lvl="1"/>
            <a:r>
              <a:rPr lang="en-US" altLang="en-US" sz="750" dirty="0"/>
              <a:t>Implement and rollout predictive analytics platform for use</a:t>
            </a:r>
          </a:p>
        </p:txBody>
      </p:sp>
      <p:sp>
        <p:nvSpPr>
          <p:cNvPr id="216" name="Text Placeholder 2">
            <a:extLst>
              <a:ext uri="{FF2B5EF4-FFF2-40B4-BE49-F238E27FC236}">
                <a16:creationId xmlns:a16="http://schemas.microsoft.com/office/drawing/2014/main" id="{3BB25E89-8D07-4223-ADC4-5FAB8EF532B7}"/>
              </a:ext>
            </a:extLst>
          </p:cNvPr>
          <p:cNvSpPr>
            <a:spLocks noGrp="1"/>
          </p:cNvSpPr>
          <p:nvPr>
            <p:custDataLst>
              <p:tags r:id="rId59"/>
            </p:custDataLst>
          </p:nvPr>
        </p:nvSpPr>
        <p:spPr bwMode="auto">
          <a:xfrm>
            <a:off x="174625" y="2401888"/>
            <a:ext cx="1703388" cy="1143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dirty="0"/>
              <a:t>Environment for </a:t>
            </a:r>
            <a:r>
              <a:rPr lang="en-US" altLang="en-US" sz="750" dirty="0" smtClean="0"/>
              <a:t>end-to-end </a:t>
            </a:r>
            <a:r>
              <a:rPr lang="en-US" altLang="en-US" sz="750" dirty="0"/>
              <a:t>training and testing</a:t>
            </a:r>
          </a:p>
        </p:txBody>
      </p:sp>
      <p:sp>
        <p:nvSpPr>
          <p:cNvPr id="205" name="Text Placeholder 2">
            <a:extLst>
              <a:ext uri="{FF2B5EF4-FFF2-40B4-BE49-F238E27FC236}">
                <a16:creationId xmlns:a16="http://schemas.microsoft.com/office/drawing/2014/main" id="{55C0EA9C-9F77-42B9-8663-69CFEC1AEDAB}"/>
              </a:ext>
            </a:extLst>
          </p:cNvPr>
          <p:cNvSpPr>
            <a:spLocks noGrp="1"/>
          </p:cNvSpPr>
          <p:nvPr>
            <p:custDataLst>
              <p:tags r:id="rId60"/>
            </p:custDataLst>
          </p:nvPr>
        </p:nvSpPr>
        <p:spPr bwMode="auto">
          <a:xfrm>
            <a:off x="174626" y="1622425"/>
            <a:ext cx="1782763" cy="1143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dirty="0"/>
              <a:t>Clean data: verify premise/meter matching</a:t>
            </a:r>
          </a:p>
        </p:txBody>
      </p:sp>
      <p:sp>
        <p:nvSpPr>
          <p:cNvPr id="226" name="Text Placeholder 2">
            <a:extLst>
              <a:ext uri="{FF2B5EF4-FFF2-40B4-BE49-F238E27FC236}">
                <a16:creationId xmlns:a16="http://schemas.microsoft.com/office/drawing/2014/main" id="{965E0CCC-B2DD-4B8B-A3E4-917F95590D33}"/>
              </a:ext>
            </a:extLst>
          </p:cNvPr>
          <p:cNvSpPr>
            <a:spLocks noGrp="1"/>
          </p:cNvSpPr>
          <p:nvPr>
            <p:custDataLst>
              <p:tags r:id="rId61"/>
            </p:custDataLst>
          </p:nvPr>
        </p:nvSpPr>
        <p:spPr bwMode="auto">
          <a:xfrm>
            <a:off x="174625" y="4613275"/>
            <a:ext cx="1860550" cy="2286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dirty="0"/>
              <a:t>Transactional customer experience tracking </a:t>
            </a:r>
            <a:br>
              <a:rPr lang="en-US" altLang="en-US" sz="750" dirty="0"/>
            </a:br>
            <a:r>
              <a:rPr lang="en-US" altLang="en-US" sz="750" dirty="0"/>
              <a:t>for agile team feature releases</a:t>
            </a:r>
          </a:p>
        </p:txBody>
      </p:sp>
      <p:sp>
        <p:nvSpPr>
          <p:cNvPr id="203" name="Text Placeholder 2">
            <a:extLst>
              <a:ext uri="{FF2B5EF4-FFF2-40B4-BE49-F238E27FC236}">
                <a16:creationId xmlns:a16="http://schemas.microsoft.com/office/drawing/2014/main" id="{18958556-4BE7-4AFA-B221-8B8C35AA0843}"/>
              </a:ext>
            </a:extLst>
          </p:cNvPr>
          <p:cNvSpPr>
            <a:spLocks noGrp="1"/>
          </p:cNvSpPr>
          <p:nvPr>
            <p:custDataLst>
              <p:tags r:id="rId62"/>
            </p:custDataLst>
          </p:nvPr>
        </p:nvSpPr>
        <p:spPr bwMode="auto">
          <a:xfrm>
            <a:off x="174625" y="1370013"/>
            <a:ext cx="1365250" cy="1143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dirty="0"/>
              <a:t>Clean data: customer addresses</a:t>
            </a:r>
          </a:p>
        </p:txBody>
      </p:sp>
      <p:sp>
        <p:nvSpPr>
          <p:cNvPr id="229" name="Text Placeholder 2">
            <a:extLst>
              <a:ext uri="{FF2B5EF4-FFF2-40B4-BE49-F238E27FC236}">
                <a16:creationId xmlns:a16="http://schemas.microsoft.com/office/drawing/2014/main" id="{EF01B2CA-D244-43C3-AE71-6EE6A8C8FBA4}"/>
              </a:ext>
            </a:extLst>
          </p:cNvPr>
          <p:cNvSpPr>
            <a:spLocks noGrp="1"/>
          </p:cNvSpPr>
          <p:nvPr>
            <p:custDataLst>
              <p:tags r:id="rId63"/>
            </p:custDataLst>
          </p:nvPr>
        </p:nvSpPr>
        <p:spPr bwMode="auto">
          <a:xfrm>
            <a:off x="174625" y="4927600"/>
            <a:ext cx="2357438" cy="342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dirty="0"/>
              <a:t>Design and implement an Integration layer </a:t>
            </a:r>
            <a:br>
              <a:rPr lang="en-US" altLang="en-US" sz="750" dirty="0"/>
            </a:br>
            <a:r>
              <a:rPr lang="en-US" altLang="en-US" sz="750" dirty="0"/>
              <a:t>that brings together data across multiple </a:t>
            </a:r>
            <a:br>
              <a:rPr lang="en-US" altLang="en-US" sz="750" dirty="0"/>
            </a:br>
            <a:r>
              <a:rPr lang="en-US" altLang="en-US" sz="750" dirty="0"/>
              <a:t>sources and is in alignment </a:t>
            </a:r>
            <a:r>
              <a:rPr lang="en-US" altLang="en-US" sz="750" dirty="0" smtClean="0"/>
              <a:t>with </a:t>
            </a:r>
            <a:r>
              <a:rPr lang="en-US" altLang="en-US" sz="750" dirty="0"/>
              <a:t>the broader data strategy</a:t>
            </a:r>
          </a:p>
        </p:txBody>
      </p:sp>
      <p:sp>
        <p:nvSpPr>
          <p:cNvPr id="224" name="Text Placeholder 2">
            <a:extLst>
              <a:ext uri="{FF2B5EF4-FFF2-40B4-BE49-F238E27FC236}">
                <a16:creationId xmlns:a16="http://schemas.microsoft.com/office/drawing/2014/main" id="{4C73F32A-3757-490E-BF6A-A3DC2A1A1DDE}"/>
              </a:ext>
            </a:extLst>
          </p:cNvPr>
          <p:cNvSpPr>
            <a:spLocks noGrp="1"/>
          </p:cNvSpPr>
          <p:nvPr>
            <p:custDataLst>
              <p:tags r:id="rId64"/>
            </p:custDataLst>
          </p:nvPr>
        </p:nvSpPr>
        <p:spPr bwMode="auto">
          <a:xfrm>
            <a:off x="7737475" y="3841750"/>
            <a:ext cx="1231900" cy="4572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dirty="0"/>
              <a:t>Required to support </a:t>
            </a:r>
            <a:br>
              <a:rPr lang="en-US" altLang="en-US" sz="750" dirty="0"/>
            </a:br>
            <a:r>
              <a:rPr lang="en-US" altLang="en-US" sz="750" dirty="0"/>
              <a:t>“omni-channel” visibility </a:t>
            </a:r>
            <a:br>
              <a:rPr lang="en-US" altLang="en-US" sz="750" dirty="0"/>
            </a:br>
            <a:r>
              <a:rPr lang="en-US" altLang="en-US" sz="750" dirty="0"/>
              <a:t>for CSRs (2nd row in </a:t>
            </a:r>
            <a:br>
              <a:rPr lang="en-US" altLang="en-US" sz="750" dirty="0"/>
            </a:br>
            <a:r>
              <a:rPr lang="en-US" altLang="en-US" sz="750" dirty="0"/>
              <a:t>“assisted channels” package)</a:t>
            </a:r>
          </a:p>
        </p:txBody>
      </p:sp>
      <p:sp>
        <p:nvSpPr>
          <p:cNvPr id="143" name="Text Placeholder 2">
            <a:extLst>
              <a:ext uri="{FF2B5EF4-FFF2-40B4-BE49-F238E27FC236}">
                <a16:creationId xmlns:a16="http://schemas.microsoft.com/office/drawing/2014/main" id="{D47FBCF2-341C-48B9-AC60-92FFCDA5B327}"/>
              </a:ext>
            </a:extLst>
          </p:cNvPr>
          <p:cNvSpPr>
            <a:spLocks noGrp="1"/>
          </p:cNvSpPr>
          <p:nvPr>
            <p:custDataLst>
              <p:tags r:id="rId65"/>
            </p:custDataLst>
          </p:nvPr>
        </p:nvSpPr>
        <p:spPr bwMode="auto">
          <a:xfrm>
            <a:off x="174625" y="941388"/>
            <a:ext cx="2460625" cy="2286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dirty="0"/>
              <a:t>Clean data: customer phone numbers: (depends on policy </a:t>
            </a:r>
            <a:br>
              <a:rPr lang="en-US" altLang="en-US" sz="750" dirty="0"/>
            </a:br>
            <a:r>
              <a:rPr lang="en-US" altLang="en-US" sz="750" dirty="0"/>
              <a:t>decision around auto-updating refreshed mobile numbers)</a:t>
            </a:r>
          </a:p>
        </p:txBody>
      </p:sp>
      <p:sp>
        <p:nvSpPr>
          <p:cNvPr id="135" name="Text Placeholder 2">
            <a:extLst>
              <a:ext uri="{FF2B5EF4-FFF2-40B4-BE49-F238E27FC236}">
                <a16:creationId xmlns:a16="http://schemas.microsoft.com/office/drawing/2014/main" id="{F0F6F28F-6C3F-4316-86AC-67B5069DF559}"/>
              </a:ext>
            </a:extLst>
          </p:cNvPr>
          <p:cNvSpPr>
            <a:spLocks noGrp="1"/>
          </p:cNvSpPr>
          <p:nvPr>
            <p:custDataLst>
              <p:tags r:id="rId66"/>
            </p:custDataLst>
          </p:nvPr>
        </p:nvSpPr>
        <p:spPr bwMode="auto">
          <a:xfrm>
            <a:off x="7737475" y="941388"/>
            <a:ext cx="835025" cy="342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dirty="0"/>
              <a:t>Will require work</a:t>
            </a:r>
          </a:p>
          <a:p>
            <a:r>
              <a:rPr lang="en-US" altLang="en-US" sz="750" dirty="0"/>
              <a:t>by data stewards &amp; </a:t>
            </a:r>
          </a:p>
          <a:p>
            <a:r>
              <a:rPr lang="en-US" altLang="en-US" sz="750" dirty="0"/>
              <a:t>owners</a:t>
            </a:r>
          </a:p>
        </p:txBody>
      </p:sp>
      <p:sp>
        <p:nvSpPr>
          <p:cNvPr id="243" name="Text Placeholder 2">
            <a:extLst>
              <a:ext uri="{FF2B5EF4-FFF2-40B4-BE49-F238E27FC236}">
                <a16:creationId xmlns:a16="http://schemas.microsoft.com/office/drawing/2014/main" id="{C49F8A1E-13FC-4F9D-A699-01EAB1E54421}"/>
              </a:ext>
            </a:extLst>
          </p:cNvPr>
          <p:cNvSpPr>
            <a:spLocks noGrp="1"/>
          </p:cNvSpPr>
          <p:nvPr>
            <p:custDataLst>
              <p:tags r:id="rId67"/>
            </p:custDataLst>
          </p:nvPr>
        </p:nvSpPr>
        <p:spPr bwMode="auto">
          <a:xfrm>
            <a:off x="174625" y="5357813"/>
            <a:ext cx="1165225" cy="1143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dirty="0"/>
              <a:t>Enterprise data architecture</a:t>
            </a:r>
          </a:p>
        </p:txBody>
      </p:sp>
      <p:sp>
        <p:nvSpPr>
          <p:cNvPr id="218" name="Text Placeholder 2">
            <a:extLst>
              <a:ext uri="{FF2B5EF4-FFF2-40B4-BE49-F238E27FC236}">
                <a16:creationId xmlns:a16="http://schemas.microsoft.com/office/drawing/2014/main" id="{88A136CD-CD72-4296-A76C-13BB32495603}"/>
              </a:ext>
            </a:extLst>
          </p:cNvPr>
          <p:cNvSpPr>
            <a:spLocks noGrp="1"/>
          </p:cNvSpPr>
          <p:nvPr>
            <p:custDataLst>
              <p:tags r:id="rId68"/>
            </p:custDataLst>
          </p:nvPr>
        </p:nvSpPr>
        <p:spPr bwMode="auto">
          <a:xfrm>
            <a:off x="174625" y="2613025"/>
            <a:ext cx="1989138" cy="11430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dirty="0"/>
              <a:t>Design and implement business rules engine – </a:t>
            </a:r>
            <a:br>
              <a:rPr lang="en-US" altLang="en-US" sz="750" dirty="0"/>
            </a:br>
            <a:r>
              <a:rPr lang="en-US" altLang="en-US" sz="750" dirty="0"/>
              <a:t>can be done in a sprint and should be run out </a:t>
            </a:r>
            <a:br>
              <a:rPr lang="en-US" altLang="en-US" sz="750" dirty="0"/>
            </a:br>
            <a:r>
              <a:rPr lang="en-US" altLang="en-US" sz="750" dirty="0"/>
              <a:t>of Enterprise Architecture team </a:t>
            </a:r>
          </a:p>
          <a:p>
            <a:pPr lvl="1"/>
            <a:r>
              <a:rPr lang="en-US" altLang="en-US" sz="750" dirty="0"/>
              <a:t>Design rules engine that can be modified </a:t>
            </a:r>
            <a:br>
              <a:rPr lang="en-US" altLang="en-US" sz="750" dirty="0"/>
            </a:br>
            <a:r>
              <a:rPr lang="en-US" altLang="en-US" sz="750" dirty="0"/>
              <a:t>by business users (e.g., change </a:t>
            </a:r>
            <a:r>
              <a:rPr lang="en-US" altLang="en-US" sz="750" dirty="0" err="1"/>
              <a:t>IVR</a:t>
            </a:r>
            <a:r>
              <a:rPr lang="en-US" altLang="en-US" sz="750" dirty="0"/>
              <a:t> </a:t>
            </a:r>
            <a:br>
              <a:rPr lang="en-US" altLang="en-US" sz="750" dirty="0"/>
            </a:br>
            <a:r>
              <a:rPr lang="en-US" altLang="en-US" sz="750" dirty="0"/>
              <a:t>priorities during a storm)</a:t>
            </a:r>
          </a:p>
          <a:p>
            <a:pPr lvl="1"/>
            <a:r>
              <a:rPr lang="en-US" altLang="en-US" sz="750" dirty="0"/>
              <a:t>Work with business teams to implement </a:t>
            </a:r>
            <a:br>
              <a:rPr lang="en-US" altLang="en-US" sz="750" dirty="0"/>
            </a:br>
            <a:r>
              <a:rPr lang="en-US" altLang="en-US" sz="750" dirty="0"/>
              <a:t>the engine with a basic set of rules</a:t>
            </a:r>
          </a:p>
          <a:p>
            <a:pPr lvl="1"/>
            <a:r>
              <a:rPr lang="en-US" altLang="en-US" sz="750" dirty="0"/>
              <a:t>Rollout and train business users to </a:t>
            </a:r>
            <a:br>
              <a:rPr lang="en-US" altLang="en-US" sz="750" dirty="0"/>
            </a:br>
            <a:r>
              <a:rPr lang="en-US" altLang="en-US" sz="750" dirty="0"/>
              <a:t>create/modify and maintain these rules</a:t>
            </a:r>
          </a:p>
        </p:txBody>
      </p:sp>
      <p:sp>
        <p:nvSpPr>
          <p:cNvPr id="212" name="Text Placeholder 2">
            <a:extLst>
              <a:ext uri="{FF2B5EF4-FFF2-40B4-BE49-F238E27FC236}">
                <a16:creationId xmlns:a16="http://schemas.microsoft.com/office/drawing/2014/main" id="{120D2089-9189-4C20-AC4E-BBC1BBA2BAB5}"/>
              </a:ext>
            </a:extLst>
          </p:cNvPr>
          <p:cNvSpPr>
            <a:spLocks noGrp="1"/>
          </p:cNvSpPr>
          <p:nvPr>
            <p:custDataLst>
              <p:tags r:id="rId69"/>
            </p:custDataLst>
          </p:nvPr>
        </p:nvSpPr>
        <p:spPr bwMode="auto">
          <a:xfrm>
            <a:off x="174624" y="2085975"/>
            <a:ext cx="2243138" cy="2286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50" dirty="0"/>
              <a:t>Customer data model: design/definition to support </a:t>
            </a:r>
            <a:br>
              <a:rPr lang="en-US" altLang="en-US" sz="750" dirty="0"/>
            </a:br>
            <a:r>
              <a:rPr lang="en-US" altLang="en-US" sz="750" dirty="0"/>
              <a:t>reference center implementation (Sam </a:t>
            </a:r>
            <a:r>
              <a:rPr lang="en-US" altLang="en-US" sz="750" dirty="0" err="1"/>
              <a:t>Rajan</a:t>
            </a:r>
            <a:r>
              <a:rPr lang="en-US" altLang="en-US" sz="750" dirty="0"/>
              <a:t> owning)</a:t>
            </a:r>
          </a:p>
        </p:txBody>
      </p:sp>
      <p:sp>
        <p:nvSpPr>
          <p:cNvPr id="223" name="Text Placeholder 2">
            <a:extLst>
              <a:ext uri="{FF2B5EF4-FFF2-40B4-BE49-F238E27FC236}">
                <a16:creationId xmlns:a16="http://schemas.microsoft.com/office/drawing/2014/main" id="{682F5B06-F162-4C40-BD54-16F90F21D37D}"/>
              </a:ext>
            </a:extLst>
          </p:cNvPr>
          <p:cNvSpPr>
            <a:spLocks noGrp="1"/>
          </p:cNvSpPr>
          <p:nvPr>
            <p:custDataLst>
              <p:tags r:id="rId70"/>
            </p:custDataLst>
          </p:nvPr>
        </p:nvSpPr>
        <p:spPr bwMode="auto">
          <a:xfrm>
            <a:off x="174625" y="3841750"/>
            <a:ext cx="2859088" cy="685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marL="1587" lvl="1" indent="0">
              <a:buNone/>
            </a:pPr>
            <a:r>
              <a:rPr lang="en-US" altLang="en-US" sz="750" dirty="0"/>
              <a:t>Develop Web-based behavior tracking functionality (e.g., </a:t>
            </a:r>
            <a:br>
              <a:rPr lang="en-US" altLang="en-US" sz="750" dirty="0"/>
            </a:br>
            <a:r>
              <a:rPr lang="en-US" altLang="en-US" sz="750" dirty="0"/>
              <a:t>through Google Analytics, Adobe Analytics, etc.) to understand </a:t>
            </a:r>
          </a:p>
          <a:p>
            <a:pPr marL="1587" lvl="1" indent="0">
              <a:buNone/>
            </a:pPr>
            <a:r>
              <a:rPr lang="en-US" altLang="en-US" sz="750" dirty="0" smtClean="0"/>
              <a:t>details </a:t>
            </a:r>
            <a:r>
              <a:rPr lang="en-US" altLang="en-US" sz="750" dirty="0"/>
              <a:t>around customer self-service behavior </a:t>
            </a:r>
          </a:p>
          <a:p>
            <a:pPr lvl="1"/>
            <a:r>
              <a:rPr lang="en-US" altLang="en-US" sz="750" dirty="0"/>
              <a:t>Note: site analytics software will eventually be </a:t>
            </a:r>
            <a:br>
              <a:rPr lang="en-US" altLang="en-US" sz="750" dirty="0"/>
            </a:br>
            <a:r>
              <a:rPr lang="en-US" altLang="en-US" sz="750" dirty="0"/>
              <a:t>integrated with site testing and content management </a:t>
            </a:r>
            <a:br>
              <a:rPr lang="en-US" altLang="en-US" sz="750" dirty="0"/>
            </a:br>
            <a:r>
              <a:rPr lang="en-US" altLang="en-US" sz="750" dirty="0"/>
              <a:t>system solutions for maximum value</a:t>
            </a:r>
          </a:p>
        </p:txBody>
      </p:sp>
      <p:sp>
        <p:nvSpPr>
          <p:cNvPr id="90" name="RectangleLegend1">
            <a:extLst>
              <a:ext uri="{FF2B5EF4-FFF2-40B4-BE49-F238E27FC236}">
                <a16:creationId xmlns:a16="http://schemas.microsoft.com/office/drawing/2014/main" id="{D2012412-7646-4871-9899-B6913341C2C5}"/>
              </a:ext>
            </a:extLst>
          </p:cNvPr>
          <p:cNvSpPr>
            <a:spLocks noChangeArrowheads="1"/>
          </p:cNvSpPr>
          <p:nvPr/>
        </p:nvSpPr>
        <p:spPr bwMode="auto">
          <a:xfrm>
            <a:off x="5935464" y="340822"/>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91" name="RectangleLegend2">
            <a:extLst>
              <a:ext uri="{FF2B5EF4-FFF2-40B4-BE49-F238E27FC236}">
                <a16:creationId xmlns:a16="http://schemas.microsoft.com/office/drawing/2014/main" id="{0AAEAC97-0438-42BC-9928-E485BAC373FF}"/>
              </a:ext>
            </a:extLst>
          </p:cNvPr>
          <p:cNvSpPr>
            <a:spLocks noChangeArrowheads="1"/>
          </p:cNvSpPr>
          <p:nvPr/>
        </p:nvSpPr>
        <p:spPr bwMode="auto">
          <a:xfrm>
            <a:off x="6870524" y="340822"/>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92" name="RectangleLegend3">
            <a:extLst>
              <a:ext uri="{FF2B5EF4-FFF2-40B4-BE49-F238E27FC236}">
                <a16:creationId xmlns:a16="http://schemas.microsoft.com/office/drawing/2014/main" id="{CDB8DE6F-B12F-42F6-8727-6CB3D372BDB9}"/>
              </a:ext>
            </a:extLst>
          </p:cNvPr>
          <p:cNvSpPr>
            <a:spLocks noChangeArrowheads="1"/>
          </p:cNvSpPr>
          <p:nvPr/>
        </p:nvSpPr>
        <p:spPr bwMode="auto">
          <a:xfrm>
            <a:off x="7981914" y="340822"/>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93" name="Legend1">
            <a:extLst>
              <a:ext uri="{FF2B5EF4-FFF2-40B4-BE49-F238E27FC236}">
                <a16:creationId xmlns:a16="http://schemas.microsoft.com/office/drawing/2014/main" id="{BE593900-6232-4BD4-AFF2-CCA2B8DD4334}"/>
              </a:ext>
            </a:extLst>
          </p:cNvPr>
          <p:cNvSpPr>
            <a:spLocks noChangeArrowheads="1"/>
          </p:cNvSpPr>
          <p:nvPr/>
        </p:nvSpPr>
        <p:spPr bwMode="auto">
          <a:xfrm>
            <a:off x="6159577" y="329481"/>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94" name="Legend2">
            <a:extLst>
              <a:ext uri="{FF2B5EF4-FFF2-40B4-BE49-F238E27FC236}">
                <a16:creationId xmlns:a16="http://schemas.microsoft.com/office/drawing/2014/main" id="{75C8413D-F389-4F8E-A7B7-FBFA63940DAE}"/>
              </a:ext>
            </a:extLst>
          </p:cNvPr>
          <p:cNvSpPr>
            <a:spLocks noChangeArrowheads="1"/>
          </p:cNvSpPr>
          <p:nvPr/>
        </p:nvSpPr>
        <p:spPr bwMode="auto">
          <a:xfrm>
            <a:off x="7094637" y="329481"/>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95" name="Legend3">
            <a:extLst>
              <a:ext uri="{FF2B5EF4-FFF2-40B4-BE49-F238E27FC236}">
                <a16:creationId xmlns:a16="http://schemas.microsoft.com/office/drawing/2014/main" id="{3969F71F-7563-4E18-9E79-8DBFC71F2685}"/>
              </a:ext>
            </a:extLst>
          </p:cNvPr>
          <p:cNvSpPr>
            <a:spLocks noChangeArrowheads="1"/>
          </p:cNvSpPr>
          <p:nvPr/>
        </p:nvSpPr>
        <p:spPr bwMode="auto">
          <a:xfrm>
            <a:off x="8206028" y="329481"/>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96" name="RectangleLegend1">
            <a:extLst>
              <a:ext uri="{FF2B5EF4-FFF2-40B4-BE49-F238E27FC236}">
                <a16:creationId xmlns:a16="http://schemas.microsoft.com/office/drawing/2014/main" id="{C272B0C1-2434-4CDF-8A0E-D235EB72BF86}"/>
              </a:ext>
            </a:extLst>
          </p:cNvPr>
          <p:cNvSpPr>
            <a:spLocks noChangeArrowheads="1"/>
          </p:cNvSpPr>
          <p:nvPr/>
        </p:nvSpPr>
        <p:spPr bwMode="auto">
          <a:xfrm>
            <a:off x="4269357" y="340822"/>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97" name="Legend1">
            <a:extLst>
              <a:ext uri="{FF2B5EF4-FFF2-40B4-BE49-F238E27FC236}">
                <a16:creationId xmlns:a16="http://schemas.microsoft.com/office/drawing/2014/main" id="{E8F068AD-4A45-463A-BCF0-C815FF869BB7}"/>
              </a:ext>
            </a:extLst>
          </p:cNvPr>
          <p:cNvSpPr>
            <a:spLocks noChangeArrowheads="1"/>
          </p:cNvSpPr>
          <p:nvPr/>
        </p:nvSpPr>
        <p:spPr bwMode="auto">
          <a:xfrm>
            <a:off x="4493470" y="329481"/>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Tree>
    <p:extLst>
      <p:ext uri="{BB962C8B-B14F-4D97-AF65-F5344CB8AC3E}">
        <p14:creationId xmlns:p14="http://schemas.microsoft.com/office/powerpoint/2010/main" val="33045382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0765693-F32A-4ACF-AD43-DC9FA9143D74}"/>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44779" name="think-cell Slide" r:id="rId13" imgW="473" imgH="473" progId="TCLayout.ActiveDocument.1">
                  <p:embed/>
                </p:oleObj>
              </mc:Choice>
              <mc:Fallback>
                <p:oleObj name="think-cell Slide" r:id="rId13" imgW="473" imgH="473" progId="TCLayout.ActiveDocument.1">
                  <p:embed/>
                  <p:pic>
                    <p:nvPicPr>
                      <p:cNvPr id="5" name="Object 4" hidden="1">
                        <a:extLst>
                          <a:ext uri="{FF2B5EF4-FFF2-40B4-BE49-F238E27FC236}">
                            <a16:creationId xmlns:a16="http://schemas.microsoft.com/office/drawing/2014/main" id="{70765693-F32A-4ACF-AD43-DC9FA9143D74}"/>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48EDADAC-2578-43C2-B0DF-ECBFC472AA0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6E4A726B-6F13-4BC3-9BEA-10085E66EA76}"/>
              </a:ext>
            </a:extLst>
          </p:cNvPr>
          <p:cNvSpPr>
            <a:spLocks noGrp="1"/>
          </p:cNvSpPr>
          <p:nvPr>
            <p:ph type="title"/>
          </p:nvPr>
        </p:nvSpPr>
        <p:spPr/>
        <p:txBody>
          <a:bodyPr/>
          <a:lstStyle/>
          <a:p>
            <a:fld id="{52698C75-28F6-4FB4-83CF-DF1E6C47EB8C}" type="datetime'Contents'">
              <a:rPr lang="en-US" altLang="en-US" smtClean="0"/>
              <a:pPr/>
              <a:t>Contents</a:t>
            </a:fld>
            <a:endParaRPr lang="en-US"/>
          </a:p>
        </p:txBody>
      </p:sp>
      <p:sp>
        <p:nvSpPr>
          <p:cNvPr id="18" name="Text Placeholder 2">
            <a:extLst>
              <a:ext uri="{FF2B5EF4-FFF2-40B4-BE49-F238E27FC236}">
                <a16:creationId xmlns:a16="http://schemas.microsoft.com/office/drawing/2014/main" id="{2D072C9A-7B25-41DE-85F7-1CBFC06574F1}"/>
              </a:ext>
            </a:extLst>
          </p:cNvPr>
          <p:cNvSpPr>
            <a:spLocks noGrp="1"/>
          </p:cNvSpPr>
          <p:nvPr>
            <p:custDataLst>
              <p:tags r:id="rId4"/>
            </p:custDataLst>
          </p:nvPr>
        </p:nvSpPr>
        <p:spPr bwMode="gray">
          <a:xfrm>
            <a:off x="2701483" y="1624429"/>
            <a:ext cx="3756025" cy="406400"/>
          </a:xfrm>
          <a:prstGeom prst="rect">
            <a:avLst/>
          </a:prstGeom>
          <a:solidFill>
            <a:schemeClr val="bg1"/>
          </a:solidFill>
          <a:ln w="9525">
            <a:solidFill>
              <a:schemeClr val="bg1"/>
            </a:solidFill>
          </a:ln>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Introduction</a:t>
            </a:r>
            <a:endParaRPr lang="en-US" dirty="0"/>
          </a:p>
        </p:txBody>
      </p:sp>
      <p:sp>
        <p:nvSpPr>
          <p:cNvPr id="2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5"/>
            </p:custDataLst>
          </p:nvPr>
        </p:nvSpPr>
        <p:spPr bwMode="gray">
          <a:xfrm>
            <a:off x="2896355" y="2473037"/>
            <a:ext cx="3756025" cy="407988"/>
          </a:xfrm>
          <a:prstGeom prst="rect">
            <a:avLst/>
          </a:prstGeom>
          <a:solidFill>
            <a:schemeClr val="bg1"/>
          </a:solidFill>
          <a:ln w="9525">
            <a:noFill/>
          </a:ln>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1 Roadmap (Executive Level)</a:t>
            </a:r>
            <a:endParaRPr lang="en-US" dirty="0"/>
          </a:p>
        </p:txBody>
      </p:sp>
      <p:sp>
        <p:nvSpPr>
          <p:cNvPr id="12" name="Text Placeholder 2">
            <a:hlinkClick r:id="rId16" action="ppaction://hlinksldjump"/>
            <a:extLst>
              <a:ext uri="{FF2B5EF4-FFF2-40B4-BE49-F238E27FC236}">
                <a16:creationId xmlns:a16="http://schemas.microsoft.com/office/drawing/2014/main" id="{54675E77-1A64-4917-A7A6-41DC307BA97A}"/>
              </a:ext>
            </a:extLst>
          </p:cNvPr>
          <p:cNvSpPr>
            <a:spLocks noGrp="1"/>
          </p:cNvSpPr>
          <p:nvPr>
            <p:custDataLst>
              <p:tags r:id="rId6"/>
            </p:custDataLst>
          </p:nvPr>
        </p:nvSpPr>
        <p:spPr bwMode="gray">
          <a:xfrm>
            <a:off x="2896355" y="2881024"/>
            <a:ext cx="3756025" cy="406400"/>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6"/>
                </a:solidFill>
              </a14:hiddenLine>
            </a:ext>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a:t>Level 2 Roadmaps (Package)</a:t>
            </a:r>
            <a:endParaRPr lang="en-US" dirty="0"/>
          </a:p>
        </p:txBody>
      </p:sp>
      <p:sp>
        <p:nvSpPr>
          <p:cNvPr id="15" name="Text Placeholder 2">
            <a:hlinkClick r:id="rId17" action="ppaction://hlinksldjump"/>
            <a:extLst>
              <a:ext uri="{FF2B5EF4-FFF2-40B4-BE49-F238E27FC236}">
                <a16:creationId xmlns:a16="http://schemas.microsoft.com/office/drawing/2014/main" id="{8CEF3071-A004-411A-97E5-0251DFC84C3A}"/>
              </a:ext>
            </a:extLst>
          </p:cNvPr>
          <p:cNvSpPr>
            <a:spLocks noGrp="1"/>
          </p:cNvSpPr>
          <p:nvPr>
            <p:custDataLst>
              <p:tags r:id="rId7"/>
            </p:custDataLst>
          </p:nvPr>
        </p:nvSpPr>
        <p:spPr bwMode="gray">
          <a:xfrm>
            <a:off x="2896355" y="3287424"/>
            <a:ext cx="3756025" cy="407988"/>
          </a:xfrm>
          <a:prstGeom prst="rect">
            <a:avLst/>
          </a:prstGeom>
          <a:solidFill>
            <a:schemeClr val="tx2">
              <a:lumMod val="20000"/>
              <a:lumOff val="80000"/>
            </a:schemeClr>
          </a:solidFill>
          <a:ln w="9525">
            <a:noFill/>
          </a:ln>
          <a:extLst/>
        </p:spPr>
        <p:txBody>
          <a:bodyPr vert="horz" wrap="none" lIns="80963" tIns="80963" rIns="0" bIns="825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b="1" dirty="0"/>
              <a:t>Level 3 Roadmaps (Technology)</a:t>
            </a:r>
            <a:endParaRPr lang="en-US" b="1" dirty="0"/>
          </a:p>
        </p:txBody>
      </p:sp>
      <p:sp>
        <p:nvSpPr>
          <p:cNvPr id="20" name="Text Placeholder 2">
            <a:hlinkClick r:id="rId18" action="ppaction://hlinksldjump"/>
            <a:extLst>
              <a:ext uri="{FF2B5EF4-FFF2-40B4-BE49-F238E27FC236}">
                <a16:creationId xmlns:a16="http://schemas.microsoft.com/office/drawing/2014/main" id="{994B79D9-2855-4411-AA43-B914E6B99B2F}"/>
              </a:ext>
            </a:extLst>
          </p:cNvPr>
          <p:cNvSpPr>
            <a:spLocks noGrp="1"/>
          </p:cNvSpPr>
          <p:nvPr>
            <p:custDataLst>
              <p:tags r:id="rId8"/>
            </p:custDataLst>
          </p:nvPr>
        </p:nvSpPr>
        <p:spPr bwMode="gray">
          <a:xfrm>
            <a:off x="2896355" y="3695412"/>
            <a:ext cx="3756025" cy="406400"/>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4 Roadmaps </a:t>
            </a:r>
            <a:r>
              <a:rPr lang="en-US" altLang="en-US"/>
              <a:t>(Journey)</a:t>
            </a:r>
            <a:endParaRPr lang="en-US" dirty="0"/>
          </a:p>
        </p:txBody>
      </p:sp>
      <p:sp>
        <p:nvSpPr>
          <p:cNvPr id="10"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9"/>
            </p:custDataLst>
          </p:nvPr>
        </p:nvSpPr>
        <p:spPr bwMode="gray">
          <a:xfrm>
            <a:off x="2701482" y="2065049"/>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5 Year View</a:t>
            </a:r>
            <a:endParaRPr lang="en-US" dirty="0"/>
          </a:p>
        </p:txBody>
      </p:sp>
      <p:sp>
        <p:nvSpPr>
          <p:cNvPr id="1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0"/>
            </p:custDataLst>
          </p:nvPr>
        </p:nvSpPr>
        <p:spPr bwMode="gray">
          <a:xfrm>
            <a:off x="2701481" y="4101811"/>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4 Quarter View</a:t>
            </a:r>
            <a:endParaRPr lang="en-US" dirty="0"/>
          </a:p>
        </p:txBody>
      </p:sp>
      <p:sp>
        <p:nvSpPr>
          <p:cNvPr id="13"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1"/>
            </p:custDataLst>
          </p:nvPr>
        </p:nvSpPr>
        <p:spPr bwMode="gray">
          <a:xfrm>
            <a:off x="2701480" y="4449083"/>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3 Month View</a:t>
            </a:r>
            <a:endParaRPr lang="en-US" dirty="0"/>
          </a:p>
        </p:txBody>
      </p:sp>
    </p:spTree>
    <p:extLst>
      <p:ext uri="{BB962C8B-B14F-4D97-AF65-F5344CB8AC3E}">
        <p14:creationId xmlns:p14="http://schemas.microsoft.com/office/powerpoint/2010/main" val="23944854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10637981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5594" name="think-cell Slide" r:id="rId151" imgW="473" imgH="473" progId="TCLayout.ActiveDocument.1">
                  <p:embed/>
                </p:oleObj>
              </mc:Choice>
              <mc:Fallback>
                <p:oleObj name="think-cell Slide" r:id="rId151"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152"/>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65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CRM Level 3 Roadmap</a:t>
            </a:r>
          </a:p>
        </p:txBody>
      </p:sp>
      <p:sp>
        <p:nvSpPr>
          <p:cNvPr id="95" name="Text Placeholder 2">
            <a:extLst>
              <a:ext uri="{FF2B5EF4-FFF2-40B4-BE49-F238E27FC236}">
                <a16:creationId xmlns:a16="http://schemas.microsoft.com/office/drawing/2014/main" id="{2BA83913-FF5C-4B8B-BE72-4BCD0323E769}"/>
              </a:ext>
            </a:extLst>
          </p:cNvPr>
          <p:cNvSpPr>
            <a:spLocks noGrp="1"/>
          </p:cNvSpPr>
          <p:nvPr>
            <p:custDataLst>
              <p:tags r:id="rId4"/>
            </p:custDataLst>
          </p:nvPr>
        </p:nvSpPr>
        <p:spPr bwMode="auto">
          <a:xfrm>
            <a:off x="5153024" y="552450"/>
            <a:ext cx="1412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650" b="1" dirty="0">
              <a:solidFill>
                <a:schemeClr val="accent3"/>
              </a:solidFill>
              <a:sym typeface="+mn-lt"/>
            </a:endParaRPr>
          </a:p>
        </p:txBody>
      </p:sp>
      <p:sp>
        <p:nvSpPr>
          <p:cNvPr id="91" name="Text Placeholder 2">
            <a:extLst>
              <a:ext uri="{FF2B5EF4-FFF2-40B4-BE49-F238E27FC236}">
                <a16:creationId xmlns:a16="http://schemas.microsoft.com/office/drawing/2014/main" id="{841B9B88-8ED0-48AC-B1C2-65ECF34413D3}"/>
              </a:ext>
            </a:extLst>
          </p:cNvPr>
          <p:cNvSpPr>
            <a:spLocks noGrp="1"/>
          </p:cNvSpPr>
          <p:nvPr>
            <p:custDataLst>
              <p:tags r:id="rId5"/>
            </p:custDataLst>
          </p:nvPr>
        </p:nvSpPr>
        <p:spPr bwMode="auto">
          <a:xfrm>
            <a:off x="5294313" y="552450"/>
            <a:ext cx="563563"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8D40308-224E-45A2-98E3-5A219D6AF078}" type="datetime'''''''''''''''''''''''''''''2''''0''''''19'''''''">
              <a:rPr lang="en-US" altLang="en-US" sz="650" b="1" smtClean="0">
                <a:solidFill>
                  <a:schemeClr val="accent3"/>
                </a:solidFill>
                <a:sym typeface="+mn-lt"/>
              </a:rPr>
              <a:pPr/>
              <a:t>2019</a:t>
            </a:fld>
            <a:endParaRPr lang="en-US" sz="650" b="1" dirty="0">
              <a:solidFill>
                <a:schemeClr val="accent3"/>
              </a:solidFill>
              <a:sym typeface="+mn-lt"/>
            </a:endParaRPr>
          </a:p>
        </p:txBody>
      </p:sp>
      <p:sp>
        <p:nvSpPr>
          <p:cNvPr id="93" name="Text Placeholder 2">
            <a:extLst>
              <a:ext uri="{FF2B5EF4-FFF2-40B4-BE49-F238E27FC236}">
                <a16:creationId xmlns:a16="http://schemas.microsoft.com/office/drawing/2014/main" id="{90481382-929C-404C-AA18-182A1C57FA7A}"/>
              </a:ext>
            </a:extLst>
          </p:cNvPr>
          <p:cNvSpPr>
            <a:spLocks noGrp="1"/>
          </p:cNvSpPr>
          <p:nvPr>
            <p:custDataLst>
              <p:tags r:id="rId6"/>
            </p:custDataLst>
          </p:nvPr>
        </p:nvSpPr>
        <p:spPr bwMode="auto">
          <a:xfrm>
            <a:off x="5857875" y="552450"/>
            <a:ext cx="563563"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150DB50-2B82-4CBB-A5C2-C541DF1B5284}" type="datetime'''''''''''2''''''0''''20'''''''''''''">
              <a:rPr lang="en-US" altLang="en-US" sz="650" b="1" smtClean="0">
                <a:solidFill>
                  <a:schemeClr val="accent3"/>
                </a:solidFill>
                <a:sym typeface="+mn-lt"/>
              </a:rPr>
              <a:pPr/>
              <a:t>2020</a:t>
            </a:fld>
            <a:endParaRPr lang="en-US" sz="650" b="1" dirty="0">
              <a:solidFill>
                <a:schemeClr val="accent3"/>
              </a:solidFill>
              <a:sym typeface="+mn-lt"/>
            </a:endParaRPr>
          </a:p>
        </p:txBody>
      </p:sp>
      <p:sp>
        <p:nvSpPr>
          <p:cNvPr id="183" name="Text Placeholder 2">
            <a:extLst>
              <a:ext uri="{FF2B5EF4-FFF2-40B4-BE49-F238E27FC236}">
                <a16:creationId xmlns:a16="http://schemas.microsoft.com/office/drawing/2014/main" id="{BC8ED4CB-2B67-47F9-86CD-33BD7607A5BD}"/>
              </a:ext>
            </a:extLst>
          </p:cNvPr>
          <p:cNvSpPr>
            <a:spLocks noGrp="1"/>
          </p:cNvSpPr>
          <p:nvPr>
            <p:custDataLst>
              <p:tags r:id="rId7"/>
            </p:custDataLst>
          </p:nvPr>
        </p:nvSpPr>
        <p:spPr bwMode="auto">
          <a:xfrm>
            <a:off x="6421438" y="552450"/>
            <a:ext cx="563563"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24F0285-E9AC-4C29-83A6-972A41686061}" type="datetime'''''''''''''''2''''''''''''0''''''''2''''''''''''''1'">
              <a:rPr lang="en-US" altLang="en-US" sz="650" b="1" smtClean="0">
                <a:solidFill>
                  <a:schemeClr val="accent3"/>
                </a:solidFill>
                <a:sym typeface="+mn-lt"/>
              </a:rPr>
              <a:pPr/>
              <a:t>2021</a:t>
            </a:fld>
            <a:endParaRPr lang="en-US" sz="650" b="1" dirty="0">
              <a:solidFill>
                <a:schemeClr val="accent3"/>
              </a:solidFill>
              <a:sym typeface="+mn-lt"/>
            </a:endParaRPr>
          </a:p>
        </p:txBody>
      </p:sp>
      <p:sp>
        <p:nvSpPr>
          <p:cNvPr id="290" name="Text Placeholder 2">
            <a:extLst>
              <a:ext uri="{FF2B5EF4-FFF2-40B4-BE49-F238E27FC236}">
                <a16:creationId xmlns:a16="http://schemas.microsoft.com/office/drawing/2014/main" id="{655C7A3E-8E15-478E-ACFF-148F7B6520FF}"/>
              </a:ext>
            </a:extLst>
          </p:cNvPr>
          <p:cNvSpPr>
            <a:spLocks noGrp="1"/>
          </p:cNvSpPr>
          <p:nvPr>
            <p:custDataLst>
              <p:tags r:id="rId8"/>
            </p:custDataLst>
          </p:nvPr>
        </p:nvSpPr>
        <p:spPr bwMode="auto">
          <a:xfrm>
            <a:off x="6985000" y="552450"/>
            <a:ext cx="561975"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B9319A5-B722-43BB-A7CE-B04B77099D5B}" type="datetime'''''''''''''''''''''''''''2''''0''''''''2''''2'''''''''''">
              <a:rPr lang="en-US" altLang="en-US" sz="650" b="1" smtClean="0">
                <a:solidFill>
                  <a:schemeClr val="accent3"/>
                </a:solidFill>
                <a:sym typeface="+mn-lt"/>
              </a:rPr>
              <a:pPr/>
              <a:t>2022</a:t>
            </a:fld>
            <a:endParaRPr lang="en-US" sz="650" b="1" dirty="0">
              <a:solidFill>
                <a:schemeClr val="accent3"/>
              </a:solidFill>
              <a:sym typeface="+mn-lt"/>
            </a:endParaRPr>
          </a:p>
        </p:txBody>
      </p:sp>
      <p:sp>
        <p:nvSpPr>
          <p:cNvPr id="321" name="Text Placeholder 2">
            <a:extLst>
              <a:ext uri="{FF2B5EF4-FFF2-40B4-BE49-F238E27FC236}">
                <a16:creationId xmlns:a16="http://schemas.microsoft.com/office/drawing/2014/main" id="{C9EAF97D-48CB-4EDF-A46A-B39EAC196626}"/>
              </a:ext>
            </a:extLst>
          </p:cNvPr>
          <p:cNvSpPr>
            <a:spLocks noGrp="1"/>
          </p:cNvSpPr>
          <p:nvPr>
            <p:custDataLst>
              <p:tags r:id="rId9"/>
            </p:custDataLst>
          </p:nvPr>
        </p:nvSpPr>
        <p:spPr bwMode="auto">
          <a:xfrm>
            <a:off x="7546975" y="552450"/>
            <a:ext cx="563563"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1210AD2-5B00-420D-85EA-2166629E974C}" type="datetime'2''0''''''''''''''''''''''''''''''2''''''''''''3'''''''''''">
              <a:rPr lang="en-US" altLang="en-US" sz="650" b="1" smtClean="0">
                <a:solidFill>
                  <a:schemeClr val="accent3"/>
                </a:solidFill>
                <a:sym typeface="+mn-lt"/>
              </a:rPr>
              <a:pPr/>
              <a:t>2023</a:t>
            </a:fld>
            <a:endParaRPr lang="en-US" sz="650" b="1" dirty="0">
              <a:solidFill>
                <a:schemeClr val="accent3"/>
              </a:solidFill>
              <a:sym typeface="+mn-lt"/>
            </a:endParaRPr>
          </a:p>
        </p:txBody>
      </p:sp>
      <p:sp>
        <p:nvSpPr>
          <p:cNvPr id="90" name="Text Placeholder 2">
            <a:extLst>
              <a:ext uri="{FF2B5EF4-FFF2-40B4-BE49-F238E27FC236}">
                <a16:creationId xmlns:a16="http://schemas.microsoft.com/office/drawing/2014/main" id="{222E11E3-CE7E-44D3-8DB6-F70E7A5BCBE4}"/>
              </a:ext>
            </a:extLst>
          </p:cNvPr>
          <p:cNvSpPr>
            <a:spLocks noGrp="1"/>
          </p:cNvSpPr>
          <p:nvPr>
            <p:custDataLst>
              <p:tags r:id="rId10"/>
            </p:custDataLst>
          </p:nvPr>
        </p:nvSpPr>
        <p:spPr bwMode="auto">
          <a:xfrm>
            <a:off x="5153024" y="714375"/>
            <a:ext cx="1412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239A88F-E5B3-4468-9D6A-1E7F91E89170}" type="datetime'''''''''''''''''''''''Q4'''''''">
              <a:rPr lang="en-US" altLang="en-US" sz="650" b="1" smtClean="0">
                <a:solidFill>
                  <a:schemeClr val="accent3"/>
                </a:solidFill>
                <a:sym typeface="+mn-lt"/>
              </a:rPr>
              <a:pPr/>
              <a:t>Q4</a:t>
            </a:fld>
            <a:endParaRPr lang="en-US" sz="650" b="1" dirty="0">
              <a:solidFill>
                <a:schemeClr val="accent3"/>
              </a:solidFill>
              <a:sym typeface="+mn-lt"/>
            </a:endParaRPr>
          </a:p>
        </p:txBody>
      </p:sp>
      <p:sp>
        <p:nvSpPr>
          <p:cNvPr id="350" name="Text Placeholder 2">
            <a:extLst>
              <a:ext uri="{FF2B5EF4-FFF2-40B4-BE49-F238E27FC236}">
                <a16:creationId xmlns:a16="http://schemas.microsoft.com/office/drawing/2014/main" id="{971C43BB-1F1C-45C4-9EEF-0C7A48183400}"/>
              </a:ext>
            </a:extLst>
          </p:cNvPr>
          <p:cNvSpPr>
            <a:spLocks noGrp="1"/>
          </p:cNvSpPr>
          <p:nvPr>
            <p:custDataLst>
              <p:tags r:id="rId11"/>
            </p:custDataLst>
          </p:nvPr>
        </p:nvSpPr>
        <p:spPr bwMode="auto">
          <a:xfrm>
            <a:off x="5294312" y="714375"/>
            <a:ext cx="139700"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5E92A42-2AB1-4BDB-BB78-6CB7A4B6DD71}" type="datetime'''''''Q''''''''''''''1'''''''''''''''''''''''''''''''''''">
              <a:rPr lang="en-US" altLang="en-US" sz="650" b="1" smtClean="0">
                <a:solidFill>
                  <a:schemeClr val="accent3"/>
                </a:solidFill>
                <a:sym typeface="+mn-lt"/>
              </a:rPr>
              <a:pPr/>
              <a:t>Q1</a:t>
            </a:fld>
            <a:endParaRPr lang="en-US" sz="650" b="1" dirty="0">
              <a:solidFill>
                <a:schemeClr val="accent3"/>
              </a:solidFill>
              <a:sym typeface="+mn-lt"/>
            </a:endParaRPr>
          </a:p>
        </p:txBody>
      </p:sp>
      <p:sp>
        <p:nvSpPr>
          <p:cNvPr id="352" name="Text Placeholder 2">
            <a:extLst>
              <a:ext uri="{FF2B5EF4-FFF2-40B4-BE49-F238E27FC236}">
                <a16:creationId xmlns:a16="http://schemas.microsoft.com/office/drawing/2014/main" id="{30135A40-C0A9-4814-B0B5-8612D97038C6}"/>
              </a:ext>
            </a:extLst>
          </p:cNvPr>
          <p:cNvSpPr>
            <a:spLocks noGrp="1"/>
          </p:cNvSpPr>
          <p:nvPr>
            <p:custDataLst>
              <p:tags r:id="rId12"/>
            </p:custDataLst>
          </p:nvPr>
        </p:nvSpPr>
        <p:spPr bwMode="auto">
          <a:xfrm>
            <a:off x="5434012" y="714375"/>
            <a:ext cx="139700"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2FD1F22-CC61-4ABC-AE12-43A4F619FF4F}" type="datetime'''''''''''''''Q''''''''''''''''''''''''''2'''''''''''''''''">
              <a:rPr lang="en-US" altLang="en-US" sz="650" b="1" smtClean="0">
                <a:solidFill>
                  <a:schemeClr val="accent3"/>
                </a:solidFill>
                <a:sym typeface="+mn-lt"/>
              </a:rPr>
              <a:pPr/>
              <a:t>Q2</a:t>
            </a:fld>
            <a:endParaRPr lang="en-US" sz="650" b="1" dirty="0">
              <a:solidFill>
                <a:schemeClr val="accent3"/>
              </a:solidFill>
              <a:sym typeface="+mn-lt"/>
            </a:endParaRPr>
          </a:p>
        </p:txBody>
      </p:sp>
      <p:sp>
        <p:nvSpPr>
          <p:cNvPr id="354" name="Text Placeholder 2">
            <a:extLst>
              <a:ext uri="{FF2B5EF4-FFF2-40B4-BE49-F238E27FC236}">
                <a16:creationId xmlns:a16="http://schemas.microsoft.com/office/drawing/2014/main" id="{1D8FFBDD-D6B2-45E4-9CF3-3F8E4A1EA162}"/>
              </a:ext>
            </a:extLst>
          </p:cNvPr>
          <p:cNvSpPr>
            <a:spLocks noGrp="1"/>
          </p:cNvSpPr>
          <p:nvPr>
            <p:custDataLst>
              <p:tags r:id="rId13"/>
            </p:custDataLst>
          </p:nvPr>
        </p:nvSpPr>
        <p:spPr bwMode="auto">
          <a:xfrm>
            <a:off x="5573713" y="714375"/>
            <a:ext cx="142875"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CC6EB43-6291-45AD-94C5-115F661762AF}" type="datetime'Q''3'''''">
              <a:rPr lang="en-US" altLang="en-US" sz="650" b="1" smtClean="0">
                <a:solidFill>
                  <a:schemeClr val="accent3"/>
                </a:solidFill>
                <a:sym typeface="+mn-lt"/>
              </a:rPr>
              <a:pPr/>
              <a:t>Q3</a:t>
            </a:fld>
            <a:endParaRPr lang="en-US" sz="650" b="1" dirty="0">
              <a:solidFill>
                <a:schemeClr val="accent3"/>
              </a:solidFill>
              <a:sym typeface="+mn-lt"/>
            </a:endParaRPr>
          </a:p>
        </p:txBody>
      </p:sp>
      <p:sp>
        <p:nvSpPr>
          <p:cNvPr id="356" name="Text Placeholder 2">
            <a:extLst>
              <a:ext uri="{FF2B5EF4-FFF2-40B4-BE49-F238E27FC236}">
                <a16:creationId xmlns:a16="http://schemas.microsoft.com/office/drawing/2014/main" id="{733BA267-C3DC-4B44-8EF6-602033BD2ED7}"/>
              </a:ext>
            </a:extLst>
          </p:cNvPr>
          <p:cNvSpPr>
            <a:spLocks noGrp="1"/>
          </p:cNvSpPr>
          <p:nvPr>
            <p:custDataLst>
              <p:tags r:id="rId14"/>
            </p:custDataLst>
          </p:nvPr>
        </p:nvSpPr>
        <p:spPr bwMode="auto">
          <a:xfrm>
            <a:off x="5716588" y="714375"/>
            <a:ext cx="1412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7DB2A51-D223-424A-8050-C0AB37ED3C54}" type="datetime'''''''Q''''''''''4'''''''''''''''''''''''''''''''''''''''''''">
              <a:rPr lang="en-US" altLang="en-US" sz="650" b="1" smtClean="0">
                <a:solidFill>
                  <a:schemeClr val="accent3"/>
                </a:solidFill>
                <a:sym typeface="+mn-lt"/>
              </a:rPr>
              <a:pPr/>
              <a:t>Q4</a:t>
            </a:fld>
            <a:endParaRPr lang="en-US" sz="650" b="1" dirty="0">
              <a:solidFill>
                <a:schemeClr val="accent3"/>
              </a:solidFill>
              <a:sym typeface="+mn-lt"/>
            </a:endParaRPr>
          </a:p>
        </p:txBody>
      </p:sp>
      <p:sp>
        <p:nvSpPr>
          <p:cNvPr id="358" name="Text Placeholder 2">
            <a:extLst>
              <a:ext uri="{FF2B5EF4-FFF2-40B4-BE49-F238E27FC236}">
                <a16:creationId xmlns:a16="http://schemas.microsoft.com/office/drawing/2014/main" id="{10588791-3E8F-4499-B0C5-19F847CB15D8}"/>
              </a:ext>
            </a:extLst>
          </p:cNvPr>
          <p:cNvSpPr>
            <a:spLocks noGrp="1"/>
          </p:cNvSpPr>
          <p:nvPr>
            <p:custDataLst>
              <p:tags r:id="rId15"/>
            </p:custDataLst>
          </p:nvPr>
        </p:nvSpPr>
        <p:spPr bwMode="auto">
          <a:xfrm>
            <a:off x="5857874" y="714375"/>
            <a:ext cx="139700"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0E87AFB-7E9A-4597-B7E2-E56C59373461}" type="datetime'''''''''''''''''''''''''''''Q1'''''''''''''''''''''''''">
              <a:rPr lang="en-US" altLang="en-US" sz="650" b="1" smtClean="0">
                <a:solidFill>
                  <a:schemeClr val="accent3"/>
                </a:solidFill>
                <a:sym typeface="+mn-lt"/>
              </a:rPr>
              <a:pPr/>
              <a:t>Q1</a:t>
            </a:fld>
            <a:endParaRPr lang="en-US" sz="650" b="1" dirty="0">
              <a:solidFill>
                <a:schemeClr val="accent3"/>
              </a:solidFill>
              <a:sym typeface="+mn-lt"/>
            </a:endParaRPr>
          </a:p>
        </p:txBody>
      </p:sp>
      <p:sp>
        <p:nvSpPr>
          <p:cNvPr id="360" name="Text Placeholder 2">
            <a:extLst>
              <a:ext uri="{FF2B5EF4-FFF2-40B4-BE49-F238E27FC236}">
                <a16:creationId xmlns:a16="http://schemas.microsoft.com/office/drawing/2014/main" id="{EB434800-613D-4896-8A7B-272ACAD0C103}"/>
              </a:ext>
            </a:extLst>
          </p:cNvPr>
          <p:cNvSpPr>
            <a:spLocks noGrp="1"/>
          </p:cNvSpPr>
          <p:nvPr>
            <p:custDataLst>
              <p:tags r:id="rId16"/>
            </p:custDataLst>
          </p:nvPr>
        </p:nvSpPr>
        <p:spPr bwMode="auto">
          <a:xfrm>
            <a:off x="5997574" y="714375"/>
            <a:ext cx="1412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3E79D43-C2A3-4CCB-8E1A-36CF74A3375B}" type="datetime'''''''''''''''''''Q''''''2'''''''">
              <a:rPr lang="en-US" altLang="en-US" sz="650" b="1" smtClean="0">
                <a:solidFill>
                  <a:schemeClr val="accent3"/>
                </a:solidFill>
                <a:sym typeface="+mn-lt"/>
              </a:rPr>
              <a:pPr/>
              <a:t>Q2</a:t>
            </a:fld>
            <a:endParaRPr lang="en-US" sz="650" b="1" dirty="0">
              <a:solidFill>
                <a:schemeClr val="accent3"/>
              </a:solidFill>
              <a:sym typeface="+mn-lt"/>
            </a:endParaRPr>
          </a:p>
        </p:txBody>
      </p:sp>
      <p:sp>
        <p:nvSpPr>
          <p:cNvPr id="362" name="Text Placeholder 2">
            <a:extLst>
              <a:ext uri="{FF2B5EF4-FFF2-40B4-BE49-F238E27FC236}">
                <a16:creationId xmlns:a16="http://schemas.microsoft.com/office/drawing/2014/main" id="{254453A0-47B4-42C4-9B61-FCB48BDE8F78}"/>
              </a:ext>
            </a:extLst>
          </p:cNvPr>
          <p:cNvSpPr>
            <a:spLocks noGrp="1"/>
          </p:cNvSpPr>
          <p:nvPr>
            <p:custDataLst>
              <p:tags r:id="rId17"/>
            </p:custDataLst>
          </p:nvPr>
        </p:nvSpPr>
        <p:spPr bwMode="auto">
          <a:xfrm>
            <a:off x="6138863" y="714375"/>
            <a:ext cx="1412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B2AEB79-9F33-4743-A26D-E5BC75F43A3B}" type="datetime'''''''''''''''''''''''''''''''Q''''''''''''''''''''''3'''''">
              <a:rPr lang="en-US" altLang="en-US" sz="650" b="1" smtClean="0">
                <a:solidFill>
                  <a:schemeClr val="accent3"/>
                </a:solidFill>
                <a:sym typeface="+mn-lt"/>
              </a:rPr>
              <a:pPr/>
              <a:t>Q3</a:t>
            </a:fld>
            <a:endParaRPr lang="en-US" sz="650" b="1" dirty="0">
              <a:solidFill>
                <a:schemeClr val="accent3"/>
              </a:solidFill>
              <a:sym typeface="+mn-lt"/>
            </a:endParaRPr>
          </a:p>
        </p:txBody>
      </p:sp>
      <p:sp>
        <p:nvSpPr>
          <p:cNvPr id="364" name="Text Placeholder 2">
            <a:extLst>
              <a:ext uri="{FF2B5EF4-FFF2-40B4-BE49-F238E27FC236}">
                <a16:creationId xmlns:a16="http://schemas.microsoft.com/office/drawing/2014/main" id="{BD86E901-A1CC-4FB5-8137-DEF469983794}"/>
              </a:ext>
            </a:extLst>
          </p:cNvPr>
          <p:cNvSpPr>
            <a:spLocks noGrp="1"/>
          </p:cNvSpPr>
          <p:nvPr>
            <p:custDataLst>
              <p:tags r:id="rId18"/>
            </p:custDataLst>
          </p:nvPr>
        </p:nvSpPr>
        <p:spPr bwMode="auto">
          <a:xfrm>
            <a:off x="6280149" y="714375"/>
            <a:ext cx="1412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D70BEC4-ADCF-4C11-AAD1-08FF7771BA74}" type="datetime'''''''''Q''''''''''''''''''''4'''''''''''''''''''''''''''''">
              <a:rPr lang="en-US" altLang="en-US" sz="650" b="1" smtClean="0">
                <a:solidFill>
                  <a:schemeClr val="accent3"/>
                </a:solidFill>
                <a:sym typeface="+mn-lt"/>
              </a:rPr>
              <a:pPr/>
              <a:t>Q4</a:t>
            </a:fld>
            <a:endParaRPr lang="en-US" sz="650" b="1" dirty="0">
              <a:solidFill>
                <a:schemeClr val="accent3"/>
              </a:solidFill>
              <a:sym typeface="+mn-lt"/>
            </a:endParaRPr>
          </a:p>
        </p:txBody>
      </p:sp>
      <p:sp>
        <p:nvSpPr>
          <p:cNvPr id="366" name="Text Placeholder 2">
            <a:extLst>
              <a:ext uri="{FF2B5EF4-FFF2-40B4-BE49-F238E27FC236}">
                <a16:creationId xmlns:a16="http://schemas.microsoft.com/office/drawing/2014/main" id="{B4C7A9B9-C6C5-4501-A2A2-BEF3F7876B0C}"/>
              </a:ext>
            </a:extLst>
          </p:cNvPr>
          <p:cNvSpPr>
            <a:spLocks noGrp="1"/>
          </p:cNvSpPr>
          <p:nvPr>
            <p:custDataLst>
              <p:tags r:id="rId19"/>
            </p:custDataLst>
          </p:nvPr>
        </p:nvSpPr>
        <p:spPr bwMode="auto">
          <a:xfrm>
            <a:off x="6421437" y="714375"/>
            <a:ext cx="139700"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3B7D7D0-4615-4758-BE0D-4A71A81880EB}" type="datetime'''''''''''''''''''''Q''''1'''">
              <a:rPr lang="en-US" altLang="en-US" sz="650" b="1" smtClean="0">
                <a:solidFill>
                  <a:schemeClr val="accent3"/>
                </a:solidFill>
                <a:sym typeface="+mn-lt"/>
              </a:rPr>
              <a:pPr/>
              <a:t>Q1</a:t>
            </a:fld>
            <a:endParaRPr lang="en-US" sz="650" b="1" dirty="0">
              <a:solidFill>
                <a:schemeClr val="accent3"/>
              </a:solidFill>
              <a:sym typeface="+mn-lt"/>
            </a:endParaRPr>
          </a:p>
        </p:txBody>
      </p:sp>
      <p:sp>
        <p:nvSpPr>
          <p:cNvPr id="368" name="Text Placeholder 2">
            <a:extLst>
              <a:ext uri="{FF2B5EF4-FFF2-40B4-BE49-F238E27FC236}">
                <a16:creationId xmlns:a16="http://schemas.microsoft.com/office/drawing/2014/main" id="{CE6E1393-A7C0-48BE-BB1B-3E362C4B7412}"/>
              </a:ext>
            </a:extLst>
          </p:cNvPr>
          <p:cNvSpPr>
            <a:spLocks noGrp="1"/>
          </p:cNvSpPr>
          <p:nvPr>
            <p:custDataLst>
              <p:tags r:id="rId20"/>
            </p:custDataLst>
          </p:nvPr>
        </p:nvSpPr>
        <p:spPr bwMode="auto">
          <a:xfrm>
            <a:off x="6561137" y="714375"/>
            <a:ext cx="139700"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23234F2-7352-41F7-92ED-CE584228CFA4}" type="datetime'''''''''''''''''''''''''''''''''Q''2'''''''''''''''''''''">
              <a:rPr lang="en-US" altLang="en-US" sz="650" b="1" smtClean="0">
                <a:solidFill>
                  <a:schemeClr val="accent3"/>
                </a:solidFill>
                <a:sym typeface="+mn-lt"/>
              </a:rPr>
              <a:pPr/>
              <a:t>Q2</a:t>
            </a:fld>
            <a:endParaRPr lang="en-US" sz="650" b="1" dirty="0">
              <a:solidFill>
                <a:schemeClr val="accent3"/>
              </a:solidFill>
              <a:sym typeface="+mn-lt"/>
            </a:endParaRPr>
          </a:p>
        </p:txBody>
      </p:sp>
      <p:sp>
        <p:nvSpPr>
          <p:cNvPr id="370" name="Text Placeholder 2">
            <a:extLst>
              <a:ext uri="{FF2B5EF4-FFF2-40B4-BE49-F238E27FC236}">
                <a16:creationId xmlns:a16="http://schemas.microsoft.com/office/drawing/2014/main" id="{906AA380-7F4F-4149-98FD-B9EFCDBFABE3}"/>
              </a:ext>
            </a:extLst>
          </p:cNvPr>
          <p:cNvSpPr>
            <a:spLocks noGrp="1"/>
          </p:cNvSpPr>
          <p:nvPr>
            <p:custDataLst>
              <p:tags r:id="rId21"/>
            </p:custDataLst>
          </p:nvPr>
        </p:nvSpPr>
        <p:spPr bwMode="auto">
          <a:xfrm>
            <a:off x="6700838" y="714375"/>
            <a:ext cx="142875"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3252CBA-6F10-45DB-925E-97B37D7A5306}" type="datetime'''''''''Q''''''''''''''''''''''''3'''''''''''''''''''">
              <a:rPr lang="en-US" altLang="en-US" sz="650" b="1" smtClean="0">
                <a:solidFill>
                  <a:schemeClr val="accent3"/>
                </a:solidFill>
                <a:sym typeface="+mn-lt"/>
              </a:rPr>
              <a:pPr/>
              <a:t>Q3</a:t>
            </a:fld>
            <a:endParaRPr lang="en-US" sz="650" b="1" dirty="0">
              <a:solidFill>
                <a:schemeClr val="accent3"/>
              </a:solidFill>
              <a:sym typeface="+mn-lt"/>
            </a:endParaRPr>
          </a:p>
        </p:txBody>
      </p:sp>
      <p:sp>
        <p:nvSpPr>
          <p:cNvPr id="372" name="Text Placeholder 2">
            <a:extLst>
              <a:ext uri="{FF2B5EF4-FFF2-40B4-BE49-F238E27FC236}">
                <a16:creationId xmlns:a16="http://schemas.microsoft.com/office/drawing/2014/main" id="{3537FCCE-452B-4EF0-B03E-6DA6798576F1}"/>
              </a:ext>
            </a:extLst>
          </p:cNvPr>
          <p:cNvSpPr>
            <a:spLocks noGrp="1"/>
          </p:cNvSpPr>
          <p:nvPr>
            <p:custDataLst>
              <p:tags r:id="rId22"/>
            </p:custDataLst>
          </p:nvPr>
        </p:nvSpPr>
        <p:spPr bwMode="auto">
          <a:xfrm>
            <a:off x="6843712" y="714375"/>
            <a:ext cx="1412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3B55BB8-A0BF-4826-A30D-0BE303746FCF}" type="datetime'Q''''''''''''''''''''4'''">
              <a:rPr lang="en-US" altLang="en-US" sz="650" b="1" smtClean="0">
                <a:solidFill>
                  <a:schemeClr val="accent3"/>
                </a:solidFill>
                <a:sym typeface="+mn-lt"/>
              </a:rPr>
              <a:pPr/>
              <a:t>Q4</a:t>
            </a:fld>
            <a:endParaRPr lang="en-US" sz="650" b="1" dirty="0">
              <a:solidFill>
                <a:schemeClr val="accent3"/>
              </a:solidFill>
              <a:sym typeface="+mn-lt"/>
            </a:endParaRPr>
          </a:p>
        </p:txBody>
      </p:sp>
      <p:sp>
        <p:nvSpPr>
          <p:cNvPr id="374" name="Text Placeholder 2">
            <a:extLst>
              <a:ext uri="{FF2B5EF4-FFF2-40B4-BE49-F238E27FC236}">
                <a16:creationId xmlns:a16="http://schemas.microsoft.com/office/drawing/2014/main" id="{E0D5DBBE-C1E2-4F4A-A615-8F08AEF771E8}"/>
              </a:ext>
            </a:extLst>
          </p:cNvPr>
          <p:cNvSpPr>
            <a:spLocks noGrp="1"/>
          </p:cNvSpPr>
          <p:nvPr>
            <p:custDataLst>
              <p:tags r:id="rId23"/>
            </p:custDataLst>
          </p:nvPr>
        </p:nvSpPr>
        <p:spPr bwMode="auto">
          <a:xfrm>
            <a:off x="6985000" y="714375"/>
            <a:ext cx="138113"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ADE436C-045D-4A56-881A-B3DF82AC8CFF}" type="datetime'''''''''''''''''''''''''''''''''''''''''Q''''''''''1'''">
              <a:rPr lang="en-US" altLang="en-US" sz="650" b="1" smtClean="0">
                <a:solidFill>
                  <a:schemeClr val="accent3"/>
                </a:solidFill>
                <a:sym typeface="+mn-lt"/>
              </a:rPr>
              <a:pPr/>
              <a:t>Q1</a:t>
            </a:fld>
            <a:endParaRPr lang="en-US" sz="650" b="1" dirty="0">
              <a:solidFill>
                <a:schemeClr val="accent3"/>
              </a:solidFill>
              <a:sym typeface="+mn-lt"/>
            </a:endParaRPr>
          </a:p>
        </p:txBody>
      </p:sp>
      <p:sp>
        <p:nvSpPr>
          <p:cNvPr id="376" name="Text Placeholder 2">
            <a:extLst>
              <a:ext uri="{FF2B5EF4-FFF2-40B4-BE49-F238E27FC236}">
                <a16:creationId xmlns:a16="http://schemas.microsoft.com/office/drawing/2014/main" id="{F63B46A6-5513-4A3F-8D7C-133AFF18DF73}"/>
              </a:ext>
            </a:extLst>
          </p:cNvPr>
          <p:cNvSpPr>
            <a:spLocks noGrp="1"/>
          </p:cNvSpPr>
          <p:nvPr>
            <p:custDataLst>
              <p:tags r:id="rId24"/>
            </p:custDataLst>
          </p:nvPr>
        </p:nvSpPr>
        <p:spPr bwMode="auto">
          <a:xfrm>
            <a:off x="7123112" y="714375"/>
            <a:ext cx="1412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1032B90-EB57-4689-87AD-986EA4D5B6F4}" type="datetime'''''''''Q''''''''''''''''''2'''''''''''''''''">
              <a:rPr lang="en-US" altLang="en-US" sz="650" b="1" smtClean="0">
                <a:solidFill>
                  <a:schemeClr val="accent3"/>
                </a:solidFill>
                <a:sym typeface="+mn-lt"/>
              </a:rPr>
              <a:pPr/>
              <a:t>Q2</a:t>
            </a:fld>
            <a:endParaRPr lang="en-US" sz="650" b="1" dirty="0">
              <a:solidFill>
                <a:schemeClr val="accent3"/>
              </a:solidFill>
              <a:sym typeface="+mn-lt"/>
            </a:endParaRPr>
          </a:p>
        </p:txBody>
      </p:sp>
      <p:sp>
        <p:nvSpPr>
          <p:cNvPr id="378" name="Text Placeholder 2">
            <a:extLst>
              <a:ext uri="{FF2B5EF4-FFF2-40B4-BE49-F238E27FC236}">
                <a16:creationId xmlns:a16="http://schemas.microsoft.com/office/drawing/2014/main" id="{0E91B006-6280-4A81-933E-0B98BA737D26}"/>
              </a:ext>
            </a:extLst>
          </p:cNvPr>
          <p:cNvSpPr>
            <a:spLocks noGrp="1"/>
          </p:cNvSpPr>
          <p:nvPr>
            <p:custDataLst>
              <p:tags r:id="rId25"/>
            </p:custDataLst>
          </p:nvPr>
        </p:nvSpPr>
        <p:spPr bwMode="auto">
          <a:xfrm>
            <a:off x="7264399" y="714375"/>
            <a:ext cx="1412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116BB16-7B27-4927-8D82-1CD9C80A5D44}" type="datetime'''''''Q''3'''''''''''''''''''''''''''">
              <a:rPr lang="en-US" altLang="en-US" sz="650" b="1" smtClean="0">
                <a:solidFill>
                  <a:schemeClr val="accent3"/>
                </a:solidFill>
                <a:sym typeface="+mn-lt"/>
              </a:rPr>
              <a:pPr/>
              <a:t>Q3</a:t>
            </a:fld>
            <a:endParaRPr lang="en-US" sz="650" b="1" dirty="0">
              <a:solidFill>
                <a:schemeClr val="accent3"/>
              </a:solidFill>
              <a:sym typeface="+mn-lt"/>
            </a:endParaRPr>
          </a:p>
        </p:txBody>
      </p:sp>
      <p:sp>
        <p:nvSpPr>
          <p:cNvPr id="380" name="Text Placeholder 2">
            <a:extLst>
              <a:ext uri="{FF2B5EF4-FFF2-40B4-BE49-F238E27FC236}">
                <a16:creationId xmlns:a16="http://schemas.microsoft.com/office/drawing/2014/main" id="{9EE92597-5460-4898-95DD-73B936ED203B}"/>
              </a:ext>
            </a:extLst>
          </p:cNvPr>
          <p:cNvSpPr>
            <a:spLocks noGrp="1"/>
          </p:cNvSpPr>
          <p:nvPr>
            <p:custDataLst>
              <p:tags r:id="rId26"/>
            </p:custDataLst>
          </p:nvPr>
        </p:nvSpPr>
        <p:spPr bwMode="auto">
          <a:xfrm>
            <a:off x="7405688" y="714375"/>
            <a:ext cx="1412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A8C8451-14C9-451C-B3DD-493AF72E144C}" type="datetime'''''''''''Q4'''''''''''''''''''''''">
              <a:rPr lang="en-US" altLang="en-US" sz="650" b="1" smtClean="0">
                <a:solidFill>
                  <a:schemeClr val="accent3"/>
                </a:solidFill>
                <a:sym typeface="+mn-lt"/>
              </a:rPr>
              <a:pPr/>
              <a:t>Q4</a:t>
            </a:fld>
            <a:endParaRPr lang="en-US" sz="650" b="1" dirty="0">
              <a:solidFill>
                <a:schemeClr val="accent3"/>
              </a:solidFill>
              <a:sym typeface="+mn-lt"/>
            </a:endParaRPr>
          </a:p>
        </p:txBody>
      </p:sp>
      <p:sp>
        <p:nvSpPr>
          <p:cNvPr id="382" name="Text Placeholder 2">
            <a:extLst>
              <a:ext uri="{FF2B5EF4-FFF2-40B4-BE49-F238E27FC236}">
                <a16:creationId xmlns:a16="http://schemas.microsoft.com/office/drawing/2014/main" id="{4D5235D6-ACC0-4036-9DA3-80F194FD9A7E}"/>
              </a:ext>
            </a:extLst>
          </p:cNvPr>
          <p:cNvSpPr>
            <a:spLocks noGrp="1"/>
          </p:cNvSpPr>
          <p:nvPr>
            <p:custDataLst>
              <p:tags r:id="rId27"/>
            </p:custDataLst>
          </p:nvPr>
        </p:nvSpPr>
        <p:spPr bwMode="auto">
          <a:xfrm>
            <a:off x="7546975" y="714375"/>
            <a:ext cx="139700"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0006543-E021-4DCE-9846-C256A2A7B759}" type="datetime'''''Q''''''''''''''''''''''''1'''''''''''''''''''''''''''">
              <a:rPr lang="en-US" altLang="en-US" sz="650" b="1" smtClean="0">
                <a:solidFill>
                  <a:schemeClr val="accent3"/>
                </a:solidFill>
                <a:sym typeface="+mn-lt"/>
              </a:rPr>
              <a:pPr/>
              <a:t>Q1</a:t>
            </a:fld>
            <a:endParaRPr lang="en-US" sz="650" b="1" dirty="0">
              <a:solidFill>
                <a:schemeClr val="accent3"/>
              </a:solidFill>
              <a:sym typeface="+mn-lt"/>
            </a:endParaRPr>
          </a:p>
        </p:txBody>
      </p:sp>
      <p:sp>
        <p:nvSpPr>
          <p:cNvPr id="384" name="Text Placeholder 2">
            <a:extLst>
              <a:ext uri="{FF2B5EF4-FFF2-40B4-BE49-F238E27FC236}">
                <a16:creationId xmlns:a16="http://schemas.microsoft.com/office/drawing/2014/main" id="{1A634FE1-276B-4B0A-B8B4-46E35071F902}"/>
              </a:ext>
            </a:extLst>
          </p:cNvPr>
          <p:cNvSpPr>
            <a:spLocks noGrp="1"/>
          </p:cNvSpPr>
          <p:nvPr>
            <p:custDataLst>
              <p:tags r:id="rId28"/>
            </p:custDataLst>
          </p:nvPr>
        </p:nvSpPr>
        <p:spPr bwMode="auto">
          <a:xfrm>
            <a:off x="7686674" y="714375"/>
            <a:ext cx="139700"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7E83E9A-4AC4-457B-AEF2-9009EE7B5286}" type="datetime'''''''''''''''''''''Q''''''''''''''''''''''''''2'''''''''''">
              <a:rPr lang="en-US" altLang="en-US" sz="650" b="1" smtClean="0">
                <a:solidFill>
                  <a:schemeClr val="accent3"/>
                </a:solidFill>
                <a:sym typeface="+mn-lt"/>
              </a:rPr>
              <a:pPr/>
              <a:t>Q2</a:t>
            </a:fld>
            <a:endParaRPr lang="en-US" sz="650" b="1" dirty="0">
              <a:solidFill>
                <a:schemeClr val="accent3"/>
              </a:solidFill>
              <a:sym typeface="+mn-lt"/>
            </a:endParaRPr>
          </a:p>
        </p:txBody>
      </p:sp>
      <p:sp>
        <p:nvSpPr>
          <p:cNvPr id="386" name="Text Placeholder 2">
            <a:extLst>
              <a:ext uri="{FF2B5EF4-FFF2-40B4-BE49-F238E27FC236}">
                <a16:creationId xmlns:a16="http://schemas.microsoft.com/office/drawing/2014/main" id="{A9174FDC-905B-467F-BF26-E7411F4A93F4}"/>
              </a:ext>
            </a:extLst>
          </p:cNvPr>
          <p:cNvSpPr>
            <a:spLocks noGrp="1"/>
          </p:cNvSpPr>
          <p:nvPr>
            <p:custDataLst>
              <p:tags r:id="rId29"/>
            </p:custDataLst>
          </p:nvPr>
        </p:nvSpPr>
        <p:spPr bwMode="auto">
          <a:xfrm>
            <a:off x="7826375" y="714375"/>
            <a:ext cx="142875"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F70DA22-5340-4004-99F2-31CF346BA69E}" type="datetime'''''''''''''''''''''''''''Q3'''''''''''''">
              <a:rPr lang="en-US" altLang="en-US" sz="650" b="1" smtClean="0">
                <a:solidFill>
                  <a:schemeClr val="accent3"/>
                </a:solidFill>
                <a:sym typeface="+mn-lt"/>
              </a:rPr>
              <a:pPr/>
              <a:t>Q3</a:t>
            </a:fld>
            <a:endParaRPr lang="en-US" sz="650" b="1" dirty="0">
              <a:solidFill>
                <a:schemeClr val="accent3"/>
              </a:solidFill>
              <a:sym typeface="+mn-lt"/>
            </a:endParaRPr>
          </a:p>
        </p:txBody>
      </p:sp>
      <p:sp>
        <p:nvSpPr>
          <p:cNvPr id="388" name="Text Placeholder 2">
            <a:extLst>
              <a:ext uri="{FF2B5EF4-FFF2-40B4-BE49-F238E27FC236}">
                <a16:creationId xmlns:a16="http://schemas.microsoft.com/office/drawing/2014/main" id="{B13AC06D-351C-454A-B7F0-832279973698}"/>
              </a:ext>
            </a:extLst>
          </p:cNvPr>
          <p:cNvSpPr>
            <a:spLocks noGrp="1"/>
          </p:cNvSpPr>
          <p:nvPr>
            <p:custDataLst>
              <p:tags r:id="rId30"/>
            </p:custDataLst>
          </p:nvPr>
        </p:nvSpPr>
        <p:spPr bwMode="auto">
          <a:xfrm>
            <a:off x="7969249" y="714375"/>
            <a:ext cx="1412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F96AF22-9827-4100-BB59-594B38008ED1}" type="datetime'''''''''''''Q''''''''''''''''''4'''''''''''''''">
              <a:rPr lang="en-US" altLang="en-US" sz="650" b="1" smtClean="0">
                <a:solidFill>
                  <a:schemeClr val="accent3"/>
                </a:solidFill>
                <a:sym typeface="+mn-lt"/>
              </a:rPr>
              <a:pPr/>
              <a:t>Q4</a:t>
            </a:fld>
            <a:endParaRPr lang="en-US" sz="650" b="1" dirty="0">
              <a:solidFill>
                <a:schemeClr val="accent3"/>
              </a:solidFill>
              <a:sym typeface="+mn-lt"/>
            </a:endParaRPr>
          </a:p>
        </p:txBody>
      </p:sp>
      <p:cxnSp>
        <p:nvCxnSpPr>
          <p:cNvPr id="96" name="Straight Connector 95">
            <a:extLst>
              <a:ext uri="{FF2B5EF4-FFF2-40B4-BE49-F238E27FC236}">
                <a16:creationId xmlns:a16="http://schemas.microsoft.com/office/drawing/2014/main" id="{B40F5CC5-3A59-423B-854D-6B2AF47DC90F}"/>
              </a:ext>
            </a:extLst>
          </p:cNvPr>
          <p:cNvCxnSpPr/>
          <p:nvPr>
            <p:custDataLst>
              <p:tags r:id="rId31"/>
            </p:custDataLst>
          </p:nvPr>
        </p:nvCxnSpPr>
        <p:spPr bwMode="gray">
          <a:xfrm>
            <a:off x="5153025" y="714375"/>
            <a:ext cx="8572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1" name="Straight Connector 290">
            <a:extLst>
              <a:ext uri="{FF2B5EF4-FFF2-40B4-BE49-F238E27FC236}">
                <a16:creationId xmlns:a16="http://schemas.microsoft.com/office/drawing/2014/main" id="{446B4332-60AB-479F-89FC-8C1182E94483}"/>
              </a:ext>
            </a:extLst>
          </p:cNvPr>
          <p:cNvCxnSpPr/>
          <p:nvPr>
            <p:custDataLst>
              <p:tags r:id="rId32"/>
            </p:custDataLst>
          </p:nvPr>
        </p:nvCxnSpPr>
        <p:spPr bwMode="gray">
          <a:xfrm>
            <a:off x="6985000" y="714375"/>
            <a:ext cx="50641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2" name="Straight Connector 321">
            <a:extLst>
              <a:ext uri="{FF2B5EF4-FFF2-40B4-BE49-F238E27FC236}">
                <a16:creationId xmlns:a16="http://schemas.microsoft.com/office/drawing/2014/main" id="{E9C65C00-1044-4847-8999-80C6EC46FA8F}"/>
              </a:ext>
            </a:extLst>
          </p:cNvPr>
          <p:cNvCxnSpPr/>
          <p:nvPr>
            <p:custDataLst>
              <p:tags r:id="rId33"/>
            </p:custDataLst>
          </p:nvPr>
        </p:nvCxnSpPr>
        <p:spPr bwMode="gray">
          <a:xfrm>
            <a:off x="7546975" y="714375"/>
            <a:ext cx="5635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D0A4AA0-A01B-4CAF-AD95-964E561EBCE1}"/>
              </a:ext>
            </a:extLst>
          </p:cNvPr>
          <p:cNvCxnSpPr/>
          <p:nvPr>
            <p:custDataLst>
              <p:tags r:id="rId34"/>
            </p:custDataLst>
          </p:nvPr>
        </p:nvCxnSpPr>
        <p:spPr bwMode="gray">
          <a:xfrm>
            <a:off x="5294313" y="714375"/>
            <a:ext cx="50800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466F240F-4507-4B61-95A7-47AF099494BB}"/>
              </a:ext>
            </a:extLst>
          </p:cNvPr>
          <p:cNvCxnSpPr/>
          <p:nvPr>
            <p:custDataLst>
              <p:tags r:id="rId35"/>
            </p:custDataLst>
          </p:nvPr>
        </p:nvCxnSpPr>
        <p:spPr bwMode="gray">
          <a:xfrm>
            <a:off x="5857875" y="714375"/>
            <a:ext cx="50800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D403F096-B306-40E2-A65A-7F2B6C28057F}"/>
              </a:ext>
            </a:extLst>
          </p:cNvPr>
          <p:cNvCxnSpPr/>
          <p:nvPr>
            <p:custDataLst>
              <p:tags r:id="rId36"/>
            </p:custDataLst>
          </p:nvPr>
        </p:nvCxnSpPr>
        <p:spPr bwMode="gray">
          <a:xfrm>
            <a:off x="6421438" y="714375"/>
            <a:ext cx="50800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8314EA2-2722-45C5-B8F9-F1640122A972}"/>
              </a:ext>
            </a:extLst>
          </p:cNvPr>
          <p:cNvCxnSpPr/>
          <p:nvPr>
            <p:custDataLst>
              <p:tags r:id="rId37"/>
            </p:custDataLst>
          </p:nvPr>
        </p:nvCxnSpPr>
        <p:spPr bwMode="gray">
          <a:xfrm>
            <a:off x="6985000" y="876301"/>
            <a:ext cx="0" cy="53054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E45127B-F911-4DF8-A103-3B00608E604C}"/>
              </a:ext>
            </a:extLst>
          </p:cNvPr>
          <p:cNvCxnSpPr/>
          <p:nvPr>
            <p:custDataLst>
              <p:tags r:id="rId38"/>
            </p:custDataLst>
          </p:nvPr>
        </p:nvCxnSpPr>
        <p:spPr bwMode="gray">
          <a:xfrm>
            <a:off x="8110538" y="876301"/>
            <a:ext cx="0" cy="530542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2DCF40D-3191-49E1-8D67-B372191C39EF}"/>
              </a:ext>
            </a:extLst>
          </p:cNvPr>
          <p:cNvCxnSpPr/>
          <p:nvPr>
            <p:custDataLst>
              <p:tags r:id="rId39"/>
            </p:custDataLst>
          </p:nvPr>
        </p:nvCxnSpPr>
        <p:spPr bwMode="gray">
          <a:xfrm>
            <a:off x="7546975" y="876301"/>
            <a:ext cx="0" cy="53054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9EC2683-BC2B-4692-A974-ED8B3A211536}"/>
              </a:ext>
            </a:extLst>
          </p:cNvPr>
          <p:cNvCxnSpPr/>
          <p:nvPr>
            <p:custDataLst>
              <p:tags r:id="rId40"/>
            </p:custDataLst>
          </p:nvPr>
        </p:nvCxnSpPr>
        <p:spPr bwMode="gray">
          <a:xfrm>
            <a:off x="5857875" y="876301"/>
            <a:ext cx="0" cy="53054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0A5C7356-0370-4ACC-AEB4-603389475CB9}"/>
              </a:ext>
            </a:extLst>
          </p:cNvPr>
          <p:cNvCxnSpPr/>
          <p:nvPr>
            <p:custDataLst>
              <p:tags r:id="rId41"/>
            </p:custDataLst>
          </p:nvPr>
        </p:nvCxnSpPr>
        <p:spPr bwMode="gray">
          <a:xfrm>
            <a:off x="5294313" y="876301"/>
            <a:ext cx="0" cy="53054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0EBC8F3-6E7C-4E5F-A7E3-2E58B3393E3B}"/>
              </a:ext>
            </a:extLst>
          </p:cNvPr>
          <p:cNvCxnSpPr/>
          <p:nvPr>
            <p:custDataLst>
              <p:tags r:id="rId42"/>
            </p:custDataLst>
          </p:nvPr>
        </p:nvCxnSpPr>
        <p:spPr bwMode="gray">
          <a:xfrm>
            <a:off x="5153025" y="876301"/>
            <a:ext cx="0" cy="530542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EA33C3A-926F-45DD-ADED-0889C9DBD9A0}"/>
              </a:ext>
            </a:extLst>
          </p:cNvPr>
          <p:cNvCxnSpPr/>
          <p:nvPr>
            <p:custDataLst>
              <p:tags r:id="rId43"/>
            </p:custDataLst>
          </p:nvPr>
        </p:nvCxnSpPr>
        <p:spPr bwMode="gray">
          <a:xfrm>
            <a:off x="6421438" y="876301"/>
            <a:ext cx="0" cy="53054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8789908-7619-4431-9C76-454B6462F61C}"/>
              </a:ext>
            </a:extLst>
          </p:cNvPr>
          <p:cNvCxnSpPr/>
          <p:nvPr>
            <p:custDataLst>
              <p:tags r:id="rId44"/>
            </p:custDataLst>
          </p:nvPr>
        </p:nvCxnSpPr>
        <p:spPr bwMode="gray">
          <a:xfrm>
            <a:off x="5573713"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8EB94864-DB16-4F2C-89AE-FF4C3C803B40}"/>
              </a:ext>
            </a:extLst>
          </p:cNvPr>
          <p:cNvCxnSpPr/>
          <p:nvPr>
            <p:custDataLst>
              <p:tags r:id="rId45"/>
            </p:custDataLst>
          </p:nvPr>
        </p:nvCxnSpPr>
        <p:spPr bwMode="gray">
          <a:xfrm>
            <a:off x="5434013"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669BFBA-052C-4E3B-935E-C0C00E7B97B7}"/>
              </a:ext>
            </a:extLst>
          </p:cNvPr>
          <p:cNvCxnSpPr/>
          <p:nvPr>
            <p:custDataLst>
              <p:tags r:id="rId46"/>
            </p:custDataLst>
          </p:nvPr>
        </p:nvCxnSpPr>
        <p:spPr bwMode="gray">
          <a:xfrm>
            <a:off x="6561138"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116AA6B5-F890-4DFF-BF41-356D9464C00A}"/>
              </a:ext>
            </a:extLst>
          </p:cNvPr>
          <p:cNvCxnSpPr/>
          <p:nvPr>
            <p:custDataLst>
              <p:tags r:id="rId47"/>
            </p:custDataLst>
          </p:nvPr>
        </p:nvCxnSpPr>
        <p:spPr bwMode="gray">
          <a:xfrm>
            <a:off x="6138863"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1744F25-ED2C-40DF-96BB-0A5AE09F0A53}"/>
              </a:ext>
            </a:extLst>
          </p:cNvPr>
          <p:cNvCxnSpPr/>
          <p:nvPr>
            <p:custDataLst>
              <p:tags r:id="rId48"/>
            </p:custDataLst>
          </p:nvPr>
        </p:nvCxnSpPr>
        <p:spPr bwMode="gray">
          <a:xfrm>
            <a:off x="7686675"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8DF3C8CB-0D68-4D16-9C02-4266F465A646}"/>
              </a:ext>
            </a:extLst>
          </p:cNvPr>
          <p:cNvCxnSpPr/>
          <p:nvPr>
            <p:custDataLst>
              <p:tags r:id="rId49"/>
            </p:custDataLst>
          </p:nvPr>
        </p:nvCxnSpPr>
        <p:spPr bwMode="gray">
          <a:xfrm>
            <a:off x="5716588"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1614D4F-7CD1-4C09-911D-9B4C6737389E}"/>
              </a:ext>
            </a:extLst>
          </p:cNvPr>
          <p:cNvCxnSpPr/>
          <p:nvPr>
            <p:custDataLst>
              <p:tags r:id="rId50"/>
            </p:custDataLst>
          </p:nvPr>
        </p:nvCxnSpPr>
        <p:spPr bwMode="gray">
          <a:xfrm>
            <a:off x="5997575"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0E7E8D5C-5D52-4AB4-A280-46F5CD7422D2}"/>
              </a:ext>
            </a:extLst>
          </p:cNvPr>
          <p:cNvCxnSpPr/>
          <p:nvPr>
            <p:custDataLst>
              <p:tags r:id="rId51"/>
            </p:custDataLst>
          </p:nvPr>
        </p:nvCxnSpPr>
        <p:spPr bwMode="gray">
          <a:xfrm>
            <a:off x="6280150"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74588C4-FBED-44E5-AEEE-0CB7D5B954E0}"/>
              </a:ext>
            </a:extLst>
          </p:cNvPr>
          <p:cNvCxnSpPr/>
          <p:nvPr>
            <p:custDataLst>
              <p:tags r:id="rId52"/>
            </p:custDataLst>
          </p:nvPr>
        </p:nvCxnSpPr>
        <p:spPr bwMode="gray">
          <a:xfrm>
            <a:off x="6700838"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096E02F-1FF1-42E6-AD41-DF559F813D6E}"/>
              </a:ext>
            </a:extLst>
          </p:cNvPr>
          <p:cNvCxnSpPr/>
          <p:nvPr>
            <p:custDataLst>
              <p:tags r:id="rId53"/>
            </p:custDataLst>
          </p:nvPr>
        </p:nvCxnSpPr>
        <p:spPr bwMode="gray">
          <a:xfrm>
            <a:off x="6843713"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F9BC021D-5136-48FB-ABF6-E5E118584EE8}"/>
              </a:ext>
            </a:extLst>
          </p:cNvPr>
          <p:cNvCxnSpPr/>
          <p:nvPr>
            <p:custDataLst>
              <p:tags r:id="rId54"/>
            </p:custDataLst>
          </p:nvPr>
        </p:nvCxnSpPr>
        <p:spPr bwMode="gray">
          <a:xfrm>
            <a:off x="7264400"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44F0D42-2C30-4A60-B28E-069096C8C7E9}"/>
              </a:ext>
            </a:extLst>
          </p:cNvPr>
          <p:cNvCxnSpPr/>
          <p:nvPr>
            <p:custDataLst>
              <p:tags r:id="rId55"/>
            </p:custDataLst>
          </p:nvPr>
        </p:nvCxnSpPr>
        <p:spPr bwMode="gray">
          <a:xfrm>
            <a:off x="7405688"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CDE7DCC-238A-4293-B038-05443890F13A}"/>
              </a:ext>
            </a:extLst>
          </p:cNvPr>
          <p:cNvCxnSpPr/>
          <p:nvPr>
            <p:custDataLst>
              <p:tags r:id="rId56"/>
            </p:custDataLst>
          </p:nvPr>
        </p:nvCxnSpPr>
        <p:spPr bwMode="gray">
          <a:xfrm>
            <a:off x="7826375"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C7909E1-832F-42BE-A944-467176FE05EF}"/>
              </a:ext>
            </a:extLst>
          </p:cNvPr>
          <p:cNvCxnSpPr/>
          <p:nvPr>
            <p:custDataLst>
              <p:tags r:id="rId57"/>
            </p:custDataLst>
          </p:nvPr>
        </p:nvCxnSpPr>
        <p:spPr bwMode="gray">
          <a:xfrm>
            <a:off x="7969250"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4AB5F2E-CD28-4102-AD89-4C86C46EB001}"/>
              </a:ext>
            </a:extLst>
          </p:cNvPr>
          <p:cNvCxnSpPr/>
          <p:nvPr>
            <p:custDataLst>
              <p:tags r:id="rId58"/>
            </p:custDataLst>
          </p:nvPr>
        </p:nvCxnSpPr>
        <p:spPr bwMode="gray">
          <a:xfrm>
            <a:off x="7123113" y="876301"/>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70" name="Straight Connector 523269">
            <a:extLst>
              <a:ext uri="{FF2B5EF4-FFF2-40B4-BE49-F238E27FC236}">
                <a16:creationId xmlns:a16="http://schemas.microsoft.com/office/drawing/2014/main" id="{9AB7E980-C72E-46F1-8FD7-475D72576C3F}"/>
              </a:ext>
            </a:extLst>
          </p:cNvPr>
          <p:cNvCxnSpPr/>
          <p:nvPr>
            <p:custDataLst>
              <p:tags r:id="rId59"/>
            </p:custDataLst>
          </p:nvPr>
        </p:nvCxnSpPr>
        <p:spPr bwMode="gray">
          <a:xfrm>
            <a:off x="174625" y="493236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67" name="Straight Connector 523266">
            <a:extLst>
              <a:ext uri="{FF2B5EF4-FFF2-40B4-BE49-F238E27FC236}">
                <a16:creationId xmlns:a16="http://schemas.microsoft.com/office/drawing/2014/main" id="{26631EBA-DAC5-478B-AA13-267A29C83B8D}"/>
              </a:ext>
            </a:extLst>
          </p:cNvPr>
          <p:cNvCxnSpPr/>
          <p:nvPr>
            <p:custDataLst>
              <p:tags r:id="rId60"/>
            </p:custDataLst>
          </p:nvPr>
        </p:nvCxnSpPr>
        <p:spPr bwMode="gray">
          <a:xfrm>
            <a:off x="174625" y="438467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73" name="Straight Connector 523272">
            <a:extLst>
              <a:ext uri="{FF2B5EF4-FFF2-40B4-BE49-F238E27FC236}">
                <a16:creationId xmlns:a16="http://schemas.microsoft.com/office/drawing/2014/main" id="{22116F5D-85AD-4BCC-B2C9-948DF5AB6E18}"/>
              </a:ext>
            </a:extLst>
          </p:cNvPr>
          <p:cNvCxnSpPr/>
          <p:nvPr>
            <p:custDataLst>
              <p:tags r:id="rId61"/>
            </p:custDataLst>
          </p:nvPr>
        </p:nvCxnSpPr>
        <p:spPr bwMode="gray">
          <a:xfrm>
            <a:off x="174625" y="267176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78DCD9A6-FB2B-477B-8941-0970D88C9F01}"/>
              </a:ext>
            </a:extLst>
          </p:cNvPr>
          <p:cNvCxnSpPr/>
          <p:nvPr>
            <p:custDataLst>
              <p:tags r:id="rId62"/>
            </p:custDataLst>
          </p:nvPr>
        </p:nvCxnSpPr>
        <p:spPr bwMode="gray">
          <a:xfrm>
            <a:off x="174625" y="100171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65" name="Straight Connector 523264">
            <a:extLst>
              <a:ext uri="{FF2B5EF4-FFF2-40B4-BE49-F238E27FC236}">
                <a16:creationId xmlns:a16="http://schemas.microsoft.com/office/drawing/2014/main" id="{DDAE9C97-519A-4F31-962A-564CAFFE6738}"/>
              </a:ext>
            </a:extLst>
          </p:cNvPr>
          <p:cNvCxnSpPr/>
          <p:nvPr>
            <p:custDataLst>
              <p:tags r:id="rId63"/>
            </p:custDataLst>
          </p:nvPr>
        </p:nvCxnSpPr>
        <p:spPr bwMode="gray">
          <a:xfrm>
            <a:off x="174625" y="241935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43E75FF3-74DE-48F3-9C5F-74C36856CA78}"/>
              </a:ext>
            </a:extLst>
          </p:cNvPr>
          <p:cNvCxnSpPr/>
          <p:nvPr>
            <p:custDataLst>
              <p:tags r:id="rId64"/>
            </p:custDataLst>
          </p:nvPr>
        </p:nvCxnSpPr>
        <p:spPr bwMode="gray">
          <a:xfrm>
            <a:off x="174625" y="187166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69" name="Straight Connector 523268">
            <a:extLst>
              <a:ext uri="{FF2B5EF4-FFF2-40B4-BE49-F238E27FC236}">
                <a16:creationId xmlns:a16="http://schemas.microsoft.com/office/drawing/2014/main" id="{69CA0409-06A2-448D-9DC0-40E44ACC54BF}"/>
              </a:ext>
            </a:extLst>
          </p:cNvPr>
          <p:cNvCxnSpPr/>
          <p:nvPr>
            <p:custDataLst>
              <p:tags r:id="rId65"/>
            </p:custDataLst>
          </p:nvPr>
        </p:nvCxnSpPr>
        <p:spPr bwMode="gray">
          <a:xfrm>
            <a:off x="174625" y="5703888"/>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C1439C8-5540-403D-A1DA-1B3AE4DEBDDC}"/>
              </a:ext>
            </a:extLst>
          </p:cNvPr>
          <p:cNvCxnSpPr/>
          <p:nvPr>
            <p:custDataLst>
              <p:tags r:id="rId66"/>
            </p:custDataLst>
          </p:nvPr>
        </p:nvCxnSpPr>
        <p:spPr bwMode="gray">
          <a:xfrm>
            <a:off x="174625" y="470852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0A2C5095-83B3-4DC3-817B-E1AE70843D48}"/>
              </a:ext>
            </a:extLst>
          </p:cNvPr>
          <p:cNvCxnSpPr/>
          <p:nvPr>
            <p:custDataLst>
              <p:tags r:id="rId67"/>
            </p:custDataLst>
          </p:nvPr>
        </p:nvCxnSpPr>
        <p:spPr bwMode="gray">
          <a:xfrm>
            <a:off x="174625" y="199866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07842B3-5AE3-40B0-A755-719B0A17C94D}"/>
              </a:ext>
            </a:extLst>
          </p:cNvPr>
          <p:cNvCxnSpPr/>
          <p:nvPr>
            <p:custDataLst>
              <p:tags r:id="rId68"/>
            </p:custDataLst>
          </p:nvPr>
        </p:nvCxnSpPr>
        <p:spPr bwMode="gray">
          <a:xfrm>
            <a:off x="174625" y="334486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DD7B0125-1B5D-4A45-8060-8B99D6065DD6}"/>
              </a:ext>
            </a:extLst>
          </p:cNvPr>
          <p:cNvCxnSpPr/>
          <p:nvPr>
            <p:custDataLst>
              <p:tags r:id="rId69"/>
            </p:custDataLst>
          </p:nvPr>
        </p:nvCxnSpPr>
        <p:spPr bwMode="gray">
          <a:xfrm>
            <a:off x="174625" y="312102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66" name="Straight Connector 523265">
            <a:extLst>
              <a:ext uri="{FF2B5EF4-FFF2-40B4-BE49-F238E27FC236}">
                <a16:creationId xmlns:a16="http://schemas.microsoft.com/office/drawing/2014/main" id="{097639F3-EA26-4376-8957-DFAC255A0BB6}"/>
              </a:ext>
            </a:extLst>
          </p:cNvPr>
          <p:cNvCxnSpPr/>
          <p:nvPr>
            <p:custDataLst>
              <p:tags r:id="rId70"/>
            </p:custDataLst>
          </p:nvPr>
        </p:nvCxnSpPr>
        <p:spPr bwMode="gray">
          <a:xfrm>
            <a:off x="174625" y="254635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636A1D3-DDD8-4F95-8138-BF6D9E2789CB}"/>
              </a:ext>
            </a:extLst>
          </p:cNvPr>
          <p:cNvCxnSpPr/>
          <p:nvPr>
            <p:custDataLst>
              <p:tags r:id="rId71"/>
            </p:custDataLst>
          </p:nvPr>
        </p:nvCxnSpPr>
        <p:spPr bwMode="gray">
          <a:xfrm>
            <a:off x="174625" y="548005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74" name="Straight Connector 523273">
            <a:extLst>
              <a:ext uri="{FF2B5EF4-FFF2-40B4-BE49-F238E27FC236}">
                <a16:creationId xmlns:a16="http://schemas.microsoft.com/office/drawing/2014/main" id="{1AFDAD2A-69A7-4504-BCD0-37C6D77A5C8A}"/>
              </a:ext>
            </a:extLst>
          </p:cNvPr>
          <p:cNvCxnSpPr/>
          <p:nvPr>
            <p:custDataLst>
              <p:tags r:id="rId72"/>
            </p:custDataLst>
          </p:nvPr>
        </p:nvCxnSpPr>
        <p:spPr bwMode="gray">
          <a:xfrm>
            <a:off x="174625" y="592931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64" name="Straight Connector 523263">
            <a:extLst>
              <a:ext uri="{FF2B5EF4-FFF2-40B4-BE49-F238E27FC236}">
                <a16:creationId xmlns:a16="http://schemas.microsoft.com/office/drawing/2014/main" id="{137EE9DF-7137-4488-A125-19C909989D9D}"/>
              </a:ext>
            </a:extLst>
          </p:cNvPr>
          <p:cNvCxnSpPr/>
          <p:nvPr>
            <p:custDataLst>
              <p:tags r:id="rId73"/>
            </p:custDataLst>
          </p:nvPr>
        </p:nvCxnSpPr>
        <p:spPr bwMode="gray">
          <a:xfrm>
            <a:off x="174625" y="174625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75" name="Straight Connector 523274">
            <a:extLst>
              <a:ext uri="{FF2B5EF4-FFF2-40B4-BE49-F238E27FC236}">
                <a16:creationId xmlns:a16="http://schemas.microsoft.com/office/drawing/2014/main" id="{BD8A14D6-FB3F-4777-96E6-363A5EF9722C}"/>
              </a:ext>
            </a:extLst>
          </p:cNvPr>
          <p:cNvCxnSpPr/>
          <p:nvPr>
            <p:custDataLst>
              <p:tags r:id="rId74"/>
            </p:custDataLst>
          </p:nvPr>
        </p:nvCxnSpPr>
        <p:spPr bwMode="gray">
          <a:xfrm>
            <a:off x="174625" y="605472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71" name="Straight Connector 523270">
            <a:extLst>
              <a:ext uri="{FF2B5EF4-FFF2-40B4-BE49-F238E27FC236}">
                <a16:creationId xmlns:a16="http://schemas.microsoft.com/office/drawing/2014/main" id="{25AD1E1A-6B74-4E2C-A2FE-FC2827055774}"/>
              </a:ext>
            </a:extLst>
          </p:cNvPr>
          <p:cNvCxnSpPr/>
          <p:nvPr>
            <p:custDataLst>
              <p:tags r:id="rId75"/>
            </p:custDataLst>
          </p:nvPr>
        </p:nvCxnSpPr>
        <p:spPr bwMode="gray">
          <a:xfrm>
            <a:off x="174625" y="5157788"/>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07A88AED-0B2D-495F-B422-8712295D7111}"/>
              </a:ext>
            </a:extLst>
          </p:cNvPr>
          <p:cNvCxnSpPr/>
          <p:nvPr>
            <p:custDataLst>
              <p:tags r:id="rId76"/>
            </p:custDataLst>
          </p:nvPr>
        </p:nvCxnSpPr>
        <p:spPr bwMode="gray">
          <a:xfrm>
            <a:off x="174625" y="279876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D5BACDCC-124A-4547-AB28-1ED2D26F82C8}"/>
              </a:ext>
            </a:extLst>
          </p:cNvPr>
          <p:cNvCxnSpPr/>
          <p:nvPr>
            <p:custDataLst>
              <p:tags r:id="rId77"/>
            </p:custDataLst>
          </p:nvPr>
        </p:nvCxnSpPr>
        <p:spPr bwMode="gray">
          <a:xfrm>
            <a:off x="174625" y="1423988"/>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68" name="Straight Connector 523267">
            <a:extLst>
              <a:ext uri="{FF2B5EF4-FFF2-40B4-BE49-F238E27FC236}">
                <a16:creationId xmlns:a16="http://schemas.microsoft.com/office/drawing/2014/main" id="{98E7B8B1-8711-474D-9EA3-448F3BC9763B}"/>
              </a:ext>
            </a:extLst>
          </p:cNvPr>
          <p:cNvCxnSpPr/>
          <p:nvPr>
            <p:custDataLst>
              <p:tags r:id="rId78"/>
            </p:custDataLst>
          </p:nvPr>
        </p:nvCxnSpPr>
        <p:spPr bwMode="gray">
          <a:xfrm>
            <a:off x="174625" y="386556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E3A8623-9593-41FB-BECD-640AFF7B7080}"/>
              </a:ext>
            </a:extLst>
          </p:cNvPr>
          <p:cNvCxnSpPr/>
          <p:nvPr>
            <p:custDataLst>
              <p:tags r:id="rId79"/>
            </p:custDataLst>
          </p:nvPr>
        </p:nvCxnSpPr>
        <p:spPr bwMode="gray">
          <a:xfrm>
            <a:off x="174625" y="618172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9E3D1B4-A678-41BC-BA15-333BBBBFAF54}"/>
              </a:ext>
            </a:extLst>
          </p:cNvPr>
          <p:cNvCxnSpPr/>
          <p:nvPr>
            <p:custDataLst>
              <p:tags r:id="rId80"/>
            </p:custDataLst>
          </p:nvPr>
        </p:nvCxnSpPr>
        <p:spPr bwMode="gray">
          <a:xfrm>
            <a:off x="174625" y="876300"/>
            <a:ext cx="8794750"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313" name="Straight Connector 523312">
            <a:extLst>
              <a:ext uri="{FF2B5EF4-FFF2-40B4-BE49-F238E27FC236}">
                <a16:creationId xmlns:a16="http://schemas.microsoft.com/office/drawing/2014/main" id="{0E935E4F-55FD-4350-9148-6D4C35958D47}"/>
              </a:ext>
            </a:extLst>
          </p:cNvPr>
          <p:cNvCxnSpPr/>
          <p:nvPr>
            <p:custDataLst>
              <p:tags r:id="rId81"/>
            </p:custDataLst>
          </p:nvPr>
        </p:nvCxnSpPr>
        <p:spPr bwMode="gray">
          <a:xfrm>
            <a:off x="6700838" y="2732088"/>
            <a:ext cx="65087"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84" name="Straight Connector 523283">
            <a:extLst>
              <a:ext uri="{FF2B5EF4-FFF2-40B4-BE49-F238E27FC236}">
                <a16:creationId xmlns:a16="http://schemas.microsoft.com/office/drawing/2014/main" id="{1F2E1C56-BB6C-4D4E-BFBF-97B66A0E0F92}"/>
              </a:ext>
            </a:extLst>
          </p:cNvPr>
          <p:cNvCxnSpPr/>
          <p:nvPr>
            <p:custDataLst>
              <p:tags r:id="rId82"/>
            </p:custDataLst>
          </p:nvPr>
        </p:nvCxnSpPr>
        <p:spPr bwMode="gray">
          <a:xfrm>
            <a:off x="5857876" y="1484313"/>
            <a:ext cx="703263"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312" name="Straight Connector 523311">
            <a:extLst>
              <a:ext uri="{FF2B5EF4-FFF2-40B4-BE49-F238E27FC236}">
                <a16:creationId xmlns:a16="http://schemas.microsoft.com/office/drawing/2014/main" id="{316FEAF6-4360-45C9-B4AE-251A439797F1}"/>
              </a:ext>
            </a:extLst>
          </p:cNvPr>
          <p:cNvCxnSpPr/>
          <p:nvPr>
            <p:custDataLst>
              <p:tags r:id="rId83"/>
            </p:custDataLst>
          </p:nvPr>
        </p:nvCxnSpPr>
        <p:spPr bwMode="gray">
          <a:xfrm>
            <a:off x="6138863" y="2732088"/>
            <a:ext cx="6350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79" name="Straight Connector 523278">
            <a:extLst>
              <a:ext uri="{FF2B5EF4-FFF2-40B4-BE49-F238E27FC236}">
                <a16:creationId xmlns:a16="http://schemas.microsoft.com/office/drawing/2014/main" id="{E2A9DDD7-4BE9-4838-AE08-E7AF319CC1B2}"/>
              </a:ext>
            </a:extLst>
          </p:cNvPr>
          <p:cNvCxnSpPr/>
          <p:nvPr>
            <p:custDataLst>
              <p:tags r:id="rId84"/>
            </p:custDataLst>
          </p:nvPr>
        </p:nvCxnSpPr>
        <p:spPr bwMode="gray">
          <a:xfrm>
            <a:off x="5434013" y="1931988"/>
            <a:ext cx="4238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85" name="Straight Connector 523284">
            <a:extLst>
              <a:ext uri="{FF2B5EF4-FFF2-40B4-BE49-F238E27FC236}">
                <a16:creationId xmlns:a16="http://schemas.microsoft.com/office/drawing/2014/main" id="{34B669E1-A9BC-48CE-9502-3E7C0829FE0F}"/>
              </a:ext>
            </a:extLst>
          </p:cNvPr>
          <p:cNvCxnSpPr/>
          <p:nvPr>
            <p:custDataLst>
              <p:tags r:id="rId85"/>
            </p:custDataLst>
          </p:nvPr>
        </p:nvCxnSpPr>
        <p:spPr bwMode="gray">
          <a:xfrm>
            <a:off x="5716588" y="2859088"/>
            <a:ext cx="42227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78" name="Straight Connector 523277">
            <a:extLst>
              <a:ext uri="{FF2B5EF4-FFF2-40B4-BE49-F238E27FC236}">
                <a16:creationId xmlns:a16="http://schemas.microsoft.com/office/drawing/2014/main" id="{1FE50C2C-1588-4557-9CAA-98B6AED50E22}"/>
              </a:ext>
            </a:extLst>
          </p:cNvPr>
          <p:cNvCxnSpPr/>
          <p:nvPr>
            <p:custDataLst>
              <p:tags r:id="rId86"/>
            </p:custDataLst>
          </p:nvPr>
        </p:nvCxnSpPr>
        <p:spPr bwMode="gray">
          <a:xfrm>
            <a:off x="5294313" y="936625"/>
            <a:ext cx="5635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89" name="Straight Connector 523288">
            <a:extLst>
              <a:ext uri="{FF2B5EF4-FFF2-40B4-BE49-F238E27FC236}">
                <a16:creationId xmlns:a16="http://schemas.microsoft.com/office/drawing/2014/main" id="{395FA0BE-0C75-4945-823B-E00C3E412346}"/>
              </a:ext>
            </a:extLst>
          </p:cNvPr>
          <p:cNvCxnSpPr/>
          <p:nvPr>
            <p:custDataLst>
              <p:tags r:id="rId87"/>
            </p:custDataLst>
          </p:nvPr>
        </p:nvCxnSpPr>
        <p:spPr bwMode="gray">
          <a:xfrm>
            <a:off x="6280150" y="4768850"/>
            <a:ext cx="28098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80" name="Straight Connector 523279">
            <a:extLst>
              <a:ext uri="{FF2B5EF4-FFF2-40B4-BE49-F238E27FC236}">
                <a16:creationId xmlns:a16="http://schemas.microsoft.com/office/drawing/2014/main" id="{70E6A3D8-8154-4790-8A61-2CCA2CBC8D4D}"/>
              </a:ext>
            </a:extLst>
          </p:cNvPr>
          <p:cNvCxnSpPr/>
          <p:nvPr>
            <p:custDataLst>
              <p:tags r:id="rId88"/>
            </p:custDataLst>
          </p:nvPr>
        </p:nvCxnSpPr>
        <p:spPr bwMode="gray">
          <a:xfrm>
            <a:off x="5573713" y="2058988"/>
            <a:ext cx="952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82" name="Straight Connector 523281">
            <a:extLst>
              <a:ext uri="{FF2B5EF4-FFF2-40B4-BE49-F238E27FC236}">
                <a16:creationId xmlns:a16="http://schemas.microsoft.com/office/drawing/2014/main" id="{5EE0C9A5-4EC1-4CAF-940F-9EF93327E4E0}"/>
              </a:ext>
            </a:extLst>
          </p:cNvPr>
          <p:cNvCxnSpPr/>
          <p:nvPr>
            <p:custDataLst>
              <p:tags r:id="rId89"/>
            </p:custDataLst>
          </p:nvPr>
        </p:nvCxnSpPr>
        <p:spPr bwMode="gray">
          <a:xfrm>
            <a:off x="5294313" y="1484313"/>
            <a:ext cx="5635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315" name="Straight Connector 523314">
            <a:extLst>
              <a:ext uri="{FF2B5EF4-FFF2-40B4-BE49-F238E27FC236}">
                <a16:creationId xmlns:a16="http://schemas.microsoft.com/office/drawing/2014/main" id="{22CAD078-5A06-477F-A308-64BC8A9D83B4}"/>
              </a:ext>
            </a:extLst>
          </p:cNvPr>
          <p:cNvCxnSpPr/>
          <p:nvPr>
            <p:custDataLst>
              <p:tags r:id="rId90"/>
            </p:custDataLst>
          </p:nvPr>
        </p:nvCxnSpPr>
        <p:spPr bwMode="gray">
          <a:xfrm>
            <a:off x="7546975" y="6115050"/>
            <a:ext cx="5635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90" name="Straight Connector 523289">
            <a:extLst>
              <a:ext uri="{FF2B5EF4-FFF2-40B4-BE49-F238E27FC236}">
                <a16:creationId xmlns:a16="http://schemas.microsoft.com/office/drawing/2014/main" id="{FB484C8D-09FF-4917-B6B3-CFAFB2E19274}"/>
              </a:ext>
            </a:extLst>
          </p:cNvPr>
          <p:cNvCxnSpPr/>
          <p:nvPr>
            <p:custDataLst>
              <p:tags r:id="rId91"/>
            </p:custDataLst>
          </p:nvPr>
        </p:nvCxnSpPr>
        <p:spPr bwMode="gray">
          <a:xfrm>
            <a:off x="5718175" y="3405188"/>
            <a:ext cx="56197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94" name="Straight Connector 523293">
            <a:extLst>
              <a:ext uri="{FF2B5EF4-FFF2-40B4-BE49-F238E27FC236}">
                <a16:creationId xmlns:a16="http://schemas.microsoft.com/office/drawing/2014/main" id="{CAF7C1E8-1B03-48E2-B718-034D031186C2}"/>
              </a:ext>
            </a:extLst>
          </p:cNvPr>
          <p:cNvCxnSpPr/>
          <p:nvPr>
            <p:custDataLst>
              <p:tags r:id="rId92"/>
            </p:custDataLst>
          </p:nvPr>
        </p:nvCxnSpPr>
        <p:spPr bwMode="gray">
          <a:xfrm>
            <a:off x="5294313" y="1062038"/>
            <a:ext cx="27940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95" name="Straight Connector 523294">
            <a:extLst>
              <a:ext uri="{FF2B5EF4-FFF2-40B4-BE49-F238E27FC236}">
                <a16:creationId xmlns:a16="http://schemas.microsoft.com/office/drawing/2014/main" id="{DCCEEA51-96D9-486A-8257-C8324DF06F57}"/>
              </a:ext>
            </a:extLst>
          </p:cNvPr>
          <p:cNvCxnSpPr/>
          <p:nvPr>
            <p:custDataLst>
              <p:tags r:id="rId93"/>
            </p:custDataLst>
          </p:nvPr>
        </p:nvCxnSpPr>
        <p:spPr bwMode="gray">
          <a:xfrm>
            <a:off x="5716588" y="3181350"/>
            <a:ext cx="936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97" name="Straight Connector 523296">
            <a:extLst>
              <a:ext uri="{FF2B5EF4-FFF2-40B4-BE49-F238E27FC236}">
                <a16:creationId xmlns:a16="http://schemas.microsoft.com/office/drawing/2014/main" id="{0278694B-55FA-4309-8A7F-2C077C1D81E1}"/>
              </a:ext>
            </a:extLst>
          </p:cNvPr>
          <p:cNvCxnSpPr/>
          <p:nvPr>
            <p:custDataLst>
              <p:tags r:id="rId94"/>
            </p:custDataLst>
          </p:nvPr>
        </p:nvCxnSpPr>
        <p:spPr bwMode="gray">
          <a:xfrm>
            <a:off x="6561138" y="5540375"/>
            <a:ext cx="56197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299" name="Straight Connector 523298">
            <a:extLst>
              <a:ext uri="{FF2B5EF4-FFF2-40B4-BE49-F238E27FC236}">
                <a16:creationId xmlns:a16="http://schemas.microsoft.com/office/drawing/2014/main" id="{2D0CA670-81F2-4A78-BC61-C15332CE775E}"/>
              </a:ext>
            </a:extLst>
          </p:cNvPr>
          <p:cNvCxnSpPr/>
          <p:nvPr>
            <p:custDataLst>
              <p:tags r:id="rId95"/>
            </p:custDataLst>
          </p:nvPr>
        </p:nvCxnSpPr>
        <p:spPr bwMode="gray">
          <a:xfrm>
            <a:off x="5294313" y="1806575"/>
            <a:ext cx="27940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300" name="Straight Connector 523299">
            <a:extLst>
              <a:ext uri="{FF2B5EF4-FFF2-40B4-BE49-F238E27FC236}">
                <a16:creationId xmlns:a16="http://schemas.microsoft.com/office/drawing/2014/main" id="{479C7DEB-A4D8-4139-98EC-B1F5DA6AFA39}"/>
              </a:ext>
            </a:extLst>
          </p:cNvPr>
          <p:cNvCxnSpPr/>
          <p:nvPr>
            <p:custDataLst>
              <p:tags r:id="rId96"/>
            </p:custDataLst>
          </p:nvPr>
        </p:nvCxnSpPr>
        <p:spPr bwMode="gray">
          <a:xfrm>
            <a:off x="5573713" y="2479675"/>
            <a:ext cx="2841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301" name="Straight Connector 523300">
            <a:extLst>
              <a:ext uri="{FF2B5EF4-FFF2-40B4-BE49-F238E27FC236}">
                <a16:creationId xmlns:a16="http://schemas.microsoft.com/office/drawing/2014/main" id="{CB2A2318-0C20-4EE3-9FE2-36D19FA3F754}"/>
              </a:ext>
            </a:extLst>
          </p:cNvPr>
          <p:cNvCxnSpPr/>
          <p:nvPr>
            <p:custDataLst>
              <p:tags r:id="rId97"/>
            </p:custDataLst>
          </p:nvPr>
        </p:nvCxnSpPr>
        <p:spPr bwMode="gray">
          <a:xfrm>
            <a:off x="5573713" y="2606675"/>
            <a:ext cx="4238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302" name="Straight Connector 523301">
            <a:extLst>
              <a:ext uri="{FF2B5EF4-FFF2-40B4-BE49-F238E27FC236}">
                <a16:creationId xmlns:a16="http://schemas.microsoft.com/office/drawing/2014/main" id="{95B7E77C-4AF6-4FED-81BD-C559F26379E3}"/>
              </a:ext>
            </a:extLst>
          </p:cNvPr>
          <p:cNvCxnSpPr/>
          <p:nvPr>
            <p:custDataLst>
              <p:tags r:id="rId98"/>
            </p:custDataLst>
          </p:nvPr>
        </p:nvCxnSpPr>
        <p:spPr bwMode="gray">
          <a:xfrm>
            <a:off x="5854700" y="4445000"/>
            <a:ext cx="2841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304" name="Straight Connector 523303">
            <a:extLst>
              <a:ext uri="{FF2B5EF4-FFF2-40B4-BE49-F238E27FC236}">
                <a16:creationId xmlns:a16="http://schemas.microsoft.com/office/drawing/2014/main" id="{B01DE3CD-7B0F-4A2F-AB54-A9EA1B1A9CA9}"/>
              </a:ext>
            </a:extLst>
          </p:cNvPr>
          <p:cNvCxnSpPr/>
          <p:nvPr>
            <p:custDataLst>
              <p:tags r:id="rId99"/>
            </p:custDataLst>
          </p:nvPr>
        </p:nvCxnSpPr>
        <p:spPr bwMode="gray">
          <a:xfrm>
            <a:off x="5716588" y="3925888"/>
            <a:ext cx="5635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305" name="Straight Connector 523304">
            <a:extLst>
              <a:ext uri="{FF2B5EF4-FFF2-40B4-BE49-F238E27FC236}">
                <a16:creationId xmlns:a16="http://schemas.microsoft.com/office/drawing/2014/main" id="{93CF3C82-0D83-4B40-B32C-3B8CAEFDEB47}"/>
              </a:ext>
            </a:extLst>
          </p:cNvPr>
          <p:cNvCxnSpPr/>
          <p:nvPr>
            <p:custDataLst>
              <p:tags r:id="rId100"/>
            </p:custDataLst>
          </p:nvPr>
        </p:nvCxnSpPr>
        <p:spPr bwMode="gray">
          <a:xfrm>
            <a:off x="6700838" y="5764213"/>
            <a:ext cx="5651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306" name="Straight Connector 523305">
            <a:extLst>
              <a:ext uri="{FF2B5EF4-FFF2-40B4-BE49-F238E27FC236}">
                <a16:creationId xmlns:a16="http://schemas.microsoft.com/office/drawing/2014/main" id="{C5F3ED70-5D3C-4DB4-8DC1-429811FF4EC8}"/>
              </a:ext>
            </a:extLst>
          </p:cNvPr>
          <p:cNvCxnSpPr/>
          <p:nvPr>
            <p:custDataLst>
              <p:tags r:id="rId101"/>
            </p:custDataLst>
          </p:nvPr>
        </p:nvCxnSpPr>
        <p:spPr bwMode="gray">
          <a:xfrm>
            <a:off x="6421438" y="4992688"/>
            <a:ext cx="7032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308" name="Straight Connector 523307">
            <a:extLst>
              <a:ext uri="{FF2B5EF4-FFF2-40B4-BE49-F238E27FC236}">
                <a16:creationId xmlns:a16="http://schemas.microsoft.com/office/drawing/2014/main" id="{3FE4742B-7487-4D52-930C-234BBBCE8CFF}"/>
              </a:ext>
            </a:extLst>
          </p:cNvPr>
          <p:cNvCxnSpPr/>
          <p:nvPr>
            <p:custDataLst>
              <p:tags r:id="rId102"/>
            </p:custDataLst>
          </p:nvPr>
        </p:nvCxnSpPr>
        <p:spPr bwMode="gray">
          <a:xfrm>
            <a:off x="6421438" y="5218113"/>
            <a:ext cx="8429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309" name="Straight Connector 523308">
            <a:extLst>
              <a:ext uri="{FF2B5EF4-FFF2-40B4-BE49-F238E27FC236}">
                <a16:creationId xmlns:a16="http://schemas.microsoft.com/office/drawing/2014/main" id="{4801575B-53D4-4A9E-82EE-16DEEF833298}"/>
              </a:ext>
            </a:extLst>
          </p:cNvPr>
          <p:cNvCxnSpPr/>
          <p:nvPr>
            <p:custDataLst>
              <p:tags r:id="rId103"/>
            </p:custDataLst>
          </p:nvPr>
        </p:nvCxnSpPr>
        <p:spPr bwMode="gray">
          <a:xfrm>
            <a:off x="5573712" y="2732088"/>
            <a:ext cx="6508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3314" name="Straight Connector 523313">
            <a:extLst>
              <a:ext uri="{FF2B5EF4-FFF2-40B4-BE49-F238E27FC236}">
                <a16:creationId xmlns:a16="http://schemas.microsoft.com/office/drawing/2014/main" id="{D0A16352-2009-475E-9D35-A577606419F3}"/>
              </a:ext>
            </a:extLst>
          </p:cNvPr>
          <p:cNvCxnSpPr/>
          <p:nvPr>
            <p:custDataLst>
              <p:tags r:id="rId104"/>
            </p:custDataLst>
          </p:nvPr>
        </p:nvCxnSpPr>
        <p:spPr bwMode="gray">
          <a:xfrm>
            <a:off x="6985000" y="5989638"/>
            <a:ext cx="56197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9" name="Text Placeholder 2">
            <a:extLst>
              <a:ext uri="{FF2B5EF4-FFF2-40B4-BE49-F238E27FC236}">
                <a16:creationId xmlns:a16="http://schemas.microsoft.com/office/drawing/2014/main" id="{0EB63F58-DEF8-43EF-8E89-423292EC9C3D}"/>
              </a:ext>
            </a:extLst>
          </p:cNvPr>
          <p:cNvSpPr>
            <a:spLocks noGrp="1"/>
          </p:cNvSpPr>
          <p:nvPr>
            <p:custDataLst>
              <p:tags r:id="rId105"/>
            </p:custDataLst>
          </p:nvPr>
        </p:nvSpPr>
        <p:spPr bwMode="auto">
          <a:xfrm>
            <a:off x="174625" y="5943600"/>
            <a:ext cx="307498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Plan and develop a business case for replacement (including securing funding)</a:t>
            </a:r>
            <a:endParaRPr lang="en-US" sz="650" dirty="0">
              <a:sym typeface="+mn-lt"/>
            </a:endParaRPr>
          </a:p>
        </p:txBody>
      </p:sp>
      <p:sp>
        <p:nvSpPr>
          <p:cNvPr id="170" name="Text Placeholder 2">
            <a:extLst>
              <a:ext uri="{FF2B5EF4-FFF2-40B4-BE49-F238E27FC236}">
                <a16:creationId xmlns:a16="http://schemas.microsoft.com/office/drawing/2014/main" id="{DD154FF3-6012-456A-85D0-8863ABCD2B32}"/>
              </a:ext>
            </a:extLst>
          </p:cNvPr>
          <p:cNvSpPr>
            <a:spLocks noGrp="1"/>
          </p:cNvSpPr>
          <p:nvPr>
            <p:custDataLst>
              <p:tags r:id="rId106"/>
            </p:custDataLst>
          </p:nvPr>
        </p:nvSpPr>
        <p:spPr bwMode="auto">
          <a:xfrm>
            <a:off x="8143875" y="5943600"/>
            <a:ext cx="57943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Modernize CSS</a:t>
            </a:r>
            <a:endParaRPr lang="en-US" sz="650" dirty="0">
              <a:sym typeface="+mn-lt"/>
            </a:endParaRPr>
          </a:p>
        </p:txBody>
      </p:sp>
      <p:sp>
        <p:nvSpPr>
          <p:cNvPr id="143" name="Text Placeholder 2">
            <a:extLst>
              <a:ext uri="{FF2B5EF4-FFF2-40B4-BE49-F238E27FC236}">
                <a16:creationId xmlns:a16="http://schemas.microsoft.com/office/drawing/2014/main" id="{0B5E5ED6-4210-4FB7-8BF6-1CB3D6F2F9B3}"/>
              </a:ext>
            </a:extLst>
          </p:cNvPr>
          <p:cNvSpPr>
            <a:spLocks noGrp="1"/>
          </p:cNvSpPr>
          <p:nvPr>
            <p:custDataLst>
              <p:tags r:id="rId107"/>
            </p:custDataLst>
          </p:nvPr>
        </p:nvSpPr>
        <p:spPr bwMode="auto">
          <a:xfrm>
            <a:off x="174625" y="3359150"/>
            <a:ext cx="3028950" cy="4921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Add advanced campaign management  functionality through CRM Marketing  </a:t>
            </a:r>
          </a:p>
          <a:p>
            <a:pPr lvl="1"/>
            <a:r>
              <a:rPr lang="en-US" altLang="en-US" sz="650" dirty="0"/>
              <a:t>Module (relationship builder)  </a:t>
            </a:r>
          </a:p>
          <a:p>
            <a:pPr lvl="1"/>
            <a:r>
              <a:rPr lang="en-US" altLang="en-US" sz="650" dirty="0"/>
              <a:t>Identify requirements and test  existing system capabilities</a:t>
            </a:r>
          </a:p>
          <a:p>
            <a:pPr lvl="1"/>
            <a:r>
              <a:rPr lang="en-US" altLang="en-US" sz="650" dirty="0"/>
              <a:t>Identify new vendors (if needed)</a:t>
            </a:r>
          </a:p>
          <a:p>
            <a:pPr lvl="1"/>
            <a:r>
              <a:rPr lang="en-US" altLang="en-US" sz="650" dirty="0"/>
              <a:t>Design and implement new functionality</a:t>
            </a:r>
            <a:endParaRPr lang="en-US" sz="650" dirty="0">
              <a:sym typeface="+mn-lt"/>
            </a:endParaRPr>
          </a:p>
        </p:txBody>
      </p:sp>
      <p:sp>
        <p:nvSpPr>
          <p:cNvPr id="171" name="Text Placeholder 2">
            <a:extLst>
              <a:ext uri="{FF2B5EF4-FFF2-40B4-BE49-F238E27FC236}">
                <a16:creationId xmlns:a16="http://schemas.microsoft.com/office/drawing/2014/main" id="{9FBD6692-3F59-48F1-9F8D-44F31A661B86}"/>
              </a:ext>
            </a:extLst>
          </p:cNvPr>
          <p:cNvSpPr>
            <a:spLocks noGrp="1"/>
          </p:cNvSpPr>
          <p:nvPr>
            <p:custDataLst>
              <p:tags r:id="rId108"/>
            </p:custDataLst>
          </p:nvPr>
        </p:nvSpPr>
        <p:spPr bwMode="auto">
          <a:xfrm>
            <a:off x="174625" y="6069013"/>
            <a:ext cx="1730375"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Begin implementation of new CSS system</a:t>
            </a:r>
            <a:endParaRPr lang="en-US" sz="650" dirty="0">
              <a:sym typeface="+mn-lt"/>
            </a:endParaRPr>
          </a:p>
        </p:txBody>
      </p:sp>
      <p:sp>
        <p:nvSpPr>
          <p:cNvPr id="172" name="Text Placeholder 2">
            <a:extLst>
              <a:ext uri="{FF2B5EF4-FFF2-40B4-BE49-F238E27FC236}">
                <a16:creationId xmlns:a16="http://schemas.microsoft.com/office/drawing/2014/main" id="{55377047-61C4-4009-A9A7-0E7398CC2071}"/>
              </a:ext>
            </a:extLst>
          </p:cNvPr>
          <p:cNvSpPr>
            <a:spLocks noGrp="1"/>
          </p:cNvSpPr>
          <p:nvPr>
            <p:custDataLst>
              <p:tags r:id="rId109"/>
            </p:custDataLst>
          </p:nvPr>
        </p:nvSpPr>
        <p:spPr bwMode="auto">
          <a:xfrm>
            <a:off x="8143875" y="6069013"/>
            <a:ext cx="57943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Modernize CSS</a:t>
            </a:r>
            <a:endParaRPr lang="en-US" sz="650" dirty="0">
              <a:sym typeface="+mn-lt"/>
            </a:endParaRPr>
          </a:p>
        </p:txBody>
      </p:sp>
      <p:sp>
        <p:nvSpPr>
          <p:cNvPr id="161" name="Text Placeholder 2">
            <a:extLst>
              <a:ext uri="{FF2B5EF4-FFF2-40B4-BE49-F238E27FC236}">
                <a16:creationId xmlns:a16="http://schemas.microsoft.com/office/drawing/2014/main" id="{FAE142CF-4437-4139-B14B-14E84C6273B1}"/>
              </a:ext>
            </a:extLst>
          </p:cNvPr>
          <p:cNvSpPr>
            <a:spLocks noGrp="1"/>
          </p:cNvSpPr>
          <p:nvPr>
            <p:custDataLst>
              <p:tags r:id="rId110"/>
            </p:custDataLst>
          </p:nvPr>
        </p:nvSpPr>
        <p:spPr bwMode="auto">
          <a:xfrm>
            <a:off x="174625" y="5718175"/>
            <a:ext cx="3438525" cy="196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Build advanced predictive capabilities using external/third-party data (e.g., “customer  </a:t>
            </a:r>
            <a:br>
              <a:rPr lang="en-US" altLang="en-US" sz="650" dirty="0"/>
            </a:br>
            <a:r>
              <a:rPr lang="en-US" altLang="en-US" sz="650" dirty="0"/>
              <a:t>might be calling about electric  vehicles because of a recent auto loan + Tesla site visits)”</a:t>
            </a:r>
            <a:endParaRPr lang="en-US" sz="650" dirty="0">
              <a:sym typeface="+mn-lt"/>
            </a:endParaRPr>
          </a:p>
        </p:txBody>
      </p:sp>
      <p:sp>
        <p:nvSpPr>
          <p:cNvPr id="86" name="Text Placeholder 2">
            <a:extLst>
              <a:ext uri="{FF2B5EF4-FFF2-40B4-BE49-F238E27FC236}">
                <a16:creationId xmlns:a16="http://schemas.microsoft.com/office/drawing/2014/main" id="{F8A92FF4-43F8-408A-91C2-6AEFA548A582}"/>
              </a:ext>
            </a:extLst>
          </p:cNvPr>
          <p:cNvSpPr>
            <a:spLocks noGrp="1"/>
          </p:cNvSpPr>
          <p:nvPr>
            <p:custDataLst>
              <p:tags r:id="rId111"/>
            </p:custDataLst>
          </p:nvPr>
        </p:nvSpPr>
        <p:spPr bwMode="auto">
          <a:xfrm>
            <a:off x="174624" y="746125"/>
            <a:ext cx="358140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b="1" dirty="0">
                <a:solidFill>
                  <a:schemeClr val="accent3"/>
                </a:solidFill>
                <a:sym typeface="+mn-lt"/>
              </a:rPr>
              <a:t>Activity from "Level 2" Roadmap			</a:t>
            </a:r>
          </a:p>
        </p:txBody>
      </p:sp>
      <p:sp>
        <p:nvSpPr>
          <p:cNvPr id="139" name="Text Placeholder 2">
            <a:extLst>
              <a:ext uri="{FF2B5EF4-FFF2-40B4-BE49-F238E27FC236}">
                <a16:creationId xmlns:a16="http://schemas.microsoft.com/office/drawing/2014/main" id="{095510E0-AC6B-439A-9C41-A62E6C55DBF9}"/>
              </a:ext>
            </a:extLst>
          </p:cNvPr>
          <p:cNvSpPr>
            <a:spLocks noGrp="1"/>
          </p:cNvSpPr>
          <p:nvPr>
            <p:custDataLst>
              <p:tags r:id="rId112"/>
            </p:custDataLst>
          </p:nvPr>
        </p:nvSpPr>
        <p:spPr bwMode="auto">
          <a:xfrm>
            <a:off x="174625" y="2813050"/>
            <a:ext cx="4940300" cy="295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Deploy and test omni-channel capabilities that show CSRs previous customer activity across </a:t>
            </a:r>
            <a:r>
              <a:rPr lang="en-US" altLang="en-US" sz="650" dirty="0" err="1"/>
              <a:t>IVR</a:t>
            </a:r>
            <a:r>
              <a:rPr lang="en-US" altLang="en-US" sz="650" dirty="0"/>
              <a:t>, web, chat, text, email and social</a:t>
            </a:r>
          </a:p>
          <a:p>
            <a:pPr lvl="2"/>
            <a:r>
              <a:rPr lang="en-US" altLang="en-US" sz="650" dirty="0"/>
              <a:t>Start with highest volume tasks with </a:t>
            </a:r>
            <a:r>
              <a:rPr lang="en-US" altLang="en-US" sz="650" dirty="0" smtClean="0"/>
              <a:t>a </a:t>
            </a:r>
            <a:r>
              <a:rPr lang="en-US" altLang="en-US" sz="650" dirty="0"/>
              <a:t>high fail rate (e.g., start service)</a:t>
            </a:r>
          </a:p>
          <a:p>
            <a:pPr lvl="2"/>
            <a:r>
              <a:rPr lang="en-US" altLang="en-US" sz="650" dirty="0"/>
              <a:t>Ability to access historical </a:t>
            </a:r>
            <a:r>
              <a:rPr lang="en-US" altLang="en-US" sz="650" dirty="0" smtClean="0"/>
              <a:t>customer </a:t>
            </a:r>
            <a:r>
              <a:rPr lang="en-US" altLang="en-US" sz="650" dirty="0"/>
              <a:t>interactions across different channels (e.g., unsuccessfully tried to use online bill pay) </a:t>
            </a:r>
            <a:endParaRPr lang="en-US" sz="650" dirty="0">
              <a:sym typeface="+mn-lt"/>
            </a:endParaRPr>
          </a:p>
        </p:txBody>
      </p:sp>
      <p:sp>
        <p:nvSpPr>
          <p:cNvPr id="148" name="Text Placeholder 2">
            <a:extLst>
              <a:ext uri="{FF2B5EF4-FFF2-40B4-BE49-F238E27FC236}">
                <a16:creationId xmlns:a16="http://schemas.microsoft.com/office/drawing/2014/main" id="{7EBF024E-252E-437E-BFCD-07B979B57250}"/>
              </a:ext>
            </a:extLst>
          </p:cNvPr>
          <p:cNvSpPr>
            <a:spLocks noGrp="1"/>
          </p:cNvSpPr>
          <p:nvPr>
            <p:custDataLst>
              <p:tags r:id="rId113"/>
            </p:custDataLst>
          </p:nvPr>
        </p:nvSpPr>
        <p:spPr bwMode="auto">
          <a:xfrm>
            <a:off x="8143875" y="3135313"/>
            <a:ext cx="66675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Assisted channels</a:t>
            </a:r>
            <a:endParaRPr lang="en-US" sz="650" dirty="0">
              <a:sym typeface="+mn-lt"/>
            </a:endParaRPr>
          </a:p>
        </p:txBody>
      </p:sp>
      <p:sp>
        <p:nvSpPr>
          <p:cNvPr id="141" name="Text Placeholder 2">
            <a:extLst>
              <a:ext uri="{FF2B5EF4-FFF2-40B4-BE49-F238E27FC236}">
                <a16:creationId xmlns:a16="http://schemas.microsoft.com/office/drawing/2014/main" id="{8E2FC623-13B1-467A-8F66-06E631E2DC27}"/>
              </a:ext>
            </a:extLst>
          </p:cNvPr>
          <p:cNvSpPr>
            <a:spLocks noGrp="1"/>
          </p:cNvSpPr>
          <p:nvPr>
            <p:custDataLst>
              <p:tags r:id="rId114"/>
            </p:custDataLst>
          </p:nvPr>
        </p:nvSpPr>
        <p:spPr bwMode="auto">
          <a:xfrm>
            <a:off x="174625" y="4722813"/>
            <a:ext cx="4945063" cy="196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Build advanced predictive capabilities using 360-degree view of  the customer that can be used across  channels (e.g., “customer  </a:t>
            </a:r>
            <a:br>
              <a:rPr lang="en-US" altLang="en-US" sz="650" dirty="0"/>
            </a:br>
            <a:r>
              <a:rPr lang="en-US" altLang="en-US" sz="650" dirty="0"/>
              <a:t>was trying to perform X on the web” and couldn’t… how can we complete the transaction via chat/IVR/etc.?</a:t>
            </a:r>
            <a:endParaRPr lang="en-US" sz="650" dirty="0">
              <a:sym typeface="+mn-lt"/>
            </a:endParaRPr>
          </a:p>
        </p:txBody>
      </p:sp>
      <p:sp>
        <p:nvSpPr>
          <p:cNvPr id="138" name="Text Placeholder 2">
            <a:extLst>
              <a:ext uri="{FF2B5EF4-FFF2-40B4-BE49-F238E27FC236}">
                <a16:creationId xmlns:a16="http://schemas.microsoft.com/office/drawing/2014/main" id="{4D4569D7-C6A6-4A63-B687-32765D1A665D}"/>
              </a:ext>
            </a:extLst>
          </p:cNvPr>
          <p:cNvSpPr>
            <a:spLocks noGrp="1"/>
          </p:cNvSpPr>
          <p:nvPr>
            <p:custDataLst>
              <p:tags r:id="rId115"/>
            </p:custDataLst>
          </p:nvPr>
        </p:nvSpPr>
        <p:spPr bwMode="auto">
          <a:xfrm>
            <a:off x="8143875" y="1438275"/>
            <a:ext cx="43180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Self-service</a:t>
            </a:r>
            <a:endParaRPr lang="en-US" sz="650" dirty="0">
              <a:sym typeface="+mn-lt"/>
            </a:endParaRPr>
          </a:p>
        </p:txBody>
      </p:sp>
      <p:sp>
        <p:nvSpPr>
          <p:cNvPr id="151" name="Text Placeholder 2">
            <a:extLst>
              <a:ext uri="{FF2B5EF4-FFF2-40B4-BE49-F238E27FC236}">
                <a16:creationId xmlns:a16="http://schemas.microsoft.com/office/drawing/2014/main" id="{C6AC7B8B-8C5C-4122-828D-098B4367A0BB}"/>
              </a:ext>
            </a:extLst>
          </p:cNvPr>
          <p:cNvSpPr>
            <a:spLocks noGrp="1"/>
          </p:cNvSpPr>
          <p:nvPr>
            <p:custDataLst>
              <p:tags r:id="rId116"/>
            </p:custDataLst>
          </p:nvPr>
        </p:nvSpPr>
        <p:spPr bwMode="auto">
          <a:xfrm>
            <a:off x="174625" y="1760538"/>
            <a:ext cx="245268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Build and launch preference center through CRM (Salesforce)</a:t>
            </a:r>
            <a:endParaRPr lang="en-US" sz="650" dirty="0">
              <a:sym typeface="+mn-lt"/>
            </a:endParaRPr>
          </a:p>
        </p:txBody>
      </p:sp>
      <p:sp>
        <p:nvSpPr>
          <p:cNvPr id="165" name="Text Placeholder 2">
            <a:extLst>
              <a:ext uri="{FF2B5EF4-FFF2-40B4-BE49-F238E27FC236}">
                <a16:creationId xmlns:a16="http://schemas.microsoft.com/office/drawing/2014/main" id="{BDB568F0-1B68-467D-9E4E-27155A7FDD78}"/>
              </a:ext>
            </a:extLst>
          </p:cNvPr>
          <p:cNvSpPr>
            <a:spLocks noGrp="1"/>
          </p:cNvSpPr>
          <p:nvPr>
            <p:custDataLst>
              <p:tags r:id="rId117"/>
            </p:custDataLst>
          </p:nvPr>
        </p:nvSpPr>
        <p:spPr bwMode="auto">
          <a:xfrm>
            <a:off x="174625" y="5172075"/>
            <a:ext cx="3800475" cy="295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Build CRM capabilities to track customers  from lead to quote (Salesforce sales  module) for DERs,</a:t>
            </a:r>
            <a:br>
              <a:rPr lang="en-US" altLang="en-US" sz="650" dirty="0"/>
            </a:br>
            <a:r>
              <a:rPr lang="en-US" altLang="en-US" sz="650" dirty="0"/>
              <a:t>C&amp;I customers and other  high-consideration use cases</a:t>
            </a:r>
          </a:p>
          <a:p>
            <a:pPr lvl="1"/>
            <a:r>
              <a:rPr lang="en-US" altLang="en-US" sz="650" dirty="0"/>
              <a:t>Automate a high-touch nurture strategy</a:t>
            </a:r>
            <a:endParaRPr lang="en-US" sz="650" dirty="0">
              <a:sym typeface="+mn-lt"/>
            </a:endParaRPr>
          </a:p>
        </p:txBody>
      </p:sp>
      <p:sp>
        <p:nvSpPr>
          <p:cNvPr id="145" name="Text Placeholder 2">
            <a:extLst>
              <a:ext uri="{FF2B5EF4-FFF2-40B4-BE49-F238E27FC236}">
                <a16:creationId xmlns:a16="http://schemas.microsoft.com/office/drawing/2014/main" id="{3A983F42-BAA2-49C1-BBC3-CC4FD92C5036}"/>
              </a:ext>
            </a:extLst>
          </p:cNvPr>
          <p:cNvSpPr>
            <a:spLocks noGrp="1"/>
          </p:cNvSpPr>
          <p:nvPr>
            <p:custDataLst>
              <p:tags r:id="rId118"/>
            </p:custDataLst>
          </p:nvPr>
        </p:nvSpPr>
        <p:spPr bwMode="auto">
          <a:xfrm>
            <a:off x="174625" y="1016000"/>
            <a:ext cx="3865563" cy="3937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Replace existing outbound messaging systems (e.g., CUT Kubra contract after July 2019 expiration )</a:t>
            </a:r>
          </a:p>
          <a:p>
            <a:pPr lvl="2"/>
            <a:r>
              <a:rPr lang="en-US" altLang="en-US" sz="650" dirty="0"/>
              <a:t>Platform selection</a:t>
            </a:r>
          </a:p>
          <a:p>
            <a:pPr lvl="2"/>
            <a:r>
              <a:rPr lang="en-US" altLang="en-US" sz="650" dirty="0"/>
              <a:t>Messaging system migration</a:t>
            </a:r>
          </a:p>
          <a:p>
            <a:pPr lvl="2"/>
            <a:r>
              <a:rPr lang="en-US" altLang="en-US" sz="650" dirty="0"/>
              <a:t>Must be de-risked to ensure no down time  during platform transition</a:t>
            </a:r>
            <a:endParaRPr lang="en-US" sz="650" dirty="0">
              <a:sym typeface="+mn-lt"/>
            </a:endParaRPr>
          </a:p>
        </p:txBody>
      </p:sp>
      <p:sp>
        <p:nvSpPr>
          <p:cNvPr id="140" name="Text Placeholder 2">
            <a:extLst>
              <a:ext uri="{FF2B5EF4-FFF2-40B4-BE49-F238E27FC236}">
                <a16:creationId xmlns:a16="http://schemas.microsoft.com/office/drawing/2014/main" id="{A11D0B4C-E6AC-4ACD-A224-1F42F507567B}"/>
              </a:ext>
            </a:extLst>
          </p:cNvPr>
          <p:cNvSpPr>
            <a:spLocks noGrp="1"/>
          </p:cNvSpPr>
          <p:nvPr>
            <p:custDataLst>
              <p:tags r:id="rId119"/>
            </p:custDataLst>
          </p:nvPr>
        </p:nvSpPr>
        <p:spPr bwMode="auto">
          <a:xfrm>
            <a:off x="8143875" y="2813050"/>
            <a:ext cx="66675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Assisted channels</a:t>
            </a:r>
            <a:endParaRPr lang="en-US" sz="650" dirty="0">
              <a:sym typeface="+mn-lt"/>
            </a:endParaRPr>
          </a:p>
        </p:txBody>
      </p:sp>
      <p:sp>
        <p:nvSpPr>
          <p:cNvPr id="168" name="Text Placeholder 2">
            <a:extLst>
              <a:ext uri="{FF2B5EF4-FFF2-40B4-BE49-F238E27FC236}">
                <a16:creationId xmlns:a16="http://schemas.microsoft.com/office/drawing/2014/main" id="{9FA8DDC3-0432-40EF-A484-3FC3184F5F4A}"/>
              </a:ext>
            </a:extLst>
          </p:cNvPr>
          <p:cNvSpPr>
            <a:spLocks noGrp="1"/>
          </p:cNvSpPr>
          <p:nvPr>
            <p:custDataLst>
              <p:tags r:id="rId120"/>
            </p:custDataLst>
          </p:nvPr>
        </p:nvSpPr>
        <p:spPr bwMode="auto">
          <a:xfrm>
            <a:off x="8143875" y="2686050"/>
            <a:ext cx="57943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Modernize CSS</a:t>
            </a:r>
            <a:endParaRPr lang="en-US" sz="650" dirty="0">
              <a:sym typeface="+mn-lt"/>
            </a:endParaRPr>
          </a:p>
        </p:txBody>
      </p:sp>
      <p:sp>
        <p:nvSpPr>
          <p:cNvPr id="142" name="Text Placeholder 2">
            <a:extLst>
              <a:ext uri="{FF2B5EF4-FFF2-40B4-BE49-F238E27FC236}">
                <a16:creationId xmlns:a16="http://schemas.microsoft.com/office/drawing/2014/main" id="{09C41060-9035-459D-B68D-C005B4855E2B}"/>
              </a:ext>
            </a:extLst>
          </p:cNvPr>
          <p:cNvSpPr>
            <a:spLocks noGrp="1"/>
          </p:cNvSpPr>
          <p:nvPr>
            <p:custDataLst>
              <p:tags r:id="rId121"/>
            </p:custDataLst>
          </p:nvPr>
        </p:nvSpPr>
        <p:spPr bwMode="auto">
          <a:xfrm>
            <a:off x="8143875" y="4722813"/>
            <a:ext cx="798513"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Predictive &amp; proactive</a:t>
            </a:r>
            <a:endParaRPr lang="en-US" sz="650" dirty="0">
              <a:sym typeface="+mn-lt"/>
            </a:endParaRPr>
          </a:p>
        </p:txBody>
      </p:sp>
      <p:sp>
        <p:nvSpPr>
          <p:cNvPr id="144" name="Text Placeholder 2">
            <a:extLst>
              <a:ext uri="{FF2B5EF4-FFF2-40B4-BE49-F238E27FC236}">
                <a16:creationId xmlns:a16="http://schemas.microsoft.com/office/drawing/2014/main" id="{973407A3-526A-4982-8930-E3DF9A7FCE77}"/>
              </a:ext>
            </a:extLst>
          </p:cNvPr>
          <p:cNvSpPr>
            <a:spLocks noGrp="1"/>
          </p:cNvSpPr>
          <p:nvPr>
            <p:custDataLst>
              <p:tags r:id="rId122"/>
            </p:custDataLst>
          </p:nvPr>
        </p:nvSpPr>
        <p:spPr bwMode="auto">
          <a:xfrm>
            <a:off x="8143875" y="3359150"/>
            <a:ext cx="784225" cy="196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dirty="0"/>
              <a:t>Personalized</a:t>
            </a:r>
            <a:br>
              <a:rPr lang="en-US" altLang="en-US" sz="650" dirty="0"/>
            </a:br>
            <a:r>
              <a:rPr lang="en-US" altLang="en-US" sz="650" dirty="0"/>
              <a:t>marketing technology</a:t>
            </a:r>
            <a:endParaRPr lang="en-US" sz="650" dirty="0">
              <a:sym typeface="+mn-lt"/>
            </a:endParaRPr>
          </a:p>
        </p:txBody>
      </p:sp>
      <p:sp>
        <p:nvSpPr>
          <p:cNvPr id="146" name="Text Placeholder 2">
            <a:extLst>
              <a:ext uri="{FF2B5EF4-FFF2-40B4-BE49-F238E27FC236}">
                <a16:creationId xmlns:a16="http://schemas.microsoft.com/office/drawing/2014/main" id="{20B645A2-CF9D-4E86-A0A7-BF50B71A8769}"/>
              </a:ext>
            </a:extLst>
          </p:cNvPr>
          <p:cNvSpPr>
            <a:spLocks noGrp="1"/>
          </p:cNvSpPr>
          <p:nvPr>
            <p:custDataLst>
              <p:tags r:id="rId123"/>
            </p:custDataLst>
          </p:nvPr>
        </p:nvSpPr>
        <p:spPr bwMode="auto">
          <a:xfrm>
            <a:off x="8143875" y="1016000"/>
            <a:ext cx="43180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Self-service</a:t>
            </a:r>
            <a:endParaRPr lang="en-US" sz="650" dirty="0">
              <a:sym typeface="+mn-lt"/>
            </a:endParaRPr>
          </a:p>
        </p:txBody>
      </p:sp>
      <p:sp>
        <p:nvSpPr>
          <p:cNvPr id="149" name="Text Placeholder 2">
            <a:extLst>
              <a:ext uri="{FF2B5EF4-FFF2-40B4-BE49-F238E27FC236}">
                <a16:creationId xmlns:a16="http://schemas.microsoft.com/office/drawing/2014/main" id="{D1D24D7F-2BBB-48A9-8468-EBC1C64D89D5}"/>
              </a:ext>
            </a:extLst>
          </p:cNvPr>
          <p:cNvSpPr>
            <a:spLocks noGrp="1"/>
          </p:cNvSpPr>
          <p:nvPr>
            <p:custDataLst>
              <p:tags r:id="rId124"/>
            </p:custDataLst>
          </p:nvPr>
        </p:nvSpPr>
        <p:spPr bwMode="auto">
          <a:xfrm>
            <a:off x="174625" y="5494338"/>
            <a:ext cx="4581525" cy="196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Integrate AI / Machine Learning capabilities to enhance advanced  predictive capabilities across channels (may leverage</a:t>
            </a:r>
            <a:br>
              <a:rPr lang="en-US" altLang="en-US" sz="650" dirty="0"/>
            </a:br>
            <a:r>
              <a:rPr lang="en-US" altLang="en-US" sz="650" dirty="0"/>
              <a:t>Salesforce Einstein analytics)</a:t>
            </a:r>
            <a:endParaRPr lang="en-US" sz="650" dirty="0">
              <a:sym typeface="+mn-lt"/>
            </a:endParaRPr>
          </a:p>
        </p:txBody>
      </p:sp>
      <p:sp>
        <p:nvSpPr>
          <p:cNvPr id="150" name="Text Placeholder 2">
            <a:extLst>
              <a:ext uri="{FF2B5EF4-FFF2-40B4-BE49-F238E27FC236}">
                <a16:creationId xmlns:a16="http://schemas.microsoft.com/office/drawing/2014/main" id="{91DA360F-C849-4704-B912-763E09582ACA}"/>
              </a:ext>
            </a:extLst>
          </p:cNvPr>
          <p:cNvSpPr>
            <a:spLocks noGrp="1"/>
          </p:cNvSpPr>
          <p:nvPr>
            <p:custDataLst>
              <p:tags r:id="rId125"/>
            </p:custDataLst>
          </p:nvPr>
        </p:nvSpPr>
        <p:spPr bwMode="auto">
          <a:xfrm>
            <a:off x="8143875" y="5494338"/>
            <a:ext cx="798513"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Predictive &amp; proactive</a:t>
            </a:r>
            <a:endParaRPr lang="en-US" sz="650" dirty="0">
              <a:sym typeface="+mn-lt"/>
            </a:endParaRPr>
          </a:p>
        </p:txBody>
      </p:sp>
      <p:sp>
        <p:nvSpPr>
          <p:cNvPr id="136" name="Text Placeholder 2">
            <a:extLst>
              <a:ext uri="{FF2B5EF4-FFF2-40B4-BE49-F238E27FC236}">
                <a16:creationId xmlns:a16="http://schemas.microsoft.com/office/drawing/2014/main" id="{D7557F14-5AF0-4D25-9C46-844900FE1863}"/>
              </a:ext>
            </a:extLst>
          </p:cNvPr>
          <p:cNvSpPr>
            <a:spLocks noGrp="1"/>
          </p:cNvSpPr>
          <p:nvPr>
            <p:custDataLst>
              <p:tags r:id="rId126"/>
            </p:custDataLst>
          </p:nvPr>
        </p:nvSpPr>
        <p:spPr bwMode="auto">
          <a:xfrm>
            <a:off x="8143875" y="2012950"/>
            <a:ext cx="43180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Self-service</a:t>
            </a:r>
            <a:endParaRPr lang="en-US" sz="650" dirty="0">
              <a:sym typeface="+mn-lt"/>
            </a:endParaRPr>
          </a:p>
        </p:txBody>
      </p:sp>
      <p:sp>
        <p:nvSpPr>
          <p:cNvPr id="152" name="Text Placeholder 2">
            <a:extLst>
              <a:ext uri="{FF2B5EF4-FFF2-40B4-BE49-F238E27FC236}">
                <a16:creationId xmlns:a16="http://schemas.microsoft.com/office/drawing/2014/main" id="{0C096891-693F-48EE-9DD7-B0212586506D}"/>
              </a:ext>
            </a:extLst>
          </p:cNvPr>
          <p:cNvSpPr>
            <a:spLocks noGrp="1"/>
          </p:cNvSpPr>
          <p:nvPr>
            <p:custDataLst>
              <p:tags r:id="rId127"/>
            </p:custDataLst>
          </p:nvPr>
        </p:nvSpPr>
        <p:spPr bwMode="auto">
          <a:xfrm>
            <a:off x="8143875" y="1760538"/>
            <a:ext cx="71278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Digital engagement</a:t>
            </a:r>
            <a:endParaRPr lang="en-US" sz="650" dirty="0">
              <a:sym typeface="+mn-lt"/>
            </a:endParaRPr>
          </a:p>
        </p:txBody>
      </p:sp>
      <p:sp>
        <p:nvSpPr>
          <p:cNvPr id="134" name="Text Placeholder 2">
            <a:extLst>
              <a:ext uri="{FF2B5EF4-FFF2-40B4-BE49-F238E27FC236}">
                <a16:creationId xmlns:a16="http://schemas.microsoft.com/office/drawing/2014/main" id="{DBB2328D-17FC-43D2-830B-043A7AB8E643}"/>
              </a:ext>
            </a:extLst>
          </p:cNvPr>
          <p:cNvSpPr>
            <a:spLocks noGrp="1"/>
          </p:cNvSpPr>
          <p:nvPr>
            <p:custDataLst>
              <p:tags r:id="rId128"/>
            </p:custDataLst>
          </p:nvPr>
        </p:nvSpPr>
        <p:spPr bwMode="auto">
          <a:xfrm>
            <a:off x="174625" y="2012950"/>
            <a:ext cx="3160713" cy="3937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Support rollout of chatbots within the contact centers to resolve customer queries </a:t>
            </a:r>
          </a:p>
          <a:p>
            <a:pPr lvl="2"/>
            <a:r>
              <a:rPr lang="en-US" altLang="en-US" sz="650" dirty="0"/>
              <a:t>Execute, wrap and analyze pilot</a:t>
            </a:r>
          </a:p>
          <a:p>
            <a:pPr lvl="2"/>
            <a:r>
              <a:rPr lang="en-US" altLang="en-US" sz="650" dirty="0"/>
              <a:t>Chatbot support in Web chat</a:t>
            </a:r>
          </a:p>
          <a:p>
            <a:pPr lvl="2"/>
            <a:r>
              <a:rPr lang="en-US" altLang="en-US" sz="650" dirty="0"/>
              <a:t>Chatbot support in email</a:t>
            </a:r>
            <a:endParaRPr lang="en-US" sz="650" dirty="0">
              <a:sym typeface="+mn-lt"/>
            </a:endParaRPr>
          </a:p>
        </p:txBody>
      </p:sp>
      <p:sp>
        <p:nvSpPr>
          <p:cNvPr id="153" name="Text Placeholder 2">
            <a:extLst>
              <a:ext uri="{FF2B5EF4-FFF2-40B4-BE49-F238E27FC236}">
                <a16:creationId xmlns:a16="http://schemas.microsoft.com/office/drawing/2014/main" id="{AD91B692-3C98-45A9-9484-7EF8E3AF875A}"/>
              </a:ext>
            </a:extLst>
          </p:cNvPr>
          <p:cNvSpPr>
            <a:spLocks noGrp="1"/>
          </p:cNvSpPr>
          <p:nvPr>
            <p:custDataLst>
              <p:tags r:id="rId129"/>
            </p:custDataLst>
          </p:nvPr>
        </p:nvSpPr>
        <p:spPr bwMode="auto">
          <a:xfrm>
            <a:off x="174625" y="2433638"/>
            <a:ext cx="4403725"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Enhance contractor portal to manage and upload online  documentation (versus scanning) and support eSignatures</a:t>
            </a:r>
            <a:endParaRPr lang="en-US" sz="650" dirty="0">
              <a:sym typeface="+mn-lt"/>
            </a:endParaRPr>
          </a:p>
        </p:txBody>
      </p:sp>
      <p:sp>
        <p:nvSpPr>
          <p:cNvPr id="137" name="Text Placeholder 2">
            <a:extLst>
              <a:ext uri="{FF2B5EF4-FFF2-40B4-BE49-F238E27FC236}">
                <a16:creationId xmlns:a16="http://schemas.microsoft.com/office/drawing/2014/main" id="{823121AE-9DCA-4516-9F8A-82D129E8C66B}"/>
              </a:ext>
            </a:extLst>
          </p:cNvPr>
          <p:cNvSpPr>
            <a:spLocks noGrp="1"/>
          </p:cNvSpPr>
          <p:nvPr>
            <p:custDataLst>
              <p:tags r:id="rId130"/>
            </p:custDataLst>
          </p:nvPr>
        </p:nvSpPr>
        <p:spPr bwMode="auto">
          <a:xfrm>
            <a:off x="174625" y="1438275"/>
            <a:ext cx="4495800" cy="295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Enhance web and mobile features  to add new options to support self-service  (e.g., customers being able to use</a:t>
            </a:r>
            <a:br>
              <a:rPr lang="en-US" altLang="en-US" sz="650" dirty="0"/>
            </a:br>
            <a:r>
              <a:rPr lang="en-US" altLang="en-US" sz="650" dirty="0"/>
              <a:t>Google maps to auto-populate correctly-formatted addresses when moving,  customers being prompted right away to  </a:t>
            </a:r>
            <a:br>
              <a:rPr lang="en-US" altLang="en-US" sz="650" dirty="0"/>
            </a:br>
            <a:r>
              <a:rPr lang="en-US" altLang="en-US" sz="650" dirty="0"/>
              <a:t>pay outstanding balances when moving)</a:t>
            </a:r>
            <a:endParaRPr lang="en-US" sz="650" dirty="0">
              <a:sym typeface="+mn-lt"/>
            </a:endParaRPr>
          </a:p>
        </p:txBody>
      </p:sp>
      <p:sp>
        <p:nvSpPr>
          <p:cNvPr id="154" name="Text Placeholder 2">
            <a:extLst>
              <a:ext uri="{FF2B5EF4-FFF2-40B4-BE49-F238E27FC236}">
                <a16:creationId xmlns:a16="http://schemas.microsoft.com/office/drawing/2014/main" id="{4C0BEE53-668A-4B6F-A843-EACE810B1AC3}"/>
              </a:ext>
            </a:extLst>
          </p:cNvPr>
          <p:cNvSpPr>
            <a:spLocks noGrp="1"/>
          </p:cNvSpPr>
          <p:nvPr>
            <p:custDataLst>
              <p:tags r:id="rId131"/>
            </p:custDataLst>
          </p:nvPr>
        </p:nvSpPr>
        <p:spPr bwMode="auto">
          <a:xfrm>
            <a:off x="8143875" y="2433638"/>
            <a:ext cx="71278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Digital engagement</a:t>
            </a:r>
            <a:endParaRPr lang="en-US" sz="650" dirty="0">
              <a:sym typeface="+mn-lt"/>
            </a:endParaRPr>
          </a:p>
        </p:txBody>
      </p:sp>
      <p:sp>
        <p:nvSpPr>
          <p:cNvPr id="130" name="Text Placeholder 2">
            <a:extLst>
              <a:ext uri="{FF2B5EF4-FFF2-40B4-BE49-F238E27FC236}">
                <a16:creationId xmlns:a16="http://schemas.microsoft.com/office/drawing/2014/main" id="{7C57214D-6EC6-41B2-B541-98E4243EEA96}"/>
              </a:ext>
            </a:extLst>
          </p:cNvPr>
          <p:cNvSpPr>
            <a:spLocks noGrp="1"/>
          </p:cNvSpPr>
          <p:nvPr>
            <p:custDataLst>
              <p:tags r:id="rId132"/>
            </p:custDataLst>
          </p:nvPr>
        </p:nvSpPr>
        <p:spPr bwMode="auto">
          <a:xfrm>
            <a:off x="8143875" y="1885950"/>
            <a:ext cx="434975"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C&amp;I support</a:t>
            </a:r>
            <a:endParaRPr lang="en-US" sz="650" dirty="0">
              <a:sym typeface="+mn-lt"/>
            </a:endParaRPr>
          </a:p>
        </p:txBody>
      </p:sp>
      <p:sp>
        <p:nvSpPr>
          <p:cNvPr id="155" name="Text Placeholder 2">
            <a:extLst>
              <a:ext uri="{FF2B5EF4-FFF2-40B4-BE49-F238E27FC236}">
                <a16:creationId xmlns:a16="http://schemas.microsoft.com/office/drawing/2014/main" id="{2050B336-65E4-4909-8836-61ED46D7C3D6}"/>
              </a:ext>
            </a:extLst>
          </p:cNvPr>
          <p:cNvSpPr>
            <a:spLocks noGrp="1"/>
          </p:cNvSpPr>
          <p:nvPr>
            <p:custDataLst>
              <p:tags r:id="rId133"/>
            </p:custDataLst>
          </p:nvPr>
        </p:nvSpPr>
        <p:spPr bwMode="auto">
          <a:xfrm>
            <a:off x="174625" y="2560638"/>
            <a:ext cx="3609975"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Build self-service features for most common C&amp;I customer needs across channels (Web, IVR)</a:t>
            </a:r>
            <a:endParaRPr lang="en-US" sz="650" dirty="0">
              <a:sym typeface="+mn-lt"/>
            </a:endParaRPr>
          </a:p>
        </p:txBody>
      </p:sp>
      <p:sp>
        <p:nvSpPr>
          <p:cNvPr id="156" name="Text Placeholder 2">
            <a:extLst>
              <a:ext uri="{FF2B5EF4-FFF2-40B4-BE49-F238E27FC236}">
                <a16:creationId xmlns:a16="http://schemas.microsoft.com/office/drawing/2014/main" id="{7064A3AA-4C68-47D6-821C-6598AB2EC7E8}"/>
              </a:ext>
            </a:extLst>
          </p:cNvPr>
          <p:cNvSpPr>
            <a:spLocks noGrp="1"/>
          </p:cNvSpPr>
          <p:nvPr>
            <p:custDataLst>
              <p:tags r:id="rId134"/>
            </p:custDataLst>
          </p:nvPr>
        </p:nvSpPr>
        <p:spPr bwMode="auto">
          <a:xfrm>
            <a:off x="8143875" y="2560638"/>
            <a:ext cx="434975"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C&amp;I support</a:t>
            </a:r>
            <a:endParaRPr lang="en-US" sz="650" dirty="0">
              <a:sym typeface="+mn-lt"/>
            </a:endParaRPr>
          </a:p>
        </p:txBody>
      </p:sp>
      <p:sp>
        <p:nvSpPr>
          <p:cNvPr id="129" name="Text Placeholder 2">
            <a:extLst>
              <a:ext uri="{FF2B5EF4-FFF2-40B4-BE49-F238E27FC236}">
                <a16:creationId xmlns:a16="http://schemas.microsoft.com/office/drawing/2014/main" id="{3A936D54-56E2-4E67-9109-2BC55063F3C4}"/>
              </a:ext>
            </a:extLst>
          </p:cNvPr>
          <p:cNvSpPr>
            <a:spLocks noGrp="1"/>
          </p:cNvSpPr>
          <p:nvPr>
            <p:custDataLst>
              <p:tags r:id="rId135"/>
            </p:custDataLst>
          </p:nvPr>
        </p:nvSpPr>
        <p:spPr bwMode="auto">
          <a:xfrm>
            <a:off x="174625" y="1885950"/>
            <a:ext cx="259238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Rollout of broader capabilities for Key Account Executives (</a:t>
            </a:r>
            <a:r>
              <a:rPr lang="en-US" altLang="en-US" sz="650" dirty="0" err="1"/>
              <a:t>KAEs</a:t>
            </a:r>
            <a:r>
              <a:rPr lang="en-US" altLang="en-US" sz="650" dirty="0"/>
              <a:t>)</a:t>
            </a:r>
            <a:endParaRPr lang="en-US" sz="650" dirty="0">
              <a:sym typeface="+mn-lt"/>
            </a:endParaRPr>
          </a:p>
        </p:txBody>
      </p:sp>
      <p:sp>
        <p:nvSpPr>
          <p:cNvPr id="157" name="Text Placeholder 2">
            <a:extLst>
              <a:ext uri="{FF2B5EF4-FFF2-40B4-BE49-F238E27FC236}">
                <a16:creationId xmlns:a16="http://schemas.microsoft.com/office/drawing/2014/main" id="{1548F685-3A98-46D6-BF5E-CEF1B8545A83}"/>
              </a:ext>
            </a:extLst>
          </p:cNvPr>
          <p:cNvSpPr>
            <a:spLocks noGrp="1"/>
          </p:cNvSpPr>
          <p:nvPr>
            <p:custDataLst>
              <p:tags r:id="rId136"/>
            </p:custDataLst>
          </p:nvPr>
        </p:nvSpPr>
        <p:spPr bwMode="auto">
          <a:xfrm>
            <a:off x="174624" y="4398963"/>
            <a:ext cx="3232150" cy="295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Prepare data visualizations for C&amp;I customers in CRM (communities module)</a:t>
            </a:r>
          </a:p>
          <a:p>
            <a:pPr lvl="2"/>
            <a:r>
              <a:rPr lang="en-US" altLang="en-US" sz="650" dirty="0"/>
              <a:t>Identify data requirements  from C&amp;I customers</a:t>
            </a:r>
          </a:p>
          <a:p>
            <a:pPr lvl="2"/>
            <a:r>
              <a:rPr lang="en-US" altLang="en-US" sz="650" dirty="0"/>
              <a:t>Design tools and processes to share  such data Implement new functionality</a:t>
            </a:r>
          </a:p>
        </p:txBody>
      </p:sp>
      <p:sp>
        <p:nvSpPr>
          <p:cNvPr id="158" name="Text Placeholder 2">
            <a:extLst>
              <a:ext uri="{FF2B5EF4-FFF2-40B4-BE49-F238E27FC236}">
                <a16:creationId xmlns:a16="http://schemas.microsoft.com/office/drawing/2014/main" id="{C05E152E-D6B0-4FB0-B50F-04FB44D6B8A2}"/>
              </a:ext>
            </a:extLst>
          </p:cNvPr>
          <p:cNvSpPr>
            <a:spLocks noGrp="1"/>
          </p:cNvSpPr>
          <p:nvPr>
            <p:custDataLst>
              <p:tags r:id="rId137"/>
            </p:custDataLst>
          </p:nvPr>
        </p:nvSpPr>
        <p:spPr bwMode="auto">
          <a:xfrm>
            <a:off x="8143875" y="4398963"/>
            <a:ext cx="434975"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C&amp;I support</a:t>
            </a:r>
            <a:endParaRPr lang="en-US" sz="650" dirty="0">
              <a:sym typeface="+mn-lt"/>
            </a:endParaRPr>
          </a:p>
        </p:txBody>
      </p:sp>
      <p:sp>
        <p:nvSpPr>
          <p:cNvPr id="118" name="Text Placeholder 2">
            <a:extLst>
              <a:ext uri="{FF2B5EF4-FFF2-40B4-BE49-F238E27FC236}">
                <a16:creationId xmlns:a16="http://schemas.microsoft.com/office/drawing/2014/main" id="{7585E5F8-D708-466F-80A2-1A551C3552B6}"/>
              </a:ext>
            </a:extLst>
          </p:cNvPr>
          <p:cNvSpPr>
            <a:spLocks noGrp="1"/>
          </p:cNvSpPr>
          <p:nvPr>
            <p:custDataLst>
              <p:tags r:id="rId138"/>
            </p:custDataLst>
          </p:nvPr>
        </p:nvSpPr>
        <p:spPr bwMode="auto">
          <a:xfrm>
            <a:off x="8143875" y="890588"/>
            <a:ext cx="66675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650">
                <a:sym typeface="+mn-lt"/>
              </a:rPr>
              <a:t>Assisted channels</a:t>
            </a:r>
            <a:endParaRPr lang="en-US" sz="650" dirty="0">
              <a:sym typeface="+mn-lt"/>
            </a:endParaRPr>
          </a:p>
        </p:txBody>
      </p:sp>
      <p:sp>
        <p:nvSpPr>
          <p:cNvPr id="159" name="Text Placeholder 2">
            <a:extLst>
              <a:ext uri="{FF2B5EF4-FFF2-40B4-BE49-F238E27FC236}">
                <a16:creationId xmlns:a16="http://schemas.microsoft.com/office/drawing/2014/main" id="{8F5CCF71-2F86-4506-A0AF-2E6667914360}"/>
              </a:ext>
            </a:extLst>
          </p:cNvPr>
          <p:cNvSpPr>
            <a:spLocks noGrp="1"/>
          </p:cNvSpPr>
          <p:nvPr>
            <p:custDataLst>
              <p:tags r:id="rId139"/>
            </p:custDataLst>
          </p:nvPr>
        </p:nvSpPr>
        <p:spPr bwMode="auto">
          <a:xfrm>
            <a:off x="174625" y="3879850"/>
            <a:ext cx="3006725" cy="4921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Add advanced campaign management functionality through CRM Marketing  </a:t>
            </a:r>
          </a:p>
          <a:p>
            <a:pPr lvl="1"/>
            <a:r>
              <a:rPr lang="en-US" altLang="en-US" sz="650" dirty="0"/>
              <a:t>Module (relationship builder)  </a:t>
            </a:r>
          </a:p>
          <a:p>
            <a:pPr lvl="1"/>
            <a:r>
              <a:rPr lang="en-US" altLang="en-US" sz="650" dirty="0"/>
              <a:t>Identify requirements and test </a:t>
            </a:r>
            <a:r>
              <a:rPr lang="en-US" altLang="en-US" sz="650" dirty="0" smtClean="0"/>
              <a:t>existing </a:t>
            </a:r>
            <a:r>
              <a:rPr lang="en-US" altLang="en-US" sz="650" dirty="0"/>
              <a:t>system capabilities</a:t>
            </a:r>
          </a:p>
          <a:p>
            <a:pPr lvl="1"/>
            <a:r>
              <a:rPr lang="en-US" altLang="en-US" sz="650" dirty="0"/>
              <a:t>Identify new vendors (if needed)</a:t>
            </a:r>
          </a:p>
          <a:p>
            <a:pPr lvl="1"/>
            <a:r>
              <a:rPr lang="en-US" altLang="en-US" sz="650" dirty="0"/>
              <a:t>Design and implement new functionality</a:t>
            </a:r>
            <a:endParaRPr lang="en-US" sz="650" dirty="0">
              <a:sym typeface="+mn-lt"/>
            </a:endParaRPr>
          </a:p>
        </p:txBody>
      </p:sp>
      <p:sp>
        <p:nvSpPr>
          <p:cNvPr id="147" name="Text Placeholder 2">
            <a:extLst>
              <a:ext uri="{FF2B5EF4-FFF2-40B4-BE49-F238E27FC236}">
                <a16:creationId xmlns:a16="http://schemas.microsoft.com/office/drawing/2014/main" id="{8D47D6F1-98AC-40F2-8F16-9A7247220290}"/>
              </a:ext>
            </a:extLst>
          </p:cNvPr>
          <p:cNvSpPr>
            <a:spLocks noGrp="1"/>
          </p:cNvSpPr>
          <p:nvPr>
            <p:custDataLst>
              <p:tags r:id="rId140"/>
            </p:custDataLst>
          </p:nvPr>
        </p:nvSpPr>
        <p:spPr bwMode="auto">
          <a:xfrm>
            <a:off x="174624" y="3135313"/>
            <a:ext cx="4470400" cy="196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Deploy co-browsing capability and  </a:t>
            </a:r>
            <a:r>
              <a:rPr lang="en-US" altLang="en-US" sz="650" dirty="0" smtClean="0"/>
              <a:t>simple </a:t>
            </a:r>
            <a:r>
              <a:rPr lang="en-US" altLang="en-US" sz="650" dirty="0"/>
              <a:t>‘next best action’ pop-up messages based only on </a:t>
            </a:r>
            <a:r>
              <a:rPr lang="en-US" altLang="en-US" sz="650" dirty="0" smtClean="0"/>
              <a:t>business </a:t>
            </a:r>
            <a:r>
              <a:rPr lang="en-US" altLang="en-US" sz="650" dirty="0"/>
              <a:t>rules applied</a:t>
            </a:r>
            <a:br>
              <a:rPr lang="en-US" altLang="en-US" sz="650" dirty="0"/>
            </a:br>
            <a:r>
              <a:rPr lang="en-US" altLang="en-US" sz="650" dirty="0"/>
              <a:t>to customer call history (e.g., firm self-service recommendations to  customers who are heavy repeat callers)</a:t>
            </a:r>
            <a:endParaRPr lang="en-US" sz="650" dirty="0">
              <a:sym typeface="+mn-lt"/>
            </a:endParaRPr>
          </a:p>
        </p:txBody>
      </p:sp>
      <p:sp>
        <p:nvSpPr>
          <p:cNvPr id="160" name="Text Placeholder 2">
            <a:extLst>
              <a:ext uri="{FF2B5EF4-FFF2-40B4-BE49-F238E27FC236}">
                <a16:creationId xmlns:a16="http://schemas.microsoft.com/office/drawing/2014/main" id="{5A763C86-70CE-49C7-B474-B2B6F1C04E9C}"/>
              </a:ext>
            </a:extLst>
          </p:cNvPr>
          <p:cNvSpPr>
            <a:spLocks noGrp="1"/>
          </p:cNvSpPr>
          <p:nvPr>
            <p:custDataLst>
              <p:tags r:id="rId141"/>
            </p:custDataLst>
          </p:nvPr>
        </p:nvSpPr>
        <p:spPr bwMode="auto">
          <a:xfrm>
            <a:off x="8143875" y="3879850"/>
            <a:ext cx="784225" cy="196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dirty="0"/>
              <a:t>Personalized</a:t>
            </a:r>
            <a:br>
              <a:rPr lang="en-US" altLang="en-US" sz="650" dirty="0"/>
            </a:br>
            <a:r>
              <a:rPr lang="en-US" altLang="en-US" sz="650" dirty="0"/>
              <a:t>marketing technology</a:t>
            </a:r>
            <a:endParaRPr lang="en-US" sz="650" dirty="0">
              <a:sym typeface="+mn-lt"/>
            </a:endParaRPr>
          </a:p>
        </p:txBody>
      </p:sp>
      <p:sp>
        <p:nvSpPr>
          <p:cNvPr id="87" name="Text Placeholder 2">
            <a:extLst>
              <a:ext uri="{FF2B5EF4-FFF2-40B4-BE49-F238E27FC236}">
                <a16:creationId xmlns:a16="http://schemas.microsoft.com/office/drawing/2014/main" id="{50A0C167-1F9A-4AAE-B60D-0614FBB21CEF}"/>
              </a:ext>
            </a:extLst>
          </p:cNvPr>
          <p:cNvSpPr>
            <a:spLocks noGrp="1"/>
          </p:cNvSpPr>
          <p:nvPr>
            <p:custDataLst>
              <p:tags r:id="rId142"/>
            </p:custDataLst>
          </p:nvPr>
        </p:nvSpPr>
        <p:spPr bwMode="auto">
          <a:xfrm>
            <a:off x="174624" y="890588"/>
            <a:ext cx="171450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sz="650" dirty="0">
                <a:sym typeface="+mn-lt"/>
              </a:rPr>
              <a:t>Complete initial screen rollout to all CSRs</a:t>
            </a:r>
          </a:p>
        </p:txBody>
      </p:sp>
      <p:sp>
        <p:nvSpPr>
          <p:cNvPr id="162" name="Text Placeholder 2">
            <a:extLst>
              <a:ext uri="{FF2B5EF4-FFF2-40B4-BE49-F238E27FC236}">
                <a16:creationId xmlns:a16="http://schemas.microsoft.com/office/drawing/2014/main" id="{568EC80C-826B-4A99-81DD-3FF4A3CE822A}"/>
              </a:ext>
            </a:extLst>
          </p:cNvPr>
          <p:cNvSpPr>
            <a:spLocks noGrp="1"/>
          </p:cNvSpPr>
          <p:nvPr>
            <p:custDataLst>
              <p:tags r:id="rId143"/>
            </p:custDataLst>
          </p:nvPr>
        </p:nvSpPr>
        <p:spPr bwMode="auto">
          <a:xfrm>
            <a:off x="8143875" y="5718175"/>
            <a:ext cx="798513"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Predictive &amp; proactive</a:t>
            </a:r>
            <a:endParaRPr lang="en-US" sz="650" dirty="0">
              <a:sym typeface="+mn-lt"/>
            </a:endParaRPr>
          </a:p>
        </p:txBody>
      </p:sp>
      <p:sp>
        <p:nvSpPr>
          <p:cNvPr id="167" name="Text Placeholder 2">
            <a:extLst>
              <a:ext uri="{FF2B5EF4-FFF2-40B4-BE49-F238E27FC236}">
                <a16:creationId xmlns:a16="http://schemas.microsoft.com/office/drawing/2014/main" id="{B954FFE9-9B31-4066-AD9E-2339E8EB87F4}"/>
              </a:ext>
            </a:extLst>
          </p:cNvPr>
          <p:cNvSpPr>
            <a:spLocks noGrp="1"/>
          </p:cNvSpPr>
          <p:nvPr>
            <p:custDataLst>
              <p:tags r:id="rId144"/>
            </p:custDataLst>
          </p:nvPr>
        </p:nvSpPr>
        <p:spPr bwMode="auto">
          <a:xfrm>
            <a:off x="174625" y="2686050"/>
            <a:ext cx="2017713"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Refresh perspective and perform vendor diligence</a:t>
            </a:r>
            <a:endParaRPr lang="en-US" sz="650" dirty="0">
              <a:sym typeface="+mn-lt"/>
            </a:endParaRPr>
          </a:p>
        </p:txBody>
      </p:sp>
      <p:sp>
        <p:nvSpPr>
          <p:cNvPr id="164" name="Text Placeholder 2">
            <a:extLst>
              <a:ext uri="{FF2B5EF4-FFF2-40B4-BE49-F238E27FC236}">
                <a16:creationId xmlns:a16="http://schemas.microsoft.com/office/drawing/2014/main" id="{05F00C08-7129-4168-BC7C-281604C93959}"/>
              </a:ext>
            </a:extLst>
          </p:cNvPr>
          <p:cNvSpPr>
            <a:spLocks noGrp="1"/>
          </p:cNvSpPr>
          <p:nvPr>
            <p:custDataLst>
              <p:tags r:id="rId145"/>
            </p:custDataLst>
          </p:nvPr>
        </p:nvSpPr>
        <p:spPr bwMode="auto">
          <a:xfrm>
            <a:off x="8143875" y="4946650"/>
            <a:ext cx="608013"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Field experience</a:t>
            </a:r>
            <a:endParaRPr lang="en-US" sz="650" dirty="0">
              <a:sym typeface="+mn-lt"/>
            </a:endParaRPr>
          </a:p>
        </p:txBody>
      </p:sp>
      <p:sp>
        <p:nvSpPr>
          <p:cNvPr id="166" name="Text Placeholder 2">
            <a:extLst>
              <a:ext uri="{FF2B5EF4-FFF2-40B4-BE49-F238E27FC236}">
                <a16:creationId xmlns:a16="http://schemas.microsoft.com/office/drawing/2014/main" id="{35C704BF-EFC2-462A-BD56-D02C2FABD8CC}"/>
              </a:ext>
            </a:extLst>
          </p:cNvPr>
          <p:cNvSpPr>
            <a:spLocks noGrp="1"/>
          </p:cNvSpPr>
          <p:nvPr>
            <p:custDataLst>
              <p:tags r:id="rId146"/>
            </p:custDataLst>
          </p:nvPr>
        </p:nvSpPr>
        <p:spPr bwMode="auto">
          <a:xfrm>
            <a:off x="8143875" y="5172075"/>
            <a:ext cx="784225" cy="196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dirty="0"/>
              <a:t>Personalized</a:t>
            </a:r>
            <a:br>
              <a:rPr lang="en-US" altLang="en-US" sz="650" dirty="0"/>
            </a:br>
            <a:r>
              <a:rPr lang="en-US" altLang="en-US" sz="650" dirty="0"/>
              <a:t>marketing technology</a:t>
            </a:r>
            <a:endParaRPr lang="en-US" sz="650" dirty="0">
              <a:sym typeface="+mn-lt"/>
            </a:endParaRPr>
          </a:p>
        </p:txBody>
      </p:sp>
      <p:sp>
        <p:nvSpPr>
          <p:cNvPr id="163" name="Text Placeholder 2">
            <a:extLst>
              <a:ext uri="{FF2B5EF4-FFF2-40B4-BE49-F238E27FC236}">
                <a16:creationId xmlns:a16="http://schemas.microsoft.com/office/drawing/2014/main" id="{A5B66C2C-E5BA-4324-9DB4-CA99C5B7AEB8}"/>
              </a:ext>
            </a:extLst>
          </p:cNvPr>
          <p:cNvSpPr>
            <a:spLocks noGrp="1"/>
          </p:cNvSpPr>
          <p:nvPr>
            <p:custDataLst>
              <p:tags r:id="rId147"/>
            </p:custDataLst>
          </p:nvPr>
        </p:nvSpPr>
        <p:spPr bwMode="auto">
          <a:xfrm>
            <a:off x="174625" y="4946650"/>
            <a:ext cx="3670300" cy="196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Integrate field input into 360-degree  view of the customer, and vice versa:  allow field to access</a:t>
            </a:r>
            <a:br>
              <a:rPr lang="en-US" altLang="en-US" sz="650" dirty="0"/>
            </a:br>
            <a:r>
              <a:rPr lang="en-US" altLang="en-US" sz="650" dirty="0"/>
              <a:t>360-degree  view (e.g., before a premise visit)</a:t>
            </a:r>
            <a:endParaRPr lang="en-US" sz="650" dirty="0">
              <a:sym typeface="+mn-lt"/>
            </a:endParaRPr>
          </a:p>
        </p:txBody>
      </p:sp>
      <p:sp>
        <p:nvSpPr>
          <p:cNvPr id="77" name="Text Placeholder 2">
            <a:extLst>
              <a:ext uri="{FF2B5EF4-FFF2-40B4-BE49-F238E27FC236}">
                <a16:creationId xmlns:a16="http://schemas.microsoft.com/office/drawing/2014/main" id="{8BCD15CD-325B-41D0-8BA4-8FE0DEF41972}"/>
              </a:ext>
            </a:extLst>
          </p:cNvPr>
          <p:cNvSpPr>
            <a:spLocks noGrp="1"/>
          </p:cNvSpPr>
          <p:nvPr>
            <p:custDataLst>
              <p:tags r:id="rId148"/>
            </p:custDataLst>
          </p:nvPr>
        </p:nvSpPr>
        <p:spPr bwMode="auto">
          <a:xfrm>
            <a:off x="8143875" y="549275"/>
            <a:ext cx="825500" cy="295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b="1" dirty="0">
                <a:solidFill>
                  <a:schemeClr val="accent3"/>
                </a:solidFill>
                <a:sym typeface="+mn-lt"/>
              </a:rPr>
              <a:t>Source (i.e., which “</a:t>
            </a:r>
            <a:br>
              <a:rPr lang="en-US" altLang="en-US" sz="650" b="1" dirty="0">
                <a:solidFill>
                  <a:schemeClr val="accent3"/>
                </a:solidFill>
                <a:sym typeface="+mn-lt"/>
              </a:rPr>
            </a:br>
            <a:r>
              <a:rPr lang="en-US" altLang="en-US" sz="650" b="1" dirty="0">
                <a:solidFill>
                  <a:schemeClr val="accent3"/>
                </a:solidFill>
                <a:sym typeface="+mn-lt"/>
              </a:rPr>
              <a:t>package" does this</a:t>
            </a:r>
            <a:br>
              <a:rPr lang="en-US" altLang="en-US" sz="650" b="1" dirty="0">
                <a:solidFill>
                  <a:schemeClr val="accent3"/>
                </a:solidFill>
                <a:sym typeface="+mn-lt"/>
              </a:rPr>
            </a:br>
            <a:r>
              <a:rPr lang="en-US" altLang="en-US" sz="650" b="1" dirty="0">
                <a:solidFill>
                  <a:schemeClr val="accent3"/>
                </a:solidFill>
                <a:sym typeface="+mn-lt"/>
              </a:rPr>
              <a:t>activity come from?) </a:t>
            </a:r>
          </a:p>
        </p:txBody>
      </p:sp>
      <p:sp>
        <p:nvSpPr>
          <p:cNvPr id="78" name="RectangleLegend1">
            <a:extLst>
              <a:ext uri="{FF2B5EF4-FFF2-40B4-BE49-F238E27FC236}">
                <a16:creationId xmlns:a16="http://schemas.microsoft.com/office/drawing/2014/main" id="{5588F6D7-DC3A-40B2-B2EB-BFAB5966C1A0}"/>
              </a:ext>
            </a:extLst>
          </p:cNvPr>
          <p:cNvSpPr>
            <a:spLocks noChangeArrowheads="1"/>
          </p:cNvSpPr>
          <p:nvPr/>
        </p:nvSpPr>
        <p:spPr bwMode="auto">
          <a:xfrm>
            <a:off x="5999072" y="303347"/>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79" name="RectangleLegend2">
            <a:extLst>
              <a:ext uri="{FF2B5EF4-FFF2-40B4-BE49-F238E27FC236}">
                <a16:creationId xmlns:a16="http://schemas.microsoft.com/office/drawing/2014/main" id="{B663D3F1-ECE8-4438-A83B-4AC10FBEA7B5}"/>
              </a:ext>
            </a:extLst>
          </p:cNvPr>
          <p:cNvSpPr>
            <a:spLocks noChangeArrowheads="1"/>
          </p:cNvSpPr>
          <p:nvPr/>
        </p:nvSpPr>
        <p:spPr bwMode="auto">
          <a:xfrm>
            <a:off x="6934132" y="303347"/>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80" name="RectangleLegend3">
            <a:extLst>
              <a:ext uri="{FF2B5EF4-FFF2-40B4-BE49-F238E27FC236}">
                <a16:creationId xmlns:a16="http://schemas.microsoft.com/office/drawing/2014/main" id="{4F522DCA-1413-4B7F-99B7-2A91883E5F0D}"/>
              </a:ext>
            </a:extLst>
          </p:cNvPr>
          <p:cNvSpPr>
            <a:spLocks noChangeArrowheads="1"/>
          </p:cNvSpPr>
          <p:nvPr/>
        </p:nvSpPr>
        <p:spPr bwMode="auto">
          <a:xfrm>
            <a:off x="8045522" y="303347"/>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81" name="Legend1">
            <a:extLst>
              <a:ext uri="{FF2B5EF4-FFF2-40B4-BE49-F238E27FC236}">
                <a16:creationId xmlns:a16="http://schemas.microsoft.com/office/drawing/2014/main" id="{1113161C-823A-47C1-AA76-F4750CD20A63}"/>
              </a:ext>
            </a:extLst>
          </p:cNvPr>
          <p:cNvSpPr>
            <a:spLocks noChangeArrowheads="1"/>
          </p:cNvSpPr>
          <p:nvPr/>
        </p:nvSpPr>
        <p:spPr bwMode="auto">
          <a:xfrm>
            <a:off x="6167528" y="297677"/>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82" name="Legend2">
            <a:extLst>
              <a:ext uri="{FF2B5EF4-FFF2-40B4-BE49-F238E27FC236}">
                <a16:creationId xmlns:a16="http://schemas.microsoft.com/office/drawing/2014/main" id="{FDEB4245-4B1E-46A3-9BD0-0E344D15591F}"/>
              </a:ext>
            </a:extLst>
          </p:cNvPr>
          <p:cNvSpPr>
            <a:spLocks noChangeArrowheads="1"/>
          </p:cNvSpPr>
          <p:nvPr/>
        </p:nvSpPr>
        <p:spPr bwMode="auto">
          <a:xfrm>
            <a:off x="7102588" y="297677"/>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83" name="Legend3">
            <a:extLst>
              <a:ext uri="{FF2B5EF4-FFF2-40B4-BE49-F238E27FC236}">
                <a16:creationId xmlns:a16="http://schemas.microsoft.com/office/drawing/2014/main" id="{2F085B54-9D84-4DAF-AA26-A6DC416316D9}"/>
              </a:ext>
            </a:extLst>
          </p:cNvPr>
          <p:cNvSpPr>
            <a:spLocks noChangeArrowheads="1"/>
          </p:cNvSpPr>
          <p:nvPr/>
        </p:nvSpPr>
        <p:spPr bwMode="auto">
          <a:xfrm>
            <a:off x="8213979" y="297677"/>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84" name="RectangleLegend1">
            <a:extLst>
              <a:ext uri="{FF2B5EF4-FFF2-40B4-BE49-F238E27FC236}">
                <a16:creationId xmlns:a16="http://schemas.microsoft.com/office/drawing/2014/main" id="{E6521A8C-3F4A-44CE-B003-5588FA6E8E79}"/>
              </a:ext>
            </a:extLst>
          </p:cNvPr>
          <p:cNvSpPr>
            <a:spLocks noChangeArrowheads="1"/>
          </p:cNvSpPr>
          <p:nvPr/>
        </p:nvSpPr>
        <p:spPr bwMode="auto">
          <a:xfrm>
            <a:off x="4332965" y="303347"/>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85" name="Legend1">
            <a:extLst>
              <a:ext uri="{FF2B5EF4-FFF2-40B4-BE49-F238E27FC236}">
                <a16:creationId xmlns:a16="http://schemas.microsoft.com/office/drawing/2014/main" id="{F741D43C-65D1-4290-9E61-1236A6F497C9}"/>
              </a:ext>
            </a:extLst>
          </p:cNvPr>
          <p:cNvSpPr>
            <a:spLocks noChangeArrowheads="1"/>
          </p:cNvSpPr>
          <p:nvPr/>
        </p:nvSpPr>
        <p:spPr bwMode="auto">
          <a:xfrm>
            <a:off x="4501421" y="297677"/>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
        <p:nvSpPr>
          <p:cNvPr id="4" name="TextBox 3">
            <a:extLst>
              <a:ext uri="{FF2B5EF4-FFF2-40B4-BE49-F238E27FC236}">
                <a16:creationId xmlns:a16="http://schemas.microsoft.com/office/drawing/2014/main" id="{85311DFC-7F02-455E-AF12-05E77DF2F4EB}"/>
              </a:ext>
            </a:extLst>
          </p:cNvPr>
          <p:cNvSpPr txBox="1"/>
          <p:nvPr/>
        </p:nvSpPr>
        <p:spPr>
          <a:xfrm>
            <a:off x="630101" y="6489701"/>
            <a:ext cx="6996825" cy="100027"/>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650" i="1" dirty="0"/>
              <a:t>Note: not all projects shown above need to be owned directly by the CRM team, but rather are meant to represent a holistic view of technologies that will interact with or touch CRM</a:t>
            </a:r>
          </a:p>
        </p:txBody>
      </p:sp>
    </p:spTree>
    <p:extLst>
      <p:ext uri="{BB962C8B-B14F-4D97-AF65-F5344CB8AC3E}">
        <p14:creationId xmlns:p14="http://schemas.microsoft.com/office/powerpoint/2010/main" val="38203059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41771021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7432" name="think-cell Slide" r:id="rId131" imgW="473" imgH="473" progId="TCLayout.ActiveDocument.1">
                  <p:embed/>
                </p:oleObj>
              </mc:Choice>
              <mc:Fallback>
                <p:oleObj name="think-cell Slide" r:id="rId131"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132"/>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65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Web &amp; Mobile Level 3 Roadmap</a:t>
            </a:r>
          </a:p>
        </p:txBody>
      </p:sp>
      <p:sp>
        <p:nvSpPr>
          <p:cNvPr id="78" name="Text Placeholder 2">
            <a:extLst>
              <a:ext uri="{FF2B5EF4-FFF2-40B4-BE49-F238E27FC236}">
                <a16:creationId xmlns:a16="http://schemas.microsoft.com/office/drawing/2014/main" id="{22127BB7-B2B8-43F4-8E7F-B181DDE3FC38}"/>
              </a:ext>
            </a:extLst>
          </p:cNvPr>
          <p:cNvSpPr>
            <a:spLocks noGrp="1"/>
          </p:cNvSpPr>
          <p:nvPr>
            <p:custDataLst>
              <p:tags r:id="rId4"/>
            </p:custDataLst>
          </p:nvPr>
        </p:nvSpPr>
        <p:spPr bwMode="auto">
          <a:xfrm>
            <a:off x="5581650" y="552450"/>
            <a:ext cx="728663"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7A57DE7-6FBF-499B-8268-26A67B557ADC}" type="datetime'''''''''''2''''''''''''0''1''''''''''9'''''">
              <a:rPr lang="en-US" altLang="en-US" sz="650" b="1" smtClean="0">
                <a:solidFill>
                  <a:schemeClr val="accent3"/>
                </a:solidFill>
              </a:rPr>
              <a:pPr/>
              <a:t>2019</a:t>
            </a:fld>
            <a:endParaRPr lang="en-US" sz="650" b="1" dirty="0">
              <a:solidFill>
                <a:schemeClr val="accent3"/>
              </a:solidFill>
              <a:sym typeface="+mn-lt"/>
            </a:endParaRPr>
          </a:p>
        </p:txBody>
      </p:sp>
      <p:sp>
        <p:nvSpPr>
          <p:cNvPr id="79" name="Text Placeholder 2">
            <a:extLst>
              <a:ext uri="{FF2B5EF4-FFF2-40B4-BE49-F238E27FC236}">
                <a16:creationId xmlns:a16="http://schemas.microsoft.com/office/drawing/2014/main" id="{5B7BBB12-A73D-4890-B6E0-9C86F8180095}"/>
              </a:ext>
            </a:extLst>
          </p:cNvPr>
          <p:cNvSpPr>
            <a:spLocks noGrp="1"/>
          </p:cNvSpPr>
          <p:nvPr>
            <p:custDataLst>
              <p:tags r:id="rId5"/>
            </p:custDataLst>
          </p:nvPr>
        </p:nvSpPr>
        <p:spPr bwMode="auto">
          <a:xfrm>
            <a:off x="6310312" y="552450"/>
            <a:ext cx="73183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2322CA5-E84B-4AAE-944D-A24F5A92FEC6}" type="datetime'''''''''''''''''''''2''''''''''''''0''''''''''20'''">
              <a:rPr lang="en-US" altLang="en-US" sz="650" b="1" smtClean="0">
                <a:solidFill>
                  <a:schemeClr val="accent3"/>
                </a:solidFill>
              </a:rPr>
              <a:pPr/>
              <a:t>2020</a:t>
            </a:fld>
            <a:endParaRPr lang="en-US" sz="650" b="1" dirty="0">
              <a:solidFill>
                <a:schemeClr val="accent3"/>
              </a:solidFill>
              <a:sym typeface="+mn-lt"/>
            </a:endParaRPr>
          </a:p>
        </p:txBody>
      </p:sp>
      <p:sp>
        <p:nvSpPr>
          <p:cNvPr id="80" name="Text Placeholder 2">
            <a:extLst>
              <a:ext uri="{FF2B5EF4-FFF2-40B4-BE49-F238E27FC236}">
                <a16:creationId xmlns:a16="http://schemas.microsoft.com/office/drawing/2014/main" id="{52B1168F-6E2A-4F96-AC26-F57921FE5DDC}"/>
              </a:ext>
            </a:extLst>
          </p:cNvPr>
          <p:cNvSpPr>
            <a:spLocks noGrp="1"/>
          </p:cNvSpPr>
          <p:nvPr>
            <p:custDataLst>
              <p:tags r:id="rId6"/>
            </p:custDataLst>
          </p:nvPr>
        </p:nvSpPr>
        <p:spPr bwMode="auto">
          <a:xfrm>
            <a:off x="7042150" y="552450"/>
            <a:ext cx="728663"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BC37798-3517-4E04-915A-6B4C7629A0D9}" type="datetime'''2''''''0''''''''''''''''''''2''''''''''''1'">
              <a:rPr lang="en-US" altLang="en-US" sz="650" b="1" smtClean="0">
                <a:solidFill>
                  <a:schemeClr val="accent3"/>
                </a:solidFill>
              </a:rPr>
              <a:pPr/>
              <a:t>2021</a:t>
            </a:fld>
            <a:endParaRPr lang="en-US" sz="650" b="1" dirty="0">
              <a:solidFill>
                <a:schemeClr val="accent3"/>
              </a:solidFill>
              <a:sym typeface="+mn-lt"/>
            </a:endParaRPr>
          </a:p>
        </p:txBody>
      </p:sp>
      <p:sp>
        <p:nvSpPr>
          <p:cNvPr id="81" name="Text Placeholder 2">
            <a:extLst>
              <a:ext uri="{FF2B5EF4-FFF2-40B4-BE49-F238E27FC236}">
                <a16:creationId xmlns:a16="http://schemas.microsoft.com/office/drawing/2014/main" id="{FD80FB94-5631-4637-AAE4-97F871A8161F}"/>
              </a:ext>
            </a:extLst>
          </p:cNvPr>
          <p:cNvSpPr>
            <a:spLocks noGrp="1"/>
          </p:cNvSpPr>
          <p:nvPr>
            <p:custDataLst>
              <p:tags r:id="rId7"/>
            </p:custDataLst>
          </p:nvPr>
        </p:nvSpPr>
        <p:spPr bwMode="auto">
          <a:xfrm>
            <a:off x="7770813" y="552450"/>
            <a:ext cx="361950"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2485691-07ED-401D-AC5A-BB1E4C6F6FBD}" type="datetime'''''''''2''''''''0''2''''''''''''''''''''''''''2'''''''''">
              <a:rPr lang="en-US" altLang="en-US" sz="650" b="1" smtClean="0">
                <a:solidFill>
                  <a:schemeClr val="accent3"/>
                </a:solidFill>
              </a:rPr>
              <a:pPr/>
              <a:t>2022</a:t>
            </a:fld>
            <a:endParaRPr lang="en-US" sz="650" b="1" dirty="0">
              <a:solidFill>
                <a:schemeClr val="accent3"/>
              </a:solidFill>
              <a:sym typeface="+mn-lt"/>
            </a:endParaRPr>
          </a:p>
        </p:txBody>
      </p:sp>
      <p:sp>
        <p:nvSpPr>
          <p:cNvPr id="84" name="Text Placeholder 2">
            <a:extLst>
              <a:ext uri="{FF2B5EF4-FFF2-40B4-BE49-F238E27FC236}">
                <a16:creationId xmlns:a16="http://schemas.microsoft.com/office/drawing/2014/main" id="{DEC040D8-DB88-4A2E-8796-35EBCAF1531F}"/>
              </a:ext>
            </a:extLst>
          </p:cNvPr>
          <p:cNvSpPr>
            <a:spLocks noGrp="1"/>
          </p:cNvSpPr>
          <p:nvPr>
            <p:custDataLst>
              <p:tags r:id="rId8"/>
            </p:custDataLst>
          </p:nvPr>
        </p:nvSpPr>
        <p:spPr bwMode="auto">
          <a:xfrm>
            <a:off x="5581649" y="714375"/>
            <a:ext cx="1793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F8D60D9-AC30-4057-AF1B-05C89541E961}" type="datetime'''''''''''''''''''''''Q''''''''''1'''''''''''''''''''''''">
              <a:rPr lang="en-US" altLang="en-US" sz="650" b="1" smtClean="0">
                <a:solidFill>
                  <a:schemeClr val="accent3"/>
                </a:solidFill>
              </a:rPr>
              <a:pPr/>
              <a:t>Q1</a:t>
            </a:fld>
            <a:endParaRPr lang="en-US" sz="650" b="1" dirty="0">
              <a:solidFill>
                <a:schemeClr val="accent3"/>
              </a:solidFill>
              <a:sym typeface="+mn-lt"/>
            </a:endParaRPr>
          </a:p>
        </p:txBody>
      </p:sp>
      <p:sp>
        <p:nvSpPr>
          <p:cNvPr id="85" name="Text Placeholder 2">
            <a:extLst>
              <a:ext uri="{FF2B5EF4-FFF2-40B4-BE49-F238E27FC236}">
                <a16:creationId xmlns:a16="http://schemas.microsoft.com/office/drawing/2014/main" id="{318F747F-8679-427D-8C89-22C9103DC96B}"/>
              </a:ext>
            </a:extLst>
          </p:cNvPr>
          <p:cNvSpPr>
            <a:spLocks noGrp="1"/>
          </p:cNvSpPr>
          <p:nvPr>
            <p:custDataLst>
              <p:tags r:id="rId9"/>
            </p:custDataLst>
          </p:nvPr>
        </p:nvSpPr>
        <p:spPr bwMode="auto">
          <a:xfrm>
            <a:off x="5761038" y="714375"/>
            <a:ext cx="182563"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131AB4B-4801-492F-87C4-712CDCCF9400}" type="datetime'''''''''''''''''''''''''''''''''''''''''''''''''''''''''Q2'">
              <a:rPr lang="en-US" altLang="en-US" sz="650" b="1" smtClean="0">
                <a:solidFill>
                  <a:schemeClr val="accent3"/>
                </a:solidFill>
              </a:rPr>
              <a:pPr/>
              <a:t>Q2</a:t>
            </a:fld>
            <a:endParaRPr lang="en-US" sz="650" b="1" dirty="0">
              <a:solidFill>
                <a:schemeClr val="accent3"/>
              </a:solidFill>
              <a:sym typeface="+mn-lt"/>
            </a:endParaRPr>
          </a:p>
        </p:txBody>
      </p:sp>
      <p:sp>
        <p:nvSpPr>
          <p:cNvPr id="86" name="Text Placeholder 2">
            <a:extLst>
              <a:ext uri="{FF2B5EF4-FFF2-40B4-BE49-F238E27FC236}">
                <a16:creationId xmlns:a16="http://schemas.microsoft.com/office/drawing/2014/main" id="{2B0A5848-83B7-46CD-86EC-DE7A9034A7DA}"/>
              </a:ext>
            </a:extLst>
          </p:cNvPr>
          <p:cNvSpPr>
            <a:spLocks noGrp="1"/>
          </p:cNvSpPr>
          <p:nvPr>
            <p:custDataLst>
              <p:tags r:id="rId10"/>
            </p:custDataLst>
          </p:nvPr>
        </p:nvSpPr>
        <p:spPr bwMode="auto">
          <a:xfrm>
            <a:off x="5943600" y="714375"/>
            <a:ext cx="184150"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889082B-CBBE-4961-97EA-9E9C53943E25}" type="datetime'''''''''''''''''Q''''''''''''''''3'''''''''''''''''''''''''">
              <a:rPr lang="en-US" altLang="en-US" sz="650" b="1" smtClean="0">
                <a:solidFill>
                  <a:schemeClr val="accent3"/>
                </a:solidFill>
              </a:rPr>
              <a:pPr/>
              <a:t>Q3</a:t>
            </a:fld>
            <a:endParaRPr lang="en-US" sz="650" b="1" dirty="0">
              <a:solidFill>
                <a:schemeClr val="accent3"/>
              </a:solidFill>
              <a:sym typeface="+mn-lt"/>
            </a:endParaRPr>
          </a:p>
        </p:txBody>
      </p:sp>
      <p:sp>
        <p:nvSpPr>
          <p:cNvPr id="87" name="Text Placeholder 2">
            <a:extLst>
              <a:ext uri="{FF2B5EF4-FFF2-40B4-BE49-F238E27FC236}">
                <a16:creationId xmlns:a16="http://schemas.microsoft.com/office/drawing/2014/main" id="{5D1AD47B-6EE1-44B9-938E-873BF7C84106}"/>
              </a:ext>
            </a:extLst>
          </p:cNvPr>
          <p:cNvSpPr>
            <a:spLocks noGrp="1"/>
          </p:cNvSpPr>
          <p:nvPr>
            <p:custDataLst>
              <p:tags r:id="rId11"/>
            </p:custDataLst>
          </p:nvPr>
        </p:nvSpPr>
        <p:spPr bwMode="auto">
          <a:xfrm>
            <a:off x="6127750" y="714375"/>
            <a:ext cx="182563"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DA984B2-09D0-4FCE-AF70-A6AAE47A2DCC}" type="datetime'Q''''''''''''''''''''''''''''4'''''''''''''">
              <a:rPr lang="en-US" altLang="en-US" sz="650" b="1" smtClean="0">
                <a:solidFill>
                  <a:schemeClr val="accent3"/>
                </a:solidFill>
              </a:rPr>
              <a:pPr/>
              <a:t>Q4</a:t>
            </a:fld>
            <a:endParaRPr lang="en-US" sz="650" b="1" dirty="0">
              <a:solidFill>
                <a:schemeClr val="accent3"/>
              </a:solidFill>
              <a:sym typeface="+mn-lt"/>
            </a:endParaRPr>
          </a:p>
        </p:txBody>
      </p:sp>
      <p:sp>
        <p:nvSpPr>
          <p:cNvPr id="88" name="Text Placeholder 2">
            <a:extLst>
              <a:ext uri="{FF2B5EF4-FFF2-40B4-BE49-F238E27FC236}">
                <a16:creationId xmlns:a16="http://schemas.microsoft.com/office/drawing/2014/main" id="{5110E996-67E5-480B-B1F3-A09E5E9FA4A4}"/>
              </a:ext>
            </a:extLst>
          </p:cNvPr>
          <p:cNvSpPr>
            <a:spLocks noGrp="1"/>
          </p:cNvSpPr>
          <p:nvPr>
            <p:custDataLst>
              <p:tags r:id="rId12"/>
            </p:custDataLst>
          </p:nvPr>
        </p:nvSpPr>
        <p:spPr bwMode="auto">
          <a:xfrm>
            <a:off x="6310313" y="714375"/>
            <a:ext cx="182563"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9625713-5F3F-46AE-8287-3032AA0805A5}" type="datetime'''''''Q''''''''''''''''''''1'''''''''''''''''''''''''''''''''">
              <a:rPr lang="en-US" altLang="en-US" sz="650" b="1" smtClean="0">
                <a:solidFill>
                  <a:schemeClr val="accent3"/>
                </a:solidFill>
              </a:rPr>
              <a:pPr/>
              <a:t>Q1</a:t>
            </a:fld>
            <a:endParaRPr lang="en-US" sz="650" b="1" dirty="0">
              <a:solidFill>
                <a:schemeClr val="accent3"/>
              </a:solidFill>
              <a:sym typeface="+mn-lt"/>
            </a:endParaRPr>
          </a:p>
        </p:txBody>
      </p:sp>
      <p:sp>
        <p:nvSpPr>
          <p:cNvPr id="89" name="Text Placeholder 2">
            <a:extLst>
              <a:ext uri="{FF2B5EF4-FFF2-40B4-BE49-F238E27FC236}">
                <a16:creationId xmlns:a16="http://schemas.microsoft.com/office/drawing/2014/main" id="{148E771D-28BE-498C-9F83-B7D8F77A8240}"/>
              </a:ext>
            </a:extLst>
          </p:cNvPr>
          <p:cNvSpPr>
            <a:spLocks noGrp="1"/>
          </p:cNvSpPr>
          <p:nvPr>
            <p:custDataLst>
              <p:tags r:id="rId13"/>
            </p:custDataLst>
          </p:nvPr>
        </p:nvSpPr>
        <p:spPr bwMode="auto">
          <a:xfrm>
            <a:off x="6492875" y="714375"/>
            <a:ext cx="180975"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E2D14FF-6624-40EB-B258-9DF748C6929B}" type="datetime'Q''''''''''''''2'''''''">
              <a:rPr lang="en-US" altLang="en-US" sz="650" b="1" smtClean="0">
                <a:solidFill>
                  <a:schemeClr val="accent3"/>
                </a:solidFill>
              </a:rPr>
              <a:pPr/>
              <a:t>Q2</a:t>
            </a:fld>
            <a:endParaRPr lang="en-US" sz="650" b="1" dirty="0">
              <a:solidFill>
                <a:schemeClr val="accent3"/>
              </a:solidFill>
              <a:sym typeface="+mn-lt"/>
            </a:endParaRPr>
          </a:p>
        </p:txBody>
      </p:sp>
      <p:sp>
        <p:nvSpPr>
          <p:cNvPr id="98" name="Text Placeholder 2">
            <a:extLst>
              <a:ext uri="{FF2B5EF4-FFF2-40B4-BE49-F238E27FC236}">
                <a16:creationId xmlns:a16="http://schemas.microsoft.com/office/drawing/2014/main" id="{C574F596-6B6E-4A1B-9A9E-F0D09E1240A7}"/>
              </a:ext>
            </a:extLst>
          </p:cNvPr>
          <p:cNvSpPr>
            <a:spLocks noGrp="1"/>
          </p:cNvSpPr>
          <p:nvPr>
            <p:custDataLst>
              <p:tags r:id="rId14"/>
            </p:custDataLst>
          </p:nvPr>
        </p:nvSpPr>
        <p:spPr bwMode="auto">
          <a:xfrm>
            <a:off x="6673850" y="714375"/>
            <a:ext cx="184150"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CE98F34-E0AA-471A-8D96-84252736E7CA}" type="datetime'''''''Q''''''''''3'''''''''''''''''''''''''''">
              <a:rPr lang="en-US" altLang="en-US" sz="650" b="1" smtClean="0">
                <a:solidFill>
                  <a:schemeClr val="accent3"/>
                </a:solidFill>
              </a:rPr>
              <a:pPr/>
              <a:t>Q3</a:t>
            </a:fld>
            <a:endParaRPr lang="en-US" sz="650" b="1" dirty="0">
              <a:solidFill>
                <a:schemeClr val="accent3"/>
              </a:solidFill>
              <a:sym typeface="+mn-lt"/>
            </a:endParaRPr>
          </a:p>
        </p:txBody>
      </p:sp>
      <p:sp>
        <p:nvSpPr>
          <p:cNvPr id="99" name="Text Placeholder 2">
            <a:extLst>
              <a:ext uri="{FF2B5EF4-FFF2-40B4-BE49-F238E27FC236}">
                <a16:creationId xmlns:a16="http://schemas.microsoft.com/office/drawing/2014/main" id="{31F4A594-D380-4CDE-9EBC-0A4BABC6C1B9}"/>
              </a:ext>
            </a:extLst>
          </p:cNvPr>
          <p:cNvSpPr>
            <a:spLocks noGrp="1"/>
          </p:cNvSpPr>
          <p:nvPr>
            <p:custDataLst>
              <p:tags r:id="rId15"/>
            </p:custDataLst>
          </p:nvPr>
        </p:nvSpPr>
        <p:spPr bwMode="auto">
          <a:xfrm>
            <a:off x="6858000" y="714375"/>
            <a:ext cx="184150"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71B7610-9F16-4B0F-95BD-F5BF3EFD1FC3}" type="datetime'Q''''''4'''''''''''''''''''''''">
              <a:rPr lang="en-US" altLang="en-US" sz="650" b="1" smtClean="0">
                <a:solidFill>
                  <a:schemeClr val="accent3"/>
                </a:solidFill>
              </a:rPr>
              <a:pPr/>
              <a:t>Q4</a:t>
            </a:fld>
            <a:endParaRPr lang="en-US" sz="650" b="1" dirty="0">
              <a:solidFill>
                <a:schemeClr val="accent3"/>
              </a:solidFill>
              <a:sym typeface="+mn-lt"/>
            </a:endParaRPr>
          </a:p>
        </p:txBody>
      </p:sp>
      <p:sp>
        <p:nvSpPr>
          <p:cNvPr id="100" name="Text Placeholder 2">
            <a:extLst>
              <a:ext uri="{FF2B5EF4-FFF2-40B4-BE49-F238E27FC236}">
                <a16:creationId xmlns:a16="http://schemas.microsoft.com/office/drawing/2014/main" id="{0E5B72A3-4E0C-4B05-B024-F7BED71C8772}"/>
              </a:ext>
            </a:extLst>
          </p:cNvPr>
          <p:cNvSpPr>
            <a:spLocks noGrp="1"/>
          </p:cNvSpPr>
          <p:nvPr>
            <p:custDataLst>
              <p:tags r:id="rId16"/>
            </p:custDataLst>
          </p:nvPr>
        </p:nvSpPr>
        <p:spPr bwMode="auto">
          <a:xfrm>
            <a:off x="7042149" y="714375"/>
            <a:ext cx="1793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CD2232F-BF1F-4C89-90A3-703CCE0D5BDC}" type="datetime'''Q''''''''1'''''''''''''''''">
              <a:rPr lang="en-US" altLang="en-US" sz="650" b="1" smtClean="0">
                <a:solidFill>
                  <a:schemeClr val="accent3"/>
                </a:solidFill>
              </a:rPr>
              <a:pPr/>
              <a:t>Q1</a:t>
            </a:fld>
            <a:endParaRPr lang="en-US" sz="650" b="1" dirty="0">
              <a:solidFill>
                <a:schemeClr val="accent3"/>
              </a:solidFill>
              <a:sym typeface="+mn-lt"/>
            </a:endParaRPr>
          </a:p>
        </p:txBody>
      </p:sp>
      <p:sp>
        <p:nvSpPr>
          <p:cNvPr id="101" name="Text Placeholder 2">
            <a:extLst>
              <a:ext uri="{FF2B5EF4-FFF2-40B4-BE49-F238E27FC236}">
                <a16:creationId xmlns:a16="http://schemas.microsoft.com/office/drawing/2014/main" id="{B62E26D8-67F7-4634-8EB1-002E30B8CC27}"/>
              </a:ext>
            </a:extLst>
          </p:cNvPr>
          <p:cNvSpPr>
            <a:spLocks noGrp="1"/>
          </p:cNvSpPr>
          <p:nvPr>
            <p:custDataLst>
              <p:tags r:id="rId17"/>
            </p:custDataLst>
          </p:nvPr>
        </p:nvSpPr>
        <p:spPr bwMode="auto">
          <a:xfrm>
            <a:off x="7221538" y="714375"/>
            <a:ext cx="182563"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28B82EC-8B1C-47AA-9664-C9C9DBE1A2A0}" type="datetime'''''Q''''''''''''''''''''''2'''''''''''''''">
              <a:rPr lang="en-US" altLang="en-US" sz="650" b="1" smtClean="0">
                <a:solidFill>
                  <a:schemeClr val="accent3"/>
                </a:solidFill>
              </a:rPr>
              <a:pPr/>
              <a:t>Q2</a:t>
            </a:fld>
            <a:endParaRPr lang="en-US" sz="650" b="1" dirty="0">
              <a:solidFill>
                <a:schemeClr val="accent3"/>
              </a:solidFill>
              <a:sym typeface="+mn-lt"/>
            </a:endParaRPr>
          </a:p>
        </p:txBody>
      </p:sp>
      <p:sp>
        <p:nvSpPr>
          <p:cNvPr id="102" name="Text Placeholder 2">
            <a:extLst>
              <a:ext uri="{FF2B5EF4-FFF2-40B4-BE49-F238E27FC236}">
                <a16:creationId xmlns:a16="http://schemas.microsoft.com/office/drawing/2014/main" id="{BA6FC5E1-CE8A-4E5A-8D84-EBEA465DA2F7}"/>
              </a:ext>
            </a:extLst>
          </p:cNvPr>
          <p:cNvSpPr>
            <a:spLocks noGrp="1"/>
          </p:cNvSpPr>
          <p:nvPr>
            <p:custDataLst>
              <p:tags r:id="rId18"/>
            </p:custDataLst>
          </p:nvPr>
        </p:nvSpPr>
        <p:spPr bwMode="auto">
          <a:xfrm>
            <a:off x="7404100" y="714375"/>
            <a:ext cx="182563"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9A82A5A-C728-4B52-8267-9C4EDA4EA12E}" type="datetime'''''''''''Q''''''3'''''''''''''''''''''''''">
              <a:rPr lang="en-US" altLang="en-US" sz="650" b="1" smtClean="0">
                <a:solidFill>
                  <a:schemeClr val="accent3"/>
                </a:solidFill>
              </a:rPr>
              <a:pPr/>
              <a:t>Q3</a:t>
            </a:fld>
            <a:endParaRPr lang="en-US" sz="650" b="1" dirty="0">
              <a:solidFill>
                <a:schemeClr val="accent3"/>
              </a:solidFill>
              <a:sym typeface="+mn-lt"/>
            </a:endParaRPr>
          </a:p>
        </p:txBody>
      </p:sp>
      <p:sp>
        <p:nvSpPr>
          <p:cNvPr id="104" name="Text Placeholder 2">
            <a:extLst>
              <a:ext uri="{FF2B5EF4-FFF2-40B4-BE49-F238E27FC236}">
                <a16:creationId xmlns:a16="http://schemas.microsoft.com/office/drawing/2014/main" id="{4AF1E3FF-38DB-433A-A641-96E7C1CCFD05}"/>
              </a:ext>
            </a:extLst>
          </p:cNvPr>
          <p:cNvSpPr>
            <a:spLocks noGrp="1"/>
          </p:cNvSpPr>
          <p:nvPr>
            <p:custDataLst>
              <p:tags r:id="rId19"/>
            </p:custDataLst>
          </p:nvPr>
        </p:nvSpPr>
        <p:spPr bwMode="auto">
          <a:xfrm>
            <a:off x="7586663" y="714375"/>
            <a:ext cx="184150"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FA10926-3ACE-406D-83C2-028DBD8B356E}" type="datetime'''''''''''''''''Q''4'''''">
              <a:rPr lang="en-US" altLang="en-US" sz="650" b="1" smtClean="0">
                <a:solidFill>
                  <a:schemeClr val="accent3"/>
                </a:solidFill>
              </a:rPr>
              <a:pPr/>
              <a:t>Q4</a:t>
            </a:fld>
            <a:endParaRPr lang="en-US" sz="650" b="1" dirty="0">
              <a:solidFill>
                <a:schemeClr val="accent3"/>
              </a:solidFill>
              <a:sym typeface="+mn-lt"/>
            </a:endParaRPr>
          </a:p>
        </p:txBody>
      </p:sp>
      <p:sp>
        <p:nvSpPr>
          <p:cNvPr id="105" name="Text Placeholder 2">
            <a:extLst>
              <a:ext uri="{FF2B5EF4-FFF2-40B4-BE49-F238E27FC236}">
                <a16:creationId xmlns:a16="http://schemas.microsoft.com/office/drawing/2014/main" id="{C0F8E56F-7558-4528-BA86-6330849F44C1}"/>
              </a:ext>
            </a:extLst>
          </p:cNvPr>
          <p:cNvSpPr>
            <a:spLocks noGrp="1"/>
          </p:cNvSpPr>
          <p:nvPr>
            <p:custDataLst>
              <p:tags r:id="rId20"/>
            </p:custDataLst>
          </p:nvPr>
        </p:nvSpPr>
        <p:spPr bwMode="auto">
          <a:xfrm>
            <a:off x="7770812" y="714375"/>
            <a:ext cx="179388"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84AD897-26C9-4826-8775-6ADED225E205}" type="datetime'''''''''''''''''''''''''''''''''''Q''''''''1'''''''''''''''">
              <a:rPr lang="en-US" altLang="en-US" sz="650" b="1" smtClean="0">
                <a:solidFill>
                  <a:schemeClr val="accent3"/>
                </a:solidFill>
              </a:rPr>
              <a:pPr/>
              <a:t>Q1</a:t>
            </a:fld>
            <a:endParaRPr lang="en-US" sz="650" b="1" dirty="0">
              <a:solidFill>
                <a:schemeClr val="accent3"/>
              </a:solidFill>
              <a:sym typeface="+mn-lt"/>
            </a:endParaRPr>
          </a:p>
        </p:txBody>
      </p:sp>
      <p:sp>
        <p:nvSpPr>
          <p:cNvPr id="106" name="Text Placeholder 2">
            <a:extLst>
              <a:ext uri="{FF2B5EF4-FFF2-40B4-BE49-F238E27FC236}">
                <a16:creationId xmlns:a16="http://schemas.microsoft.com/office/drawing/2014/main" id="{5FDF926C-C606-4417-A36B-E9A8FC51F0A0}"/>
              </a:ext>
            </a:extLst>
          </p:cNvPr>
          <p:cNvSpPr>
            <a:spLocks noGrp="1"/>
          </p:cNvSpPr>
          <p:nvPr>
            <p:custDataLst>
              <p:tags r:id="rId21"/>
            </p:custDataLst>
          </p:nvPr>
        </p:nvSpPr>
        <p:spPr bwMode="auto">
          <a:xfrm>
            <a:off x="7950200" y="714375"/>
            <a:ext cx="182563" cy="1619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1B8F989-861C-44D1-9EE2-76172328BBE4}" type="datetime'''''''Q''''''''''''2'">
              <a:rPr lang="en-US" altLang="en-US" sz="650" b="1" smtClean="0">
                <a:solidFill>
                  <a:schemeClr val="accent3"/>
                </a:solidFill>
              </a:rPr>
              <a:pPr/>
              <a:t>Q2</a:t>
            </a:fld>
            <a:endParaRPr lang="en-US" sz="650" b="1" dirty="0">
              <a:solidFill>
                <a:schemeClr val="accent3"/>
              </a:solidFill>
              <a:sym typeface="+mn-lt"/>
            </a:endParaRPr>
          </a:p>
        </p:txBody>
      </p:sp>
      <p:cxnSp>
        <p:nvCxnSpPr>
          <p:cNvPr id="116" name="Straight Connector 115">
            <a:extLst>
              <a:ext uri="{FF2B5EF4-FFF2-40B4-BE49-F238E27FC236}">
                <a16:creationId xmlns:a16="http://schemas.microsoft.com/office/drawing/2014/main" id="{54C6D517-C58D-4966-87BD-0728D6F4F40B}"/>
              </a:ext>
            </a:extLst>
          </p:cNvPr>
          <p:cNvCxnSpPr/>
          <p:nvPr>
            <p:custDataLst>
              <p:tags r:id="rId22"/>
            </p:custDataLst>
          </p:nvPr>
        </p:nvCxnSpPr>
        <p:spPr bwMode="gray">
          <a:xfrm>
            <a:off x="5581650" y="714375"/>
            <a:ext cx="67310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9492ADB3-64D8-4858-AF7C-09799B94C78F}"/>
              </a:ext>
            </a:extLst>
          </p:cNvPr>
          <p:cNvCxnSpPr/>
          <p:nvPr>
            <p:custDataLst>
              <p:tags r:id="rId23"/>
            </p:custDataLst>
          </p:nvPr>
        </p:nvCxnSpPr>
        <p:spPr bwMode="gray">
          <a:xfrm>
            <a:off x="7770813" y="714375"/>
            <a:ext cx="36195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576B5D17-EFC5-4BB5-8CA8-41673050592F}"/>
              </a:ext>
            </a:extLst>
          </p:cNvPr>
          <p:cNvCxnSpPr/>
          <p:nvPr>
            <p:custDataLst>
              <p:tags r:id="rId24"/>
            </p:custDataLst>
          </p:nvPr>
        </p:nvCxnSpPr>
        <p:spPr bwMode="gray">
          <a:xfrm>
            <a:off x="7042149" y="714375"/>
            <a:ext cx="67310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FCCCDE7D-C7D1-4152-9F71-77570FE14DE6}"/>
              </a:ext>
            </a:extLst>
          </p:cNvPr>
          <p:cNvCxnSpPr/>
          <p:nvPr>
            <p:custDataLst>
              <p:tags r:id="rId25"/>
            </p:custDataLst>
          </p:nvPr>
        </p:nvCxnSpPr>
        <p:spPr bwMode="gray">
          <a:xfrm>
            <a:off x="6310313" y="714375"/>
            <a:ext cx="67627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407EB7D1-A1F8-4C4C-8330-323634845799}"/>
              </a:ext>
            </a:extLst>
          </p:cNvPr>
          <p:cNvCxnSpPr/>
          <p:nvPr>
            <p:custDataLst>
              <p:tags r:id="rId26"/>
            </p:custDataLst>
          </p:nvPr>
        </p:nvCxnSpPr>
        <p:spPr bwMode="gray">
          <a:xfrm>
            <a:off x="5581650" y="876301"/>
            <a:ext cx="0" cy="530542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6331DE8-6D0A-4FB4-8A30-50A8762D850C}"/>
              </a:ext>
            </a:extLst>
          </p:cNvPr>
          <p:cNvCxnSpPr/>
          <p:nvPr>
            <p:custDataLst>
              <p:tags r:id="rId27"/>
            </p:custDataLst>
          </p:nvPr>
        </p:nvCxnSpPr>
        <p:spPr bwMode="gray">
          <a:xfrm>
            <a:off x="7042150" y="876300"/>
            <a:ext cx="0" cy="53054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EEF9AF92-0734-4998-B429-AF9798EBB91C}"/>
              </a:ext>
            </a:extLst>
          </p:cNvPr>
          <p:cNvCxnSpPr/>
          <p:nvPr>
            <p:custDataLst>
              <p:tags r:id="rId28"/>
            </p:custDataLst>
          </p:nvPr>
        </p:nvCxnSpPr>
        <p:spPr bwMode="gray">
          <a:xfrm>
            <a:off x="6310313" y="876300"/>
            <a:ext cx="0" cy="53054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7584010-BD2E-48BE-BCC0-2C8986B8C9E3}"/>
              </a:ext>
            </a:extLst>
          </p:cNvPr>
          <p:cNvCxnSpPr/>
          <p:nvPr>
            <p:custDataLst>
              <p:tags r:id="rId29"/>
            </p:custDataLst>
          </p:nvPr>
        </p:nvCxnSpPr>
        <p:spPr bwMode="gray">
          <a:xfrm>
            <a:off x="7770813" y="876300"/>
            <a:ext cx="0" cy="530542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21A2BFF2-8D7C-411A-90C2-170BCEB09C18}"/>
              </a:ext>
            </a:extLst>
          </p:cNvPr>
          <p:cNvCxnSpPr/>
          <p:nvPr>
            <p:custDataLst>
              <p:tags r:id="rId30"/>
            </p:custDataLst>
          </p:nvPr>
        </p:nvCxnSpPr>
        <p:spPr bwMode="gray">
          <a:xfrm>
            <a:off x="8132763" y="876301"/>
            <a:ext cx="0" cy="530542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CAF33C41-936F-41E9-BE25-C16B4DBE56AB}"/>
              </a:ext>
            </a:extLst>
          </p:cNvPr>
          <p:cNvCxnSpPr/>
          <p:nvPr>
            <p:custDataLst>
              <p:tags r:id="rId31"/>
            </p:custDataLst>
          </p:nvPr>
        </p:nvCxnSpPr>
        <p:spPr bwMode="gray">
          <a:xfrm>
            <a:off x="7404100" y="876300"/>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A383DC5-19DB-49B4-A26B-1D473F69BCAB}"/>
              </a:ext>
            </a:extLst>
          </p:cNvPr>
          <p:cNvCxnSpPr/>
          <p:nvPr>
            <p:custDataLst>
              <p:tags r:id="rId32"/>
            </p:custDataLst>
          </p:nvPr>
        </p:nvCxnSpPr>
        <p:spPr bwMode="gray">
          <a:xfrm>
            <a:off x="7221538" y="876300"/>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389732CA-8B27-42D9-8C53-2A010563684F}"/>
              </a:ext>
            </a:extLst>
          </p:cNvPr>
          <p:cNvCxnSpPr/>
          <p:nvPr>
            <p:custDataLst>
              <p:tags r:id="rId33"/>
            </p:custDataLst>
          </p:nvPr>
        </p:nvCxnSpPr>
        <p:spPr bwMode="gray">
          <a:xfrm>
            <a:off x="6858000" y="876300"/>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F2058793-1FD4-4D70-A21A-92E5934F8461}"/>
              </a:ext>
            </a:extLst>
          </p:cNvPr>
          <p:cNvCxnSpPr/>
          <p:nvPr>
            <p:custDataLst>
              <p:tags r:id="rId34"/>
            </p:custDataLst>
          </p:nvPr>
        </p:nvCxnSpPr>
        <p:spPr bwMode="gray">
          <a:xfrm>
            <a:off x="7950200" y="876300"/>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1477950A-D6B7-45C2-BECD-5AA6904BF7EB}"/>
              </a:ext>
            </a:extLst>
          </p:cNvPr>
          <p:cNvCxnSpPr/>
          <p:nvPr>
            <p:custDataLst>
              <p:tags r:id="rId35"/>
            </p:custDataLst>
          </p:nvPr>
        </p:nvCxnSpPr>
        <p:spPr bwMode="gray">
          <a:xfrm>
            <a:off x="6673850" y="876300"/>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FEEAE195-8632-4F6F-A133-ECFFF1B94EB7}"/>
              </a:ext>
            </a:extLst>
          </p:cNvPr>
          <p:cNvCxnSpPr/>
          <p:nvPr>
            <p:custDataLst>
              <p:tags r:id="rId36"/>
            </p:custDataLst>
          </p:nvPr>
        </p:nvCxnSpPr>
        <p:spPr bwMode="gray">
          <a:xfrm>
            <a:off x="6492875" y="876300"/>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45EB2D8D-5456-474D-9390-031E8ADE925F}"/>
              </a:ext>
            </a:extLst>
          </p:cNvPr>
          <p:cNvCxnSpPr/>
          <p:nvPr>
            <p:custDataLst>
              <p:tags r:id="rId37"/>
            </p:custDataLst>
          </p:nvPr>
        </p:nvCxnSpPr>
        <p:spPr bwMode="gray">
          <a:xfrm>
            <a:off x="6127750" y="876300"/>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A2D4643-9D75-4482-9FEA-4682A5A6E659}"/>
              </a:ext>
            </a:extLst>
          </p:cNvPr>
          <p:cNvCxnSpPr/>
          <p:nvPr>
            <p:custDataLst>
              <p:tags r:id="rId38"/>
            </p:custDataLst>
          </p:nvPr>
        </p:nvCxnSpPr>
        <p:spPr bwMode="gray">
          <a:xfrm>
            <a:off x="5761038" y="876300"/>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7E410DC4-D5F7-4232-A57C-235DAD9FFB73}"/>
              </a:ext>
            </a:extLst>
          </p:cNvPr>
          <p:cNvCxnSpPr/>
          <p:nvPr>
            <p:custDataLst>
              <p:tags r:id="rId39"/>
            </p:custDataLst>
          </p:nvPr>
        </p:nvCxnSpPr>
        <p:spPr bwMode="gray">
          <a:xfrm>
            <a:off x="5943600" y="876300"/>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09D31680-D2BC-4EB5-BE8A-4C824B94D63D}"/>
              </a:ext>
            </a:extLst>
          </p:cNvPr>
          <p:cNvCxnSpPr/>
          <p:nvPr>
            <p:custDataLst>
              <p:tags r:id="rId40"/>
            </p:custDataLst>
          </p:nvPr>
        </p:nvCxnSpPr>
        <p:spPr bwMode="gray">
          <a:xfrm>
            <a:off x="7586663" y="876300"/>
            <a:ext cx="0" cy="530542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C5AB4C2-2027-4966-A0FA-B411E9A4CC62}"/>
              </a:ext>
            </a:extLst>
          </p:cNvPr>
          <p:cNvCxnSpPr/>
          <p:nvPr>
            <p:custDataLst>
              <p:tags r:id="rId41"/>
            </p:custDataLst>
          </p:nvPr>
        </p:nvCxnSpPr>
        <p:spPr bwMode="gray">
          <a:xfrm>
            <a:off x="174625" y="1316038"/>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6B30612-E76B-46FD-A99E-B770DB30987B}"/>
              </a:ext>
            </a:extLst>
          </p:cNvPr>
          <p:cNvCxnSpPr/>
          <p:nvPr>
            <p:custDataLst>
              <p:tags r:id="rId42"/>
            </p:custDataLst>
          </p:nvPr>
        </p:nvCxnSpPr>
        <p:spPr bwMode="gray">
          <a:xfrm>
            <a:off x="174625" y="3354388"/>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C560523-EF99-4792-AF56-AE2EA4967F2F}"/>
              </a:ext>
            </a:extLst>
          </p:cNvPr>
          <p:cNvCxnSpPr/>
          <p:nvPr>
            <p:custDataLst>
              <p:tags r:id="rId43"/>
            </p:custDataLst>
          </p:nvPr>
        </p:nvCxnSpPr>
        <p:spPr bwMode="gray">
          <a:xfrm>
            <a:off x="174625" y="1849438"/>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0E19E9A-3A76-473A-BB1A-F7207755D119}"/>
              </a:ext>
            </a:extLst>
          </p:cNvPr>
          <p:cNvCxnSpPr/>
          <p:nvPr>
            <p:custDataLst>
              <p:tags r:id="rId44"/>
            </p:custDataLst>
          </p:nvPr>
        </p:nvCxnSpPr>
        <p:spPr bwMode="gray">
          <a:xfrm>
            <a:off x="174625" y="301307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7D51DA0-FC01-48C6-99BF-E7B3668DD7B4}"/>
              </a:ext>
            </a:extLst>
          </p:cNvPr>
          <p:cNvCxnSpPr/>
          <p:nvPr>
            <p:custDataLst>
              <p:tags r:id="rId45"/>
            </p:custDataLst>
          </p:nvPr>
        </p:nvCxnSpPr>
        <p:spPr bwMode="gray">
          <a:xfrm>
            <a:off x="174625" y="146050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D85ED2C-A0F0-48EF-A9A3-85DEC077F091}"/>
              </a:ext>
            </a:extLst>
          </p:cNvPr>
          <p:cNvCxnSpPr/>
          <p:nvPr>
            <p:custDataLst>
              <p:tags r:id="rId46"/>
            </p:custDataLst>
          </p:nvPr>
        </p:nvCxnSpPr>
        <p:spPr bwMode="gray">
          <a:xfrm>
            <a:off x="174625" y="4668838"/>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1C1BECB-1C2B-48BA-9E87-035703D8BE62}"/>
              </a:ext>
            </a:extLst>
          </p:cNvPr>
          <p:cNvCxnSpPr/>
          <p:nvPr>
            <p:custDataLst>
              <p:tags r:id="rId47"/>
            </p:custDataLst>
          </p:nvPr>
        </p:nvCxnSpPr>
        <p:spPr bwMode="gray">
          <a:xfrm>
            <a:off x="174625" y="213836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1A27CF2-9687-48B6-BECF-D4125275081A}"/>
              </a:ext>
            </a:extLst>
          </p:cNvPr>
          <p:cNvCxnSpPr/>
          <p:nvPr>
            <p:custDataLst>
              <p:tags r:id="rId48"/>
            </p:custDataLst>
          </p:nvPr>
        </p:nvCxnSpPr>
        <p:spPr bwMode="gray">
          <a:xfrm>
            <a:off x="174625" y="199390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5EF1704-3DCD-466F-BD9C-8CF4FC2BE32F}"/>
              </a:ext>
            </a:extLst>
          </p:cNvPr>
          <p:cNvCxnSpPr/>
          <p:nvPr>
            <p:custDataLst>
              <p:tags r:id="rId49"/>
            </p:custDataLst>
          </p:nvPr>
        </p:nvCxnSpPr>
        <p:spPr bwMode="gray">
          <a:xfrm>
            <a:off x="174625" y="262572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7A5801C-2409-4D8D-B5E7-5F594CAF1B99}"/>
              </a:ext>
            </a:extLst>
          </p:cNvPr>
          <p:cNvCxnSpPr/>
          <p:nvPr>
            <p:custDataLst>
              <p:tags r:id="rId50"/>
            </p:custDataLst>
          </p:nvPr>
        </p:nvCxnSpPr>
        <p:spPr bwMode="gray">
          <a:xfrm>
            <a:off x="174625" y="160496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774E493-D6D0-4B4C-8DC5-3202A32F4DE9}"/>
              </a:ext>
            </a:extLst>
          </p:cNvPr>
          <p:cNvCxnSpPr/>
          <p:nvPr>
            <p:custDataLst>
              <p:tags r:id="rId51"/>
            </p:custDataLst>
          </p:nvPr>
        </p:nvCxnSpPr>
        <p:spPr bwMode="gray">
          <a:xfrm>
            <a:off x="174625" y="286861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0937073-695C-4B1D-B5FF-DE7A0C652D26}"/>
              </a:ext>
            </a:extLst>
          </p:cNvPr>
          <p:cNvCxnSpPr/>
          <p:nvPr>
            <p:custDataLst>
              <p:tags r:id="rId52"/>
            </p:custDataLst>
          </p:nvPr>
        </p:nvCxnSpPr>
        <p:spPr bwMode="gray">
          <a:xfrm>
            <a:off x="174625" y="491331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B83E72-1376-416F-AC08-4257E6F0D718}"/>
              </a:ext>
            </a:extLst>
          </p:cNvPr>
          <p:cNvCxnSpPr/>
          <p:nvPr>
            <p:custDataLst>
              <p:tags r:id="rId53"/>
            </p:custDataLst>
          </p:nvPr>
        </p:nvCxnSpPr>
        <p:spPr bwMode="gray">
          <a:xfrm>
            <a:off x="174625" y="349885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94D5FB6-6903-40EB-90D5-D94F19431B90}"/>
              </a:ext>
            </a:extLst>
          </p:cNvPr>
          <p:cNvCxnSpPr/>
          <p:nvPr>
            <p:custDataLst>
              <p:tags r:id="rId54"/>
            </p:custDataLst>
          </p:nvPr>
        </p:nvCxnSpPr>
        <p:spPr bwMode="gray">
          <a:xfrm>
            <a:off x="174625" y="4084638"/>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7FA4E52-F80C-4EBE-9ADE-D38851554AF2}"/>
              </a:ext>
            </a:extLst>
          </p:cNvPr>
          <p:cNvCxnSpPr/>
          <p:nvPr>
            <p:custDataLst>
              <p:tags r:id="rId55"/>
            </p:custDataLst>
          </p:nvPr>
        </p:nvCxnSpPr>
        <p:spPr bwMode="gray">
          <a:xfrm>
            <a:off x="174625" y="452437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8A8D994-B0FE-47ED-BC38-4EAC0BCAAD7B}"/>
              </a:ext>
            </a:extLst>
          </p:cNvPr>
          <p:cNvCxnSpPr/>
          <p:nvPr>
            <p:custDataLst>
              <p:tags r:id="rId56"/>
            </p:custDataLst>
          </p:nvPr>
        </p:nvCxnSpPr>
        <p:spPr bwMode="gray">
          <a:xfrm>
            <a:off x="174625" y="535305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0CF2430-0C65-4639-97A2-26BC80C6938D}"/>
              </a:ext>
            </a:extLst>
          </p:cNvPr>
          <p:cNvCxnSpPr/>
          <p:nvPr>
            <p:custDataLst>
              <p:tags r:id="rId57"/>
            </p:custDataLst>
          </p:nvPr>
        </p:nvCxnSpPr>
        <p:spPr bwMode="gray">
          <a:xfrm>
            <a:off x="174625" y="549751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9BD3AF5C-B45A-4CC4-941E-D3E5283CF11E}"/>
              </a:ext>
            </a:extLst>
          </p:cNvPr>
          <p:cNvCxnSpPr/>
          <p:nvPr>
            <p:custDataLst>
              <p:tags r:id="rId58"/>
            </p:custDataLst>
          </p:nvPr>
        </p:nvCxnSpPr>
        <p:spPr bwMode="gray">
          <a:xfrm>
            <a:off x="174625" y="603567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663DD14-8015-4F9D-9179-3031DF9F61CD}"/>
              </a:ext>
            </a:extLst>
          </p:cNvPr>
          <p:cNvCxnSpPr/>
          <p:nvPr>
            <p:custDataLst>
              <p:tags r:id="rId59"/>
            </p:custDataLst>
          </p:nvPr>
        </p:nvCxnSpPr>
        <p:spPr bwMode="gray">
          <a:xfrm>
            <a:off x="174625" y="228282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EE54132-FF70-4838-A173-B30DAFB8ABD8}"/>
              </a:ext>
            </a:extLst>
          </p:cNvPr>
          <p:cNvCxnSpPr/>
          <p:nvPr>
            <p:custDataLst>
              <p:tags r:id="rId60"/>
            </p:custDataLst>
          </p:nvPr>
        </p:nvCxnSpPr>
        <p:spPr bwMode="gray">
          <a:xfrm>
            <a:off x="174625" y="394017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EB4CDDBF-EA0D-472E-90E3-128A24FB0B44}"/>
              </a:ext>
            </a:extLst>
          </p:cNvPr>
          <p:cNvCxnSpPr/>
          <p:nvPr>
            <p:custDataLst>
              <p:tags r:id="rId61"/>
            </p:custDataLst>
          </p:nvPr>
        </p:nvCxnSpPr>
        <p:spPr bwMode="gray">
          <a:xfrm>
            <a:off x="174625" y="618172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F6BC5373-4D42-4CC4-9CBF-89CAE711E0B5}"/>
              </a:ext>
            </a:extLst>
          </p:cNvPr>
          <p:cNvCxnSpPr/>
          <p:nvPr>
            <p:custDataLst>
              <p:tags r:id="rId62"/>
            </p:custDataLst>
          </p:nvPr>
        </p:nvCxnSpPr>
        <p:spPr bwMode="gray">
          <a:xfrm>
            <a:off x="174625" y="876300"/>
            <a:ext cx="8794750"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5" name="Straight Connector 294">
            <a:extLst>
              <a:ext uri="{FF2B5EF4-FFF2-40B4-BE49-F238E27FC236}">
                <a16:creationId xmlns:a16="http://schemas.microsoft.com/office/drawing/2014/main" id="{DABA8A9F-1B41-4B31-82C0-DC14C82EB75D}"/>
              </a:ext>
            </a:extLst>
          </p:cNvPr>
          <p:cNvCxnSpPr/>
          <p:nvPr>
            <p:custDataLst>
              <p:tags r:id="rId63"/>
            </p:custDataLst>
          </p:nvPr>
        </p:nvCxnSpPr>
        <p:spPr bwMode="gray">
          <a:xfrm>
            <a:off x="6310313" y="1674813"/>
            <a:ext cx="911225"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7BD4EC7B-5E4C-4ED4-85F4-8FFF7D0BB4A7}"/>
              </a:ext>
            </a:extLst>
          </p:cNvPr>
          <p:cNvCxnSpPr/>
          <p:nvPr>
            <p:custDataLst>
              <p:tags r:id="rId64"/>
            </p:custDataLst>
          </p:nvPr>
        </p:nvCxnSpPr>
        <p:spPr bwMode="gray">
          <a:xfrm>
            <a:off x="6208713" y="2938463"/>
            <a:ext cx="39211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0" name="Straight Connector 299">
            <a:extLst>
              <a:ext uri="{FF2B5EF4-FFF2-40B4-BE49-F238E27FC236}">
                <a16:creationId xmlns:a16="http://schemas.microsoft.com/office/drawing/2014/main" id="{EE39A26D-74A9-4428-B82B-3C1B9BF2349B}"/>
              </a:ext>
            </a:extLst>
          </p:cNvPr>
          <p:cNvCxnSpPr/>
          <p:nvPr>
            <p:custDataLst>
              <p:tags r:id="rId65"/>
            </p:custDataLst>
          </p:nvPr>
        </p:nvCxnSpPr>
        <p:spPr bwMode="gray">
          <a:xfrm>
            <a:off x="5581649" y="1530350"/>
            <a:ext cx="3619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2" name="Straight Connector 281">
            <a:extLst>
              <a:ext uri="{FF2B5EF4-FFF2-40B4-BE49-F238E27FC236}">
                <a16:creationId xmlns:a16="http://schemas.microsoft.com/office/drawing/2014/main" id="{10668D09-86DF-42B4-AEBA-76A940D0C3F1}"/>
              </a:ext>
            </a:extLst>
          </p:cNvPr>
          <p:cNvCxnSpPr/>
          <p:nvPr>
            <p:custDataLst>
              <p:tags r:id="rId66"/>
            </p:custDataLst>
          </p:nvPr>
        </p:nvCxnSpPr>
        <p:spPr bwMode="gray">
          <a:xfrm>
            <a:off x="6673849" y="4010025"/>
            <a:ext cx="368300" cy="0"/>
          </a:xfrm>
          <a:prstGeom prst="line">
            <a:avLst/>
          </a:prstGeom>
          <a:ln w="38100" cap="flat" cmpd="sng" algn="ctr">
            <a:solidFill>
              <a:schemeClr val="accent4"/>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9" name="Straight Connector 288">
            <a:extLst>
              <a:ext uri="{FF2B5EF4-FFF2-40B4-BE49-F238E27FC236}">
                <a16:creationId xmlns:a16="http://schemas.microsoft.com/office/drawing/2014/main" id="{316BFFD4-4816-41F6-9C7A-DCC4C9126971}"/>
              </a:ext>
            </a:extLst>
          </p:cNvPr>
          <p:cNvCxnSpPr/>
          <p:nvPr>
            <p:custDataLst>
              <p:tags r:id="rId67"/>
            </p:custDataLst>
          </p:nvPr>
        </p:nvCxnSpPr>
        <p:spPr bwMode="gray">
          <a:xfrm>
            <a:off x="6127750" y="2352675"/>
            <a:ext cx="54610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7" name="Straight Connector 286">
            <a:extLst>
              <a:ext uri="{FF2B5EF4-FFF2-40B4-BE49-F238E27FC236}">
                <a16:creationId xmlns:a16="http://schemas.microsoft.com/office/drawing/2014/main" id="{FA8399D0-870B-446B-95C7-A12C598C6B68}"/>
              </a:ext>
            </a:extLst>
          </p:cNvPr>
          <p:cNvCxnSpPr/>
          <p:nvPr>
            <p:custDataLst>
              <p:tags r:id="rId68"/>
            </p:custDataLst>
          </p:nvPr>
        </p:nvCxnSpPr>
        <p:spPr bwMode="gray">
          <a:xfrm>
            <a:off x="6769099" y="4154488"/>
            <a:ext cx="825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E1094275-4429-4EBF-AE59-6C896F38E590}"/>
              </a:ext>
            </a:extLst>
          </p:cNvPr>
          <p:cNvCxnSpPr/>
          <p:nvPr>
            <p:custDataLst>
              <p:tags r:id="rId69"/>
            </p:custDataLst>
          </p:nvPr>
        </p:nvCxnSpPr>
        <p:spPr bwMode="gray">
          <a:xfrm>
            <a:off x="5594350" y="1385888"/>
            <a:ext cx="16668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7" name="Straight Connector 296">
            <a:extLst>
              <a:ext uri="{FF2B5EF4-FFF2-40B4-BE49-F238E27FC236}">
                <a16:creationId xmlns:a16="http://schemas.microsoft.com/office/drawing/2014/main" id="{E77BA24E-DC2F-4740-BA72-5221D4281344}"/>
              </a:ext>
            </a:extLst>
          </p:cNvPr>
          <p:cNvCxnSpPr/>
          <p:nvPr>
            <p:custDataLst>
              <p:tags r:id="rId70"/>
            </p:custDataLst>
          </p:nvPr>
        </p:nvCxnSpPr>
        <p:spPr bwMode="gray">
          <a:xfrm>
            <a:off x="5943600" y="2063750"/>
            <a:ext cx="54927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1" name="Straight Connector 280">
            <a:extLst>
              <a:ext uri="{FF2B5EF4-FFF2-40B4-BE49-F238E27FC236}">
                <a16:creationId xmlns:a16="http://schemas.microsoft.com/office/drawing/2014/main" id="{6401F7B3-DCAC-47CA-B97F-20AB2CF31D57}"/>
              </a:ext>
            </a:extLst>
          </p:cNvPr>
          <p:cNvCxnSpPr/>
          <p:nvPr>
            <p:custDataLst>
              <p:tags r:id="rId71"/>
            </p:custDataLst>
          </p:nvPr>
        </p:nvCxnSpPr>
        <p:spPr bwMode="gray">
          <a:xfrm>
            <a:off x="5943600" y="1919288"/>
            <a:ext cx="366713" cy="0"/>
          </a:xfrm>
          <a:prstGeom prst="line">
            <a:avLst/>
          </a:prstGeom>
          <a:ln w="38100" cap="flat" cmpd="sng" algn="ctr">
            <a:solidFill>
              <a:schemeClr val="accent4"/>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8" name="Straight Connector 287">
            <a:extLst>
              <a:ext uri="{FF2B5EF4-FFF2-40B4-BE49-F238E27FC236}">
                <a16:creationId xmlns:a16="http://schemas.microsoft.com/office/drawing/2014/main" id="{BD3DE7B1-2428-44D3-A6BE-1C2CC553C2A7}"/>
              </a:ext>
            </a:extLst>
          </p:cNvPr>
          <p:cNvCxnSpPr/>
          <p:nvPr>
            <p:custDataLst>
              <p:tags r:id="rId72"/>
            </p:custDataLst>
          </p:nvPr>
        </p:nvCxnSpPr>
        <p:spPr bwMode="gray">
          <a:xfrm>
            <a:off x="5761038" y="1674813"/>
            <a:ext cx="54927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8" name="Straight Connector 297">
            <a:extLst>
              <a:ext uri="{FF2B5EF4-FFF2-40B4-BE49-F238E27FC236}">
                <a16:creationId xmlns:a16="http://schemas.microsoft.com/office/drawing/2014/main" id="{43A09FF1-FE9A-4041-936D-0156AF69B8C5}"/>
              </a:ext>
            </a:extLst>
          </p:cNvPr>
          <p:cNvCxnSpPr/>
          <p:nvPr>
            <p:custDataLst>
              <p:tags r:id="rId73"/>
            </p:custDataLst>
          </p:nvPr>
        </p:nvCxnSpPr>
        <p:spPr bwMode="gray">
          <a:xfrm>
            <a:off x="5581649" y="946150"/>
            <a:ext cx="3619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0" name="Straight Connector 279">
            <a:extLst>
              <a:ext uri="{FF2B5EF4-FFF2-40B4-BE49-F238E27FC236}">
                <a16:creationId xmlns:a16="http://schemas.microsoft.com/office/drawing/2014/main" id="{0AF0C3AB-533E-4188-8850-0CEC3D4A6593}"/>
              </a:ext>
            </a:extLst>
          </p:cNvPr>
          <p:cNvCxnSpPr/>
          <p:nvPr>
            <p:custDataLst>
              <p:tags r:id="rId74"/>
            </p:custDataLst>
          </p:nvPr>
        </p:nvCxnSpPr>
        <p:spPr bwMode="gray">
          <a:xfrm>
            <a:off x="6769100" y="4594225"/>
            <a:ext cx="3905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1" name="Straight Connector 300">
            <a:extLst>
              <a:ext uri="{FF2B5EF4-FFF2-40B4-BE49-F238E27FC236}">
                <a16:creationId xmlns:a16="http://schemas.microsoft.com/office/drawing/2014/main" id="{A1FC3E06-0BF6-4947-B722-1DD58D954989}"/>
              </a:ext>
            </a:extLst>
          </p:cNvPr>
          <p:cNvCxnSpPr/>
          <p:nvPr>
            <p:custDataLst>
              <p:tags r:id="rId75"/>
            </p:custDataLst>
          </p:nvPr>
        </p:nvCxnSpPr>
        <p:spPr bwMode="gray">
          <a:xfrm>
            <a:off x="5943600" y="2208213"/>
            <a:ext cx="36671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5754D241-3D76-400C-AE6C-1463B336BA69}"/>
              </a:ext>
            </a:extLst>
          </p:cNvPr>
          <p:cNvCxnSpPr/>
          <p:nvPr>
            <p:custDataLst>
              <p:tags r:id="rId76"/>
            </p:custDataLst>
          </p:nvPr>
        </p:nvCxnSpPr>
        <p:spPr bwMode="gray">
          <a:xfrm>
            <a:off x="7327900" y="6105525"/>
            <a:ext cx="544513" cy="0"/>
          </a:xfrm>
          <a:prstGeom prst="line">
            <a:avLst/>
          </a:prstGeom>
          <a:ln w="38100" cap="flat" cmpd="sng" algn="ctr">
            <a:solidFill>
              <a:schemeClr val="accent4"/>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6" name="Straight Connector 295">
            <a:extLst>
              <a:ext uri="{FF2B5EF4-FFF2-40B4-BE49-F238E27FC236}">
                <a16:creationId xmlns:a16="http://schemas.microsoft.com/office/drawing/2014/main" id="{9E961D4F-D520-4B02-9063-2BBE8BCD607F}"/>
              </a:ext>
            </a:extLst>
          </p:cNvPr>
          <p:cNvCxnSpPr/>
          <p:nvPr>
            <p:custDataLst>
              <p:tags r:id="rId77"/>
            </p:custDataLst>
          </p:nvPr>
        </p:nvCxnSpPr>
        <p:spPr bwMode="gray">
          <a:xfrm>
            <a:off x="6858000" y="4738688"/>
            <a:ext cx="36353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2" name="Straight Connector 301">
            <a:extLst>
              <a:ext uri="{FF2B5EF4-FFF2-40B4-BE49-F238E27FC236}">
                <a16:creationId xmlns:a16="http://schemas.microsoft.com/office/drawing/2014/main" id="{381E9F70-3138-42FA-B1B0-BBB26B919623}"/>
              </a:ext>
            </a:extLst>
          </p:cNvPr>
          <p:cNvCxnSpPr/>
          <p:nvPr>
            <p:custDataLst>
              <p:tags r:id="rId78"/>
            </p:custDataLst>
          </p:nvPr>
        </p:nvCxnSpPr>
        <p:spPr bwMode="gray">
          <a:xfrm>
            <a:off x="6307138" y="3082925"/>
            <a:ext cx="36671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3" name="Straight Connector 282">
            <a:extLst>
              <a:ext uri="{FF2B5EF4-FFF2-40B4-BE49-F238E27FC236}">
                <a16:creationId xmlns:a16="http://schemas.microsoft.com/office/drawing/2014/main" id="{F3450C63-ABD5-4FB1-8D1B-FAF849CD18D9}"/>
              </a:ext>
            </a:extLst>
          </p:cNvPr>
          <p:cNvCxnSpPr/>
          <p:nvPr>
            <p:custDataLst>
              <p:tags r:id="rId79"/>
            </p:custDataLst>
          </p:nvPr>
        </p:nvCxnSpPr>
        <p:spPr bwMode="gray">
          <a:xfrm>
            <a:off x="6673850" y="3568700"/>
            <a:ext cx="730250" cy="0"/>
          </a:xfrm>
          <a:prstGeom prst="line">
            <a:avLst/>
          </a:prstGeom>
          <a:ln w="38100" cap="flat" cmpd="sng" algn="ctr">
            <a:solidFill>
              <a:schemeClr val="accent4"/>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9" name="Straight Connector 278">
            <a:extLst>
              <a:ext uri="{FF2B5EF4-FFF2-40B4-BE49-F238E27FC236}">
                <a16:creationId xmlns:a16="http://schemas.microsoft.com/office/drawing/2014/main" id="{B50646BA-2576-4E2D-9B7D-02178D8028AF}"/>
              </a:ext>
            </a:extLst>
          </p:cNvPr>
          <p:cNvCxnSpPr/>
          <p:nvPr>
            <p:custDataLst>
              <p:tags r:id="rId80"/>
            </p:custDataLst>
          </p:nvPr>
        </p:nvCxnSpPr>
        <p:spPr bwMode="gray">
          <a:xfrm>
            <a:off x="6391275" y="3424238"/>
            <a:ext cx="3905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4" name="Straight Connector 283">
            <a:extLst>
              <a:ext uri="{FF2B5EF4-FFF2-40B4-BE49-F238E27FC236}">
                <a16:creationId xmlns:a16="http://schemas.microsoft.com/office/drawing/2014/main" id="{2E3D9B59-712C-4F44-B288-81AB25A682AD}"/>
              </a:ext>
            </a:extLst>
          </p:cNvPr>
          <p:cNvCxnSpPr/>
          <p:nvPr>
            <p:custDataLst>
              <p:tags r:id="rId81"/>
            </p:custDataLst>
          </p:nvPr>
        </p:nvCxnSpPr>
        <p:spPr bwMode="gray">
          <a:xfrm>
            <a:off x="6964363" y="4983163"/>
            <a:ext cx="684213" cy="0"/>
          </a:xfrm>
          <a:prstGeom prst="line">
            <a:avLst/>
          </a:prstGeom>
          <a:ln w="38100" cap="flat" cmpd="sng" algn="ctr">
            <a:solidFill>
              <a:schemeClr val="accent4"/>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5" name="Straight Connector 284">
            <a:extLst>
              <a:ext uri="{FF2B5EF4-FFF2-40B4-BE49-F238E27FC236}">
                <a16:creationId xmlns:a16="http://schemas.microsoft.com/office/drawing/2014/main" id="{BABD3DAB-5530-4452-B54E-FFE60AEF4EF6}"/>
              </a:ext>
            </a:extLst>
          </p:cNvPr>
          <p:cNvCxnSpPr/>
          <p:nvPr>
            <p:custDataLst>
              <p:tags r:id="rId82"/>
            </p:custDataLst>
          </p:nvPr>
        </p:nvCxnSpPr>
        <p:spPr bwMode="gray">
          <a:xfrm>
            <a:off x="7132638" y="5422900"/>
            <a:ext cx="825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6" name="Straight Connector 285">
            <a:extLst>
              <a:ext uri="{FF2B5EF4-FFF2-40B4-BE49-F238E27FC236}">
                <a16:creationId xmlns:a16="http://schemas.microsoft.com/office/drawing/2014/main" id="{8F4037BE-638F-4659-B620-68E976F2C705}"/>
              </a:ext>
            </a:extLst>
          </p:cNvPr>
          <p:cNvCxnSpPr/>
          <p:nvPr>
            <p:custDataLst>
              <p:tags r:id="rId83"/>
            </p:custDataLst>
          </p:nvPr>
        </p:nvCxnSpPr>
        <p:spPr bwMode="gray">
          <a:xfrm>
            <a:off x="7327899" y="5567363"/>
            <a:ext cx="698500" cy="0"/>
          </a:xfrm>
          <a:prstGeom prst="line">
            <a:avLst/>
          </a:prstGeom>
          <a:ln w="38100" cap="flat" cmpd="sng" algn="ctr">
            <a:solidFill>
              <a:schemeClr val="accent4"/>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9" name="Straight Connector 298">
            <a:extLst>
              <a:ext uri="{FF2B5EF4-FFF2-40B4-BE49-F238E27FC236}">
                <a16:creationId xmlns:a16="http://schemas.microsoft.com/office/drawing/2014/main" id="{460FD775-C693-4B78-A1C4-3DDD90D34102}"/>
              </a:ext>
            </a:extLst>
          </p:cNvPr>
          <p:cNvCxnSpPr/>
          <p:nvPr>
            <p:custDataLst>
              <p:tags r:id="rId84"/>
            </p:custDataLst>
          </p:nvPr>
        </p:nvCxnSpPr>
        <p:spPr bwMode="gray">
          <a:xfrm>
            <a:off x="6189662" y="2695575"/>
            <a:ext cx="1206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58" name="Text Placeholder 2">
            <a:extLst>
              <a:ext uri="{FF2B5EF4-FFF2-40B4-BE49-F238E27FC236}">
                <a16:creationId xmlns:a16="http://schemas.microsoft.com/office/drawing/2014/main" id="{1279D4DE-4F5D-4AC6-A740-D5BF68D3631A}"/>
              </a:ext>
            </a:extLst>
          </p:cNvPr>
          <p:cNvSpPr>
            <a:spLocks noGrp="1"/>
          </p:cNvSpPr>
          <p:nvPr>
            <p:custDataLst>
              <p:tags r:id="rId85"/>
            </p:custDataLst>
          </p:nvPr>
        </p:nvSpPr>
        <p:spPr bwMode="auto">
          <a:xfrm>
            <a:off x="174626" y="4108450"/>
            <a:ext cx="3160713" cy="3937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Support rollout of chatbots within the contact centers to resolve customer queries </a:t>
            </a:r>
          </a:p>
          <a:p>
            <a:pPr lvl="2"/>
            <a:r>
              <a:rPr lang="en-US" altLang="en-US" sz="650" dirty="0"/>
              <a:t>Execute, wrap and analyze pilot</a:t>
            </a:r>
          </a:p>
          <a:p>
            <a:pPr lvl="2"/>
            <a:r>
              <a:rPr lang="en-US" altLang="en-US" sz="650" dirty="0"/>
              <a:t>Chatbot support in Web chat</a:t>
            </a:r>
          </a:p>
          <a:p>
            <a:pPr lvl="2"/>
            <a:r>
              <a:rPr lang="en-US" altLang="en-US" sz="650" dirty="0"/>
              <a:t>Chatbot support in email</a:t>
            </a:r>
            <a:endParaRPr lang="en-US" sz="650" dirty="0">
              <a:sym typeface="+mn-lt"/>
            </a:endParaRPr>
          </a:p>
        </p:txBody>
      </p:sp>
      <p:sp>
        <p:nvSpPr>
          <p:cNvPr id="269" name="Text Placeholder 2">
            <a:extLst>
              <a:ext uri="{FF2B5EF4-FFF2-40B4-BE49-F238E27FC236}">
                <a16:creationId xmlns:a16="http://schemas.microsoft.com/office/drawing/2014/main" id="{D3A3B1FA-D584-4574-80C7-9E0111C95703}"/>
              </a:ext>
            </a:extLst>
          </p:cNvPr>
          <p:cNvSpPr>
            <a:spLocks noGrp="1"/>
          </p:cNvSpPr>
          <p:nvPr>
            <p:custDataLst>
              <p:tags r:id="rId86"/>
            </p:custDataLst>
          </p:nvPr>
        </p:nvSpPr>
        <p:spPr bwMode="auto">
          <a:xfrm>
            <a:off x="8166100" y="900113"/>
            <a:ext cx="43180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Self-service</a:t>
            </a:r>
            <a:endParaRPr lang="en-US" sz="650" dirty="0">
              <a:sym typeface="+mn-lt"/>
            </a:endParaRPr>
          </a:p>
        </p:txBody>
      </p:sp>
      <p:sp>
        <p:nvSpPr>
          <p:cNvPr id="263" name="Text Placeholder 2">
            <a:extLst>
              <a:ext uri="{FF2B5EF4-FFF2-40B4-BE49-F238E27FC236}">
                <a16:creationId xmlns:a16="http://schemas.microsoft.com/office/drawing/2014/main" id="{633BC9E8-A70C-4408-AD55-5518163C395D}"/>
              </a:ext>
            </a:extLst>
          </p:cNvPr>
          <p:cNvSpPr>
            <a:spLocks noGrp="1"/>
          </p:cNvSpPr>
          <p:nvPr>
            <p:custDataLst>
              <p:tags r:id="rId87"/>
            </p:custDataLst>
          </p:nvPr>
        </p:nvSpPr>
        <p:spPr bwMode="auto">
          <a:xfrm>
            <a:off x="8166100" y="2306638"/>
            <a:ext cx="66675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Assisted channels</a:t>
            </a:r>
            <a:endParaRPr lang="en-US" sz="650" dirty="0">
              <a:sym typeface="+mn-lt"/>
            </a:endParaRPr>
          </a:p>
        </p:txBody>
      </p:sp>
      <p:sp>
        <p:nvSpPr>
          <p:cNvPr id="243" name="Text Placeholder 2">
            <a:extLst>
              <a:ext uri="{FF2B5EF4-FFF2-40B4-BE49-F238E27FC236}">
                <a16:creationId xmlns:a16="http://schemas.microsoft.com/office/drawing/2014/main" id="{5FBD7F8C-A64F-413F-9C59-E2FE6A113175}"/>
              </a:ext>
            </a:extLst>
          </p:cNvPr>
          <p:cNvSpPr>
            <a:spLocks noGrp="1"/>
          </p:cNvSpPr>
          <p:nvPr>
            <p:custDataLst>
              <p:tags r:id="rId88"/>
            </p:custDataLst>
          </p:nvPr>
        </p:nvSpPr>
        <p:spPr bwMode="auto">
          <a:xfrm>
            <a:off x="8166100" y="3378200"/>
            <a:ext cx="71278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Digital engagement</a:t>
            </a:r>
            <a:endParaRPr lang="en-US" sz="650" dirty="0">
              <a:sym typeface="+mn-lt"/>
            </a:endParaRPr>
          </a:p>
        </p:txBody>
      </p:sp>
      <p:sp>
        <p:nvSpPr>
          <p:cNvPr id="227" name="Text Placeholder 2">
            <a:extLst>
              <a:ext uri="{FF2B5EF4-FFF2-40B4-BE49-F238E27FC236}">
                <a16:creationId xmlns:a16="http://schemas.microsoft.com/office/drawing/2014/main" id="{38EAE346-9127-4E6C-A2DD-2B8F51FAD207}"/>
              </a:ext>
            </a:extLst>
          </p:cNvPr>
          <p:cNvSpPr>
            <a:spLocks noGrp="1"/>
          </p:cNvSpPr>
          <p:nvPr>
            <p:custDataLst>
              <p:tags r:id="rId89"/>
            </p:custDataLst>
          </p:nvPr>
        </p:nvSpPr>
        <p:spPr bwMode="auto">
          <a:xfrm>
            <a:off x="8166100" y="1339850"/>
            <a:ext cx="43180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650">
                <a:sym typeface="+mn-lt"/>
              </a:rPr>
              <a:t>Self-service</a:t>
            </a:r>
            <a:endParaRPr lang="en-US" sz="650" dirty="0">
              <a:sym typeface="+mn-lt"/>
            </a:endParaRPr>
          </a:p>
        </p:txBody>
      </p:sp>
      <p:sp>
        <p:nvSpPr>
          <p:cNvPr id="262" name="Text Placeholder 2">
            <a:extLst>
              <a:ext uri="{FF2B5EF4-FFF2-40B4-BE49-F238E27FC236}">
                <a16:creationId xmlns:a16="http://schemas.microsoft.com/office/drawing/2014/main" id="{F0BA965D-6F7D-4269-96D2-BD58724C8B29}"/>
              </a:ext>
            </a:extLst>
          </p:cNvPr>
          <p:cNvSpPr>
            <a:spLocks noGrp="1"/>
          </p:cNvSpPr>
          <p:nvPr>
            <p:custDataLst>
              <p:tags r:id="rId90"/>
            </p:custDataLst>
          </p:nvPr>
        </p:nvSpPr>
        <p:spPr bwMode="auto">
          <a:xfrm>
            <a:off x="174624" y="2306638"/>
            <a:ext cx="4940300" cy="295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Deploy and test omni-channel capabilities that show CSRs previous customer activity across </a:t>
            </a:r>
            <a:r>
              <a:rPr lang="en-US" altLang="en-US" sz="650" dirty="0" err="1"/>
              <a:t>IVR</a:t>
            </a:r>
            <a:r>
              <a:rPr lang="en-US" altLang="en-US" sz="650" dirty="0"/>
              <a:t>, web, chat, text, email and social</a:t>
            </a:r>
          </a:p>
          <a:p>
            <a:pPr lvl="2"/>
            <a:r>
              <a:rPr lang="en-US" altLang="en-US" sz="650" dirty="0"/>
              <a:t>Start with highest volume tasks with a high fail rate (e.g., start service)</a:t>
            </a:r>
          </a:p>
          <a:p>
            <a:pPr lvl="2"/>
            <a:r>
              <a:rPr lang="en-US" altLang="en-US" sz="650" dirty="0"/>
              <a:t>Ability to access historical customer interactions across different channels (e.g., unsuccessfully tried to use online bill pay) </a:t>
            </a:r>
            <a:endParaRPr lang="en-US" sz="650" dirty="0">
              <a:sym typeface="+mn-lt"/>
            </a:endParaRPr>
          </a:p>
        </p:txBody>
      </p:sp>
      <p:sp>
        <p:nvSpPr>
          <p:cNvPr id="275" name="Text Placeholder 2">
            <a:extLst>
              <a:ext uri="{FF2B5EF4-FFF2-40B4-BE49-F238E27FC236}">
                <a16:creationId xmlns:a16="http://schemas.microsoft.com/office/drawing/2014/main" id="{CC1FB280-9D44-4CC9-B9FD-8F42A8DE5ADB}"/>
              </a:ext>
            </a:extLst>
          </p:cNvPr>
          <p:cNvSpPr>
            <a:spLocks noGrp="1"/>
          </p:cNvSpPr>
          <p:nvPr>
            <p:custDataLst>
              <p:tags r:id="rId91"/>
            </p:custDataLst>
          </p:nvPr>
        </p:nvSpPr>
        <p:spPr bwMode="auto">
          <a:xfrm>
            <a:off x="8166100" y="2162175"/>
            <a:ext cx="71278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Digital engagement</a:t>
            </a:r>
            <a:endParaRPr lang="en-US" sz="650" dirty="0">
              <a:sym typeface="+mn-lt"/>
            </a:endParaRPr>
          </a:p>
        </p:txBody>
      </p:sp>
      <p:sp>
        <p:nvSpPr>
          <p:cNvPr id="265" name="Text Placeholder 2">
            <a:extLst>
              <a:ext uri="{FF2B5EF4-FFF2-40B4-BE49-F238E27FC236}">
                <a16:creationId xmlns:a16="http://schemas.microsoft.com/office/drawing/2014/main" id="{B4A120F9-91FB-4C03-A3AE-CB532DB09E8F}"/>
              </a:ext>
            </a:extLst>
          </p:cNvPr>
          <p:cNvSpPr>
            <a:spLocks noGrp="1"/>
          </p:cNvSpPr>
          <p:nvPr>
            <p:custDataLst>
              <p:tags r:id="rId92"/>
            </p:custDataLst>
          </p:nvPr>
        </p:nvSpPr>
        <p:spPr bwMode="auto">
          <a:xfrm>
            <a:off x="8166100" y="4692650"/>
            <a:ext cx="798513"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Predictive &amp; proactive</a:t>
            </a:r>
            <a:endParaRPr lang="en-US" sz="650" dirty="0">
              <a:sym typeface="+mn-lt"/>
            </a:endParaRPr>
          </a:p>
        </p:txBody>
      </p:sp>
      <p:sp>
        <p:nvSpPr>
          <p:cNvPr id="241" name="Text Placeholder 2">
            <a:extLst>
              <a:ext uri="{FF2B5EF4-FFF2-40B4-BE49-F238E27FC236}">
                <a16:creationId xmlns:a16="http://schemas.microsoft.com/office/drawing/2014/main" id="{F0B4A331-DB2A-41D6-8934-65A269A39DC7}"/>
              </a:ext>
            </a:extLst>
          </p:cNvPr>
          <p:cNvSpPr>
            <a:spLocks noGrp="1"/>
          </p:cNvSpPr>
          <p:nvPr>
            <p:custDataLst>
              <p:tags r:id="rId93"/>
            </p:custDataLst>
          </p:nvPr>
        </p:nvSpPr>
        <p:spPr bwMode="auto">
          <a:xfrm>
            <a:off x="8166100" y="2892425"/>
            <a:ext cx="71278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Digital engagement</a:t>
            </a:r>
            <a:endParaRPr lang="en-US" sz="650" dirty="0">
              <a:sym typeface="+mn-lt"/>
            </a:endParaRPr>
          </a:p>
        </p:txBody>
      </p:sp>
      <p:sp>
        <p:nvSpPr>
          <p:cNvPr id="249" name="Text Placeholder 2">
            <a:extLst>
              <a:ext uri="{FF2B5EF4-FFF2-40B4-BE49-F238E27FC236}">
                <a16:creationId xmlns:a16="http://schemas.microsoft.com/office/drawing/2014/main" id="{EE3CCF59-0774-4390-8155-003E67141AFE}"/>
              </a:ext>
            </a:extLst>
          </p:cNvPr>
          <p:cNvSpPr>
            <a:spLocks noGrp="1"/>
          </p:cNvSpPr>
          <p:nvPr>
            <p:custDataLst>
              <p:tags r:id="rId94"/>
            </p:custDataLst>
          </p:nvPr>
        </p:nvSpPr>
        <p:spPr bwMode="auto">
          <a:xfrm>
            <a:off x="8166100" y="3963988"/>
            <a:ext cx="434975"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C&amp;I support</a:t>
            </a:r>
            <a:endParaRPr lang="en-US" sz="650" dirty="0">
              <a:sym typeface="+mn-lt"/>
            </a:endParaRPr>
          </a:p>
        </p:txBody>
      </p:sp>
      <p:sp>
        <p:nvSpPr>
          <p:cNvPr id="276" name="Text Placeholder 2">
            <a:extLst>
              <a:ext uri="{FF2B5EF4-FFF2-40B4-BE49-F238E27FC236}">
                <a16:creationId xmlns:a16="http://schemas.microsoft.com/office/drawing/2014/main" id="{5AD5C95F-A5B8-4594-87E4-A97A1FB40DBE}"/>
              </a:ext>
            </a:extLst>
          </p:cNvPr>
          <p:cNvSpPr>
            <a:spLocks noGrp="1"/>
          </p:cNvSpPr>
          <p:nvPr>
            <p:custDataLst>
              <p:tags r:id="rId95"/>
            </p:custDataLst>
          </p:nvPr>
        </p:nvSpPr>
        <p:spPr bwMode="auto">
          <a:xfrm>
            <a:off x="174625" y="3036888"/>
            <a:ext cx="3209925" cy="295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Prepare data visualizations for C&amp;I customers in CRM (communities module)</a:t>
            </a:r>
          </a:p>
          <a:p>
            <a:pPr lvl="2"/>
            <a:r>
              <a:rPr lang="en-US" altLang="en-US" sz="650" dirty="0"/>
              <a:t>Identify data requirements from C&amp;I customers</a:t>
            </a:r>
          </a:p>
          <a:p>
            <a:pPr lvl="2"/>
            <a:r>
              <a:rPr lang="en-US" altLang="en-US" sz="650" dirty="0"/>
              <a:t>Design tools and processes to share such data Implement new functionality</a:t>
            </a:r>
          </a:p>
        </p:txBody>
      </p:sp>
      <p:sp>
        <p:nvSpPr>
          <p:cNvPr id="242" name="Text Placeholder 2">
            <a:extLst>
              <a:ext uri="{FF2B5EF4-FFF2-40B4-BE49-F238E27FC236}">
                <a16:creationId xmlns:a16="http://schemas.microsoft.com/office/drawing/2014/main" id="{050B6682-2B48-4D77-9D97-5035DC6F6EFF}"/>
              </a:ext>
            </a:extLst>
          </p:cNvPr>
          <p:cNvSpPr>
            <a:spLocks noGrp="1"/>
          </p:cNvSpPr>
          <p:nvPr>
            <p:custDataLst>
              <p:tags r:id="rId96"/>
            </p:custDataLst>
          </p:nvPr>
        </p:nvSpPr>
        <p:spPr bwMode="auto">
          <a:xfrm>
            <a:off x="174625" y="3378200"/>
            <a:ext cx="3952875"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Create dashboards available through my account portal that can be manually customized by customers</a:t>
            </a:r>
            <a:endParaRPr lang="en-US" sz="650" dirty="0">
              <a:sym typeface="+mn-lt"/>
            </a:endParaRPr>
          </a:p>
        </p:txBody>
      </p:sp>
      <p:sp>
        <p:nvSpPr>
          <p:cNvPr id="271" name="Text Placeholder 2">
            <a:extLst>
              <a:ext uri="{FF2B5EF4-FFF2-40B4-BE49-F238E27FC236}">
                <a16:creationId xmlns:a16="http://schemas.microsoft.com/office/drawing/2014/main" id="{17E9D6CE-7586-4A23-A432-BD9D36868427}"/>
              </a:ext>
            </a:extLst>
          </p:cNvPr>
          <p:cNvSpPr>
            <a:spLocks noGrp="1"/>
          </p:cNvSpPr>
          <p:nvPr>
            <p:custDataLst>
              <p:tags r:id="rId97"/>
            </p:custDataLst>
          </p:nvPr>
        </p:nvSpPr>
        <p:spPr bwMode="auto">
          <a:xfrm>
            <a:off x="8166100" y="2649538"/>
            <a:ext cx="66675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Assisted channels</a:t>
            </a:r>
            <a:endParaRPr lang="en-US" sz="650" dirty="0">
              <a:sym typeface="+mn-lt"/>
            </a:endParaRPr>
          </a:p>
        </p:txBody>
      </p:sp>
      <p:sp>
        <p:nvSpPr>
          <p:cNvPr id="260" name="Text Placeholder 2">
            <a:extLst>
              <a:ext uri="{FF2B5EF4-FFF2-40B4-BE49-F238E27FC236}">
                <a16:creationId xmlns:a16="http://schemas.microsoft.com/office/drawing/2014/main" id="{B8A2B8BF-2CD2-42E5-B177-AB4727099C45}"/>
              </a:ext>
            </a:extLst>
          </p:cNvPr>
          <p:cNvSpPr>
            <a:spLocks noGrp="1"/>
          </p:cNvSpPr>
          <p:nvPr>
            <p:custDataLst>
              <p:tags r:id="rId98"/>
            </p:custDataLst>
          </p:nvPr>
        </p:nvSpPr>
        <p:spPr bwMode="auto">
          <a:xfrm>
            <a:off x="174625" y="1628775"/>
            <a:ext cx="5373688" cy="196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Enhance web and mobile features to add new options to support self-service (e.g., customers being able to use Google maps to auto-populate</a:t>
            </a:r>
            <a:br>
              <a:rPr lang="en-US" altLang="en-US" sz="650" dirty="0"/>
            </a:br>
            <a:r>
              <a:rPr lang="en-US" altLang="en-US" sz="650" dirty="0"/>
              <a:t>correctly- formatted addresses when moving, customers being prompted right away to pay outstanding balances when moving)</a:t>
            </a:r>
            <a:endParaRPr lang="en-US" sz="650" dirty="0">
              <a:sym typeface="+mn-lt"/>
            </a:endParaRPr>
          </a:p>
        </p:txBody>
      </p:sp>
      <p:sp>
        <p:nvSpPr>
          <p:cNvPr id="250" name="Text Placeholder 2">
            <a:extLst>
              <a:ext uri="{FF2B5EF4-FFF2-40B4-BE49-F238E27FC236}">
                <a16:creationId xmlns:a16="http://schemas.microsoft.com/office/drawing/2014/main" id="{6B5EEF09-1CC7-4168-A2F2-9C98427A97CC}"/>
              </a:ext>
            </a:extLst>
          </p:cNvPr>
          <p:cNvSpPr>
            <a:spLocks noGrp="1"/>
          </p:cNvSpPr>
          <p:nvPr>
            <p:custDataLst>
              <p:tags r:id="rId99"/>
            </p:custDataLst>
          </p:nvPr>
        </p:nvSpPr>
        <p:spPr bwMode="auto">
          <a:xfrm>
            <a:off x="174625" y="3522663"/>
            <a:ext cx="2874963" cy="3937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Add advanced functionality to test and learn capability beyond A/B testing</a:t>
            </a:r>
          </a:p>
          <a:p>
            <a:pPr lvl="2"/>
            <a:r>
              <a:rPr lang="en-US" altLang="en-US" sz="650" dirty="0"/>
              <a:t>Introduce multi-variate testing for high-traffic pages</a:t>
            </a:r>
          </a:p>
          <a:p>
            <a:pPr lvl="2"/>
            <a:r>
              <a:rPr lang="en-US" altLang="en-US" sz="650" dirty="0"/>
              <a:t>Identify new vendors (e.g., Adobe test and target)</a:t>
            </a:r>
          </a:p>
          <a:p>
            <a:pPr lvl="2"/>
            <a:r>
              <a:rPr lang="en-US" altLang="en-US" sz="650" dirty="0"/>
              <a:t>Design and implement automated testing</a:t>
            </a:r>
            <a:endParaRPr lang="en-US" sz="650" dirty="0">
              <a:sym typeface="+mn-lt"/>
            </a:endParaRPr>
          </a:p>
        </p:txBody>
      </p:sp>
      <p:sp>
        <p:nvSpPr>
          <p:cNvPr id="251" name="Text Placeholder 2">
            <a:extLst>
              <a:ext uri="{FF2B5EF4-FFF2-40B4-BE49-F238E27FC236}">
                <a16:creationId xmlns:a16="http://schemas.microsoft.com/office/drawing/2014/main" id="{4F03116D-165E-462E-B559-86B1060A2CAD}"/>
              </a:ext>
            </a:extLst>
          </p:cNvPr>
          <p:cNvSpPr>
            <a:spLocks noGrp="1"/>
          </p:cNvSpPr>
          <p:nvPr>
            <p:custDataLst>
              <p:tags r:id="rId100"/>
            </p:custDataLst>
          </p:nvPr>
        </p:nvSpPr>
        <p:spPr bwMode="auto">
          <a:xfrm>
            <a:off x="8166100" y="3522663"/>
            <a:ext cx="784225" cy="196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dirty="0"/>
              <a:t>Personalized</a:t>
            </a:r>
            <a:br>
              <a:rPr lang="en-US" altLang="en-US" sz="650" dirty="0"/>
            </a:br>
            <a:r>
              <a:rPr lang="en-US" altLang="en-US" sz="650" dirty="0"/>
              <a:t>marketing technology</a:t>
            </a:r>
            <a:endParaRPr lang="en-US" sz="650" dirty="0">
              <a:sym typeface="+mn-lt"/>
            </a:endParaRPr>
          </a:p>
        </p:txBody>
      </p:sp>
      <p:sp>
        <p:nvSpPr>
          <p:cNvPr id="246" name="Text Placeholder 2">
            <a:extLst>
              <a:ext uri="{FF2B5EF4-FFF2-40B4-BE49-F238E27FC236}">
                <a16:creationId xmlns:a16="http://schemas.microsoft.com/office/drawing/2014/main" id="{60F15447-0FCE-4D2D-9E4A-1EF3596D7346}"/>
              </a:ext>
            </a:extLst>
          </p:cNvPr>
          <p:cNvSpPr>
            <a:spLocks noGrp="1"/>
          </p:cNvSpPr>
          <p:nvPr>
            <p:custDataLst>
              <p:tags r:id="rId101"/>
            </p:custDataLst>
          </p:nvPr>
        </p:nvSpPr>
        <p:spPr bwMode="auto">
          <a:xfrm>
            <a:off x="174624" y="1873250"/>
            <a:ext cx="143668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a:t>Support video chat with engineers</a:t>
            </a:r>
            <a:endParaRPr lang="en-US" sz="650" dirty="0">
              <a:sym typeface="+mn-lt"/>
            </a:endParaRPr>
          </a:p>
        </p:txBody>
      </p:sp>
      <p:sp>
        <p:nvSpPr>
          <p:cNvPr id="248" name="Text Placeholder 2">
            <a:extLst>
              <a:ext uri="{FF2B5EF4-FFF2-40B4-BE49-F238E27FC236}">
                <a16:creationId xmlns:a16="http://schemas.microsoft.com/office/drawing/2014/main" id="{21D5E919-BD3C-43F4-8478-4851EED0FCA5}"/>
              </a:ext>
            </a:extLst>
          </p:cNvPr>
          <p:cNvSpPr>
            <a:spLocks noGrp="1"/>
          </p:cNvSpPr>
          <p:nvPr>
            <p:custDataLst>
              <p:tags r:id="rId102"/>
            </p:custDataLst>
          </p:nvPr>
        </p:nvSpPr>
        <p:spPr bwMode="auto">
          <a:xfrm>
            <a:off x="174624" y="3963988"/>
            <a:ext cx="379888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Integrate into C&amp;I customers’ existing dashboards and views (i.e., expand “Green Button Connect”)</a:t>
            </a:r>
            <a:endParaRPr lang="en-US" sz="650" dirty="0">
              <a:sym typeface="+mn-lt"/>
            </a:endParaRPr>
          </a:p>
        </p:txBody>
      </p:sp>
      <p:sp>
        <p:nvSpPr>
          <p:cNvPr id="259" name="Text Placeholder 2">
            <a:extLst>
              <a:ext uri="{FF2B5EF4-FFF2-40B4-BE49-F238E27FC236}">
                <a16:creationId xmlns:a16="http://schemas.microsoft.com/office/drawing/2014/main" id="{99E2E4EA-291F-414D-A246-B2656D99F312}"/>
              </a:ext>
            </a:extLst>
          </p:cNvPr>
          <p:cNvSpPr>
            <a:spLocks noGrp="1"/>
          </p:cNvSpPr>
          <p:nvPr>
            <p:custDataLst>
              <p:tags r:id="rId103"/>
            </p:custDataLst>
          </p:nvPr>
        </p:nvSpPr>
        <p:spPr bwMode="auto">
          <a:xfrm>
            <a:off x="8166100" y="4108450"/>
            <a:ext cx="43180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Self-service</a:t>
            </a:r>
            <a:endParaRPr lang="en-US" sz="650" dirty="0">
              <a:sym typeface="+mn-lt"/>
            </a:endParaRPr>
          </a:p>
        </p:txBody>
      </p:sp>
      <p:sp>
        <p:nvSpPr>
          <p:cNvPr id="247" name="Text Placeholder 2">
            <a:extLst>
              <a:ext uri="{FF2B5EF4-FFF2-40B4-BE49-F238E27FC236}">
                <a16:creationId xmlns:a16="http://schemas.microsoft.com/office/drawing/2014/main" id="{E326C6C6-C235-40A2-A3E8-B97179321E59}"/>
              </a:ext>
            </a:extLst>
          </p:cNvPr>
          <p:cNvSpPr>
            <a:spLocks noGrp="1"/>
          </p:cNvSpPr>
          <p:nvPr>
            <p:custDataLst>
              <p:tags r:id="rId104"/>
            </p:custDataLst>
          </p:nvPr>
        </p:nvSpPr>
        <p:spPr bwMode="auto">
          <a:xfrm>
            <a:off x="8166100" y="1873250"/>
            <a:ext cx="434975"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C&amp;I support</a:t>
            </a:r>
            <a:endParaRPr lang="en-US" sz="650" dirty="0">
              <a:sym typeface="+mn-lt"/>
            </a:endParaRPr>
          </a:p>
        </p:txBody>
      </p:sp>
      <p:sp>
        <p:nvSpPr>
          <p:cNvPr id="244" name="Text Placeholder 2">
            <a:extLst>
              <a:ext uri="{FF2B5EF4-FFF2-40B4-BE49-F238E27FC236}">
                <a16:creationId xmlns:a16="http://schemas.microsoft.com/office/drawing/2014/main" id="{83506CB4-BF6D-4AAE-BF43-92B672C6B04E}"/>
              </a:ext>
            </a:extLst>
          </p:cNvPr>
          <p:cNvSpPr>
            <a:spLocks noGrp="1"/>
          </p:cNvSpPr>
          <p:nvPr>
            <p:custDataLst>
              <p:tags r:id="rId105"/>
            </p:custDataLst>
          </p:nvPr>
        </p:nvSpPr>
        <p:spPr bwMode="auto">
          <a:xfrm>
            <a:off x="174626" y="4548188"/>
            <a:ext cx="2174875"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Personalize Web dashboards in an automated fashion</a:t>
            </a:r>
            <a:endParaRPr lang="en-US" sz="650" dirty="0">
              <a:sym typeface="+mn-lt"/>
            </a:endParaRPr>
          </a:p>
        </p:txBody>
      </p:sp>
      <p:sp>
        <p:nvSpPr>
          <p:cNvPr id="257" name="Text Placeholder 2">
            <a:extLst>
              <a:ext uri="{FF2B5EF4-FFF2-40B4-BE49-F238E27FC236}">
                <a16:creationId xmlns:a16="http://schemas.microsoft.com/office/drawing/2014/main" id="{0C57D05E-248F-4008-88A9-A3B6000E4DEB}"/>
              </a:ext>
            </a:extLst>
          </p:cNvPr>
          <p:cNvSpPr>
            <a:spLocks noGrp="1"/>
          </p:cNvSpPr>
          <p:nvPr>
            <p:custDataLst>
              <p:tags r:id="rId106"/>
            </p:custDataLst>
          </p:nvPr>
        </p:nvSpPr>
        <p:spPr bwMode="auto">
          <a:xfrm>
            <a:off x="8166100" y="5521325"/>
            <a:ext cx="608013"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Field experience</a:t>
            </a:r>
            <a:endParaRPr lang="en-US" sz="650" dirty="0">
              <a:sym typeface="+mn-lt"/>
            </a:endParaRPr>
          </a:p>
        </p:txBody>
      </p:sp>
      <p:sp>
        <p:nvSpPr>
          <p:cNvPr id="253" name="Text Placeholder 2">
            <a:extLst>
              <a:ext uri="{FF2B5EF4-FFF2-40B4-BE49-F238E27FC236}">
                <a16:creationId xmlns:a16="http://schemas.microsoft.com/office/drawing/2014/main" id="{2060889C-607C-41EE-9393-B530EB44C910}"/>
              </a:ext>
            </a:extLst>
          </p:cNvPr>
          <p:cNvSpPr>
            <a:spLocks noGrp="1"/>
          </p:cNvSpPr>
          <p:nvPr>
            <p:custDataLst>
              <p:tags r:id="rId107"/>
            </p:custDataLst>
          </p:nvPr>
        </p:nvSpPr>
        <p:spPr bwMode="auto">
          <a:xfrm>
            <a:off x="8166100" y="4937125"/>
            <a:ext cx="784225" cy="196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dirty="0"/>
              <a:t>Personalized</a:t>
            </a:r>
            <a:br>
              <a:rPr lang="en-US" altLang="en-US" sz="650" dirty="0"/>
            </a:br>
            <a:r>
              <a:rPr lang="en-US" altLang="en-US" sz="650" dirty="0"/>
              <a:t>marketing technology</a:t>
            </a:r>
            <a:endParaRPr lang="en-US" sz="650" dirty="0">
              <a:sym typeface="+mn-lt"/>
            </a:endParaRPr>
          </a:p>
        </p:txBody>
      </p:sp>
      <p:sp>
        <p:nvSpPr>
          <p:cNvPr id="238" name="Text Placeholder 2">
            <a:extLst>
              <a:ext uri="{FF2B5EF4-FFF2-40B4-BE49-F238E27FC236}">
                <a16:creationId xmlns:a16="http://schemas.microsoft.com/office/drawing/2014/main" id="{3DC421BD-566F-48E9-B1A4-E2AC66D58A41}"/>
              </a:ext>
            </a:extLst>
          </p:cNvPr>
          <p:cNvSpPr>
            <a:spLocks noGrp="1"/>
          </p:cNvSpPr>
          <p:nvPr>
            <p:custDataLst>
              <p:tags r:id="rId108"/>
            </p:custDataLst>
          </p:nvPr>
        </p:nvSpPr>
        <p:spPr bwMode="auto">
          <a:xfrm>
            <a:off x="174624" y="6059488"/>
            <a:ext cx="446405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Develop advanced predictive capabilities through </a:t>
            </a:r>
            <a:r>
              <a:rPr lang="en-US" altLang="en-US" sz="650" dirty="0" err="1"/>
              <a:t>Aclara</a:t>
            </a:r>
            <a:r>
              <a:rPr lang="en-US" altLang="en-US" sz="650" dirty="0"/>
              <a:t> (e.g., allow customers to perform “what if” scenario analysis)</a:t>
            </a:r>
            <a:endParaRPr lang="en-US" sz="650" dirty="0">
              <a:sym typeface="+mn-lt"/>
            </a:endParaRPr>
          </a:p>
        </p:txBody>
      </p:sp>
      <p:sp>
        <p:nvSpPr>
          <p:cNvPr id="239" name="Text Placeholder 2">
            <a:extLst>
              <a:ext uri="{FF2B5EF4-FFF2-40B4-BE49-F238E27FC236}">
                <a16:creationId xmlns:a16="http://schemas.microsoft.com/office/drawing/2014/main" id="{B0D72F96-6AC3-4C43-A7C6-A75BD5CC7553}"/>
              </a:ext>
            </a:extLst>
          </p:cNvPr>
          <p:cNvSpPr>
            <a:spLocks noGrp="1"/>
          </p:cNvSpPr>
          <p:nvPr>
            <p:custDataLst>
              <p:tags r:id="rId109"/>
            </p:custDataLst>
          </p:nvPr>
        </p:nvSpPr>
        <p:spPr bwMode="auto">
          <a:xfrm>
            <a:off x="8166100" y="6059488"/>
            <a:ext cx="798513"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Predictive &amp; proactive</a:t>
            </a:r>
            <a:endParaRPr lang="en-US" sz="650" dirty="0">
              <a:sym typeface="+mn-lt"/>
            </a:endParaRPr>
          </a:p>
        </p:txBody>
      </p:sp>
      <p:sp>
        <p:nvSpPr>
          <p:cNvPr id="270" name="Text Placeholder 2">
            <a:extLst>
              <a:ext uri="{FF2B5EF4-FFF2-40B4-BE49-F238E27FC236}">
                <a16:creationId xmlns:a16="http://schemas.microsoft.com/office/drawing/2014/main" id="{6F6C9399-50C5-4B33-A659-F7AD0DC5E5C2}"/>
              </a:ext>
            </a:extLst>
          </p:cNvPr>
          <p:cNvSpPr>
            <a:spLocks noGrp="1"/>
          </p:cNvSpPr>
          <p:nvPr>
            <p:custDataLst>
              <p:tags r:id="rId110"/>
            </p:custDataLst>
          </p:nvPr>
        </p:nvSpPr>
        <p:spPr bwMode="auto">
          <a:xfrm>
            <a:off x="174626" y="2649538"/>
            <a:ext cx="5267325" cy="196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Deploy co-browsing capability and simple ‘next best action’ pop-up messages based only on business rules applied to customer call history</a:t>
            </a:r>
            <a:br>
              <a:rPr lang="en-US" altLang="en-US" sz="650" dirty="0"/>
            </a:br>
            <a:r>
              <a:rPr lang="en-US" altLang="en-US" sz="650" dirty="0"/>
              <a:t>(e.g., firm self-service recommendations to customers who are heavy repeat callers)</a:t>
            </a:r>
            <a:endParaRPr lang="en-US" sz="650" dirty="0">
              <a:sym typeface="+mn-lt"/>
            </a:endParaRPr>
          </a:p>
        </p:txBody>
      </p:sp>
      <p:sp>
        <p:nvSpPr>
          <p:cNvPr id="200" name="Text Placeholder 2">
            <a:extLst>
              <a:ext uri="{FF2B5EF4-FFF2-40B4-BE49-F238E27FC236}">
                <a16:creationId xmlns:a16="http://schemas.microsoft.com/office/drawing/2014/main" id="{F95CCA32-F4F6-408B-B2D5-DCD216CD53B2}"/>
              </a:ext>
            </a:extLst>
          </p:cNvPr>
          <p:cNvSpPr>
            <a:spLocks noGrp="1"/>
          </p:cNvSpPr>
          <p:nvPr>
            <p:custDataLst>
              <p:tags r:id="rId111"/>
            </p:custDataLst>
          </p:nvPr>
        </p:nvSpPr>
        <p:spPr bwMode="auto">
          <a:xfrm>
            <a:off x="174625" y="746125"/>
            <a:ext cx="128270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b="1" dirty="0">
                <a:solidFill>
                  <a:schemeClr val="accent3"/>
                </a:solidFill>
                <a:sym typeface="+mn-lt"/>
              </a:rPr>
              <a:t>Activity from "Level 2" Roadmap</a:t>
            </a:r>
          </a:p>
        </p:txBody>
      </p:sp>
      <p:sp>
        <p:nvSpPr>
          <p:cNvPr id="266" name="Text Placeholder 2">
            <a:extLst>
              <a:ext uri="{FF2B5EF4-FFF2-40B4-BE49-F238E27FC236}">
                <a16:creationId xmlns:a16="http://schemas.microsoft.com/office/drawing/2014/main" id="{B5ABC39B-3EBF-41CA-8D5B-ADAF925C18C6}"/>
              </a:ext>
            </a:extLst>
          </p:cNvPr>
          <p:cNvSpPr>
            <a:spLocks noGrp="1"/>
          </p:cNvSpPr>
          <p:nvPr>
            <p:custDataLst>
              <p:tags r:id="rId112"/>
            </p:custDataLst>
          </p:nvPr>
        </p:nvSpPr>
        <p:spPr bwMode="auto">
          <a:xfrm>
            <a:off x="174625" y="2017713"/>
            <a:ext cx="3609975"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Build self-service features for most common C&amp;I customer needs across channels (Web, IVR)</a:t>
            </a:r>
            <a:endParaRPr lang="en-US" sz="650" dirty="0">
              <a:sym typeface="+mn-lt"/>
            </a:endParaRPr>
          </a:p>
        </p:txBody>
      </p:sp>
      <p:sp>
        <p:nvSpPr>
          <p:cNvPr id="273" name="Text Placeholder 2">
            <a:extLst>
              <a:ext uri="{FF2B5EF4-FFF2-40B4-BE49-F238E27FC236}">
                <a16:creationId xmlns:a16="http://schemas.microsoft.com/office/drawing/2014/main" id="{AB41120B-3BB1-492E-814F-E7EE612A723F}"/>
              </a:ext>
            </a:extLst>
          </p:cNvPr>
          <p:cNvSpPr>
            <a:spLocks noGrp="1"/>
          </p:cNvSpPr>
          <p:nvPr>
            <p:custDataLst>
              <p:tags r:id="rId113"/>
            </p:custDataLst>
          </p:nvPr>
        </p:nvSpPr>
        <p:spPr bwMode="auto">
          <a:xfrm>
            <a:off x="8166100" y="1484313"/>
            <a:ext cx="71278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Digital engagement</a:t>
            </a:r>
            <a:endParaRPr lang="en-US" sz="650" dirty="0">
              <a:sym typeface="+mn-lt"/>
            </a:endParaRPr>
          </a:p>
        </p:txBody>
      </p:sp>
      <p:sp>
        <p:nvSpPr>
          <p:cNvPr id="254" name="Text Placeholder 2">
            <a:extLst>
              <a:ext uri="{FF2B5EF4-FFF2-40B4-BE49-F238E27FC236}">
                <a16:creationId xmlns:a16="http://schemas.microsoft.com/office/drawing/2014/main" id="{306DFE00-8169-4BF2-B4D5-6C260B734CD2}"/>
              </a:ext>
            </a:extLst>
          </p:cNvPr>
          <p:cNvSpPr>
            <a:spLocks noGrp="1"/>
          </p:cNvSpPr>
          <p:nvPr>
            <p:custDataLst>
              <p:tags r:id="rId114"/>
            </p:custDataLst>
          </p:nvPr>
        </p:nvSpPr>
        <p:spPr bwMode="auto">
          <a:xfrm>
            <a:off x="174624" y="5376863"/>
            <a:ext cx="454660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Provide insight into field team actions once Maximo /Click data become available to customer (e.g., field “pizza tracker”)</a:t>
            </a:r>
            <a:endParaRPr lang="en-US" sz="650" dirty="0">
              <a:sym typeface="+mn-lt"/>
            </a:endParaRPr>
          </a:p>
        </p:txBody>
      </p:sp>
      <p:sp>
        <p:nvSpPr>
          <p:cNvPr id="231" name="Text Placeholder 2">
            <a:extLst>
              <a:ext uri="{FF2B5EF4-FFF2-40B4-BE49-F238E27FC236}">
                <a16:creationId xmlns:a16="http://schemas.microsoft.com/office/drawing/2014/main" id="{1B7CBFCE-037B-4894-926D-C92CFB7B011F}"/>
              </a:ext>
            </a:extLst>
          </p:cNvPr>
          <p:cNvSpPr>
            <a:spLocks noGrp="1"/>
          </p:cNvSpPr>
          <p:nvPr>
            <p:custDataLst>
              <p:tags r:id="rId115"/>
            </p:custDataLst>
          </p:nvPr>
        </p:nvSpPr>
        <p:spPr bwMode="auto">
          <a:xfrm>
            <a:off x="174625" y="1339850"/>
            <a:ext cx="389255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sz="650" dirty="0">
                <a:sym typeface="+mn-lt"/>
              </a:rPr>
              <a:t>Customer tools to monitor ongoing energy usage and EE impact (e.g., </a:t>
            </a:r>
            <a:r>
              <a:rPr lang="en-US" sz="650" dirty="0" err="1">
                <a:sym typeface="+mn-lt"/>
              </a:rPr>
              <a:t>Aclara</a:t>
            </a:r>
            <a:r>
              <a:rPr lang="en-US" sz="650" dirty="0">
                <a:sym typeface="+mn-lt"/>
              </a:rPr>
              <a:t>), available through Web</a:t>
            </a:r>
          </a:p>
        </p:txBody>
      </p:sp>
      <p:sp>
        <p:nvSpPr>
          <p:cNvPr id="274" name="Text Placeholder 2">
            <a:extLst>
              <a:ext uri="{FF2B5EF4-FFF2-40B4-BE49-F238E27FC236}">
                <a16:creationId xmlns:a16="http://schemas.microsoft.com/office/drawing/2014/main" id="{01D279AB-1C6B-4C2D-ABEB-48AD9903F748}"/>
              </a:ext>
            </a:extLst>
          </p:cNvPr>
          <p:cNvSpPr>
            <a:spLocks noGrp="1"/>
          </p:cNvSpPr>
          <p:nvPr>
            <p:custDataLst>
              <p:tags r:id="rId116"/>
            </p:custDataLst>
          </p:nvPr>
        </p:nvSpPr>
        <p:spPr bwMode="auto">
          <a:xfrm>
            <a:off x="174625" y="2162175"/>
            <a:ext cx="438150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Enhance contractor portal to manage and upload online documentation (versus scanning) and support eSignatures</a:t>
            </a:r>
            <a:endParaRPr lang="en-US" sz="650" dirty="0">
              <a:sym typeface="+mn-lt"/>
            </a:endParaRPr>
          </a:p>
        </p:txBody>
      </p:sp>
      <p:sp>
        <p:nvSpPr>
          <p:cNvPr id="255" name="Text Placeholder 2">
            <a:extLst>
              <a:ext uri="{FF2B5EF4-FFF2-40B4-BE49-F238E27FC236}">
                <a16:creationId xmlns:a16="http://schemas.microsoft.com/office/drawing/2014/main" id="{08FDAB7F-370D-4317-A21B-4D0AD52594D6}"/>
              </a:ext>
            </a:extLst>
          </p:cNvPr>
          <p:cNvSpPr>
            <a:spLocks noGrp="1"/>
          </p:cNvSpPr>
          <p:nvPr>
            <p:custDataLst>
              <p:tags r:id="rId117"/>
            </p:custDataLst>
          </p:nvPr>
        </p:nvSpPr>
        <p:spPr bwMode="auto">
          <a:xfrm>
            <a:off x="8166100" y="5376863"/>
            <a:ext cx="608013"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Field experience</a:t>
            </a:r>
            <a:endParaRPr lang="en-US" sz="650" dirty="0">
              <a:sym typeface="+mn-lt"/>
            </a:endParaRPr>
          </a:p>
        </p:txBody>
      </p:sp>
      <p:sp>
        <p:nvSpPr>
          <p:cNvPr id="264" name="Text Placeholder 2">
            <a:extLst>
              <a:ext uri="{FF2B5EF4-FFF2-40B4-BE49-F238E27FC236}">
                <a16:creationId xmlns:a16="http://schemas.microsoft.com/office/drawing/2014/main" id="{02BA8622-9937-40D1-9E5B-FD3BEE45C4EA}"/>
              </a:ext>
            </a:extLst>
          </p:cNvPr>
          <p:cNvSpPr>
            <a:spLocks noGrp="1"/>
          </p:cNvSpPr>
          <p:nvPr>
            <p:custDataLst>
              <p:tags r:id="rId118"/>
            </p:custDataLst>
          </p:nvPr>
        </p:nvSpPr>
        <p:spPr bwMode="auto">
          <a:xfrm>
            <a:off x="174626" y="4692650"/>
            <a:ext cx="5026025" cy="1968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Build advanced predictive capabilities using 360-degree view of the customer that can be used across channels (e.g., “customer was</a:t>
            </a:r>
            <a:br>
              <a:rPr lang="en-US" altLang="en-US" sz="650" dirty="0"/>
            </a:br>
            <a:r>
              <a:rPr lang="en-US" altLang="en-US" sz="650" dirty="0"/>
              <a:t>trying to perform X on the web” and couldn’t… how can we complete the transaction via chat/IVR/etc.?</a:t>
            </a:r>
            <a:endParaRPr lang="en-US" sz="650" dirty="0">
              <a:sym typeface="+mn-lt"/>
            </a:endParaRPr>
          </a:p>
        </p:txBody>
      </p:sp>
      <p:sp>
        <p:nvSpPr>
          <p:cNvPr id="277" name="Text Placeholder 2">
            <a:extLst>
              <a:ext uri="{FF2B5EF4-FFF2-40B4-BE49-F238E27FC236}">
                <a16:creationId xmlns:a16="http://schemas.microsoft.com/office/drawing/2014/main" id="{0B9894CD-5A23-42E9-89D0-544599825CB6}"/>
              </a:ext>
            </a:extLst>
          </p:cNvPr>
          <p:cNvSpPr>
            <a:spLocks noGrp="1"/>
          </p:cNvSpPr>
          <p:nvPr>
            <p:custDataLst>
              <p:tags r:id="rId119"/>
            </p:custDataLst>
          </p:nvPr>
        </p:nvSpPr>
        <p:spPr bwMode="auto">
          <a:xfrm>
            <a:off x="8166100" y="3036888"/>
            <a:ext cx="434975"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C&amp;I support</a:t>
            </a:r>
            <a:endParaRPr lang="en-US" sz="650" dirty="0">
              <a:sym typeface="+mn-lt"/>
            </a:endParaRPr>
          </a:p>
        </p:txBody>
      </p:sp>
      <p:sp>
        <p:nvSpPr>
          <p:cNvPr id="240" name="Text Placeholder 2">
            <a:extLst>
              <a:ext uri="{FF2B5EF4-FFF2-40B4-BE49-F238E27FC236}">
                <a16:creationId xmlns:a16="http://schemas.microsoft.com/office/drawing/2014/main" id="{0261251E-4200-477A-A1F6-FEA900758DBB}"/>
              </a:ext>
            </a:extLst>
          </p:cNvPr>
          <p:cNvSpPr>
            <a:spLocks noGrp="1"/>
          </p:cNvSpPr>
          <p:nvPr>
            <p:custDataLst>
              <p:tags r:id="rId120"/>
            </p:custDataLst>
          </p:nvPr>
        </p:nvSpPr>
        <p:spPr bwMode="auto">
          <a:xfrm>
            <a:off x="174626" y="2892425"/>
            <a:ext cx="5186363"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Add additional level of detail on outbound messaging platforms based on integration w/ other systems (e.g., integrate AMI and SMP data)</a:t>
            </a:r>
            <a:endParaRPr lang="en-US" sz="650" dirty="0">
              <a:sym typeface="+mn-lt"/>
            </a:endParaRPr>
          </a:p>
        </p:txBody>
      </p:sp>
      <p:sp>
        <p:nvSpPr>
          <p:cNvPr id="268" name="Text Placeholder 2">
            <a:extLst>
              <a:ext uri="{FF2B5EF4-FFF2-40B4-BE49-F238E27FC236}">
                <a16:creationId xmlns:a16="http://schemas.microsoft.com/office/drawing/2014/main" id="{FE47F6B6-695C-4EEF-9100-7795503988B9}"/>
              </a:ext>
            </a:extLst>
          </p:cNvPr>
          <p:cNvSpPr>
            <a:spLocks noGrp="1"/>
          </p:cNvSpPr>
          <p:nvPr>
            <p:custDataLst>
              <p:tags r:id="rId121"/>
            </p:custDataLst>
          </p:nvPr>
        </p:nvSpPr>
        <p:spPr bwMode="auto">
          <a:xfrm>
            <a:off x="174625" y="900113"/>
            <a:ext cx="3865563" cy="3937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Replace existing outbound messaging systems (e.g., CUT Kubra contract after July 2019 expiration )</a:t>
            </a:r>
          </a:p>
          <a:p>
            <a:pPr lvl="2"/>
            <a:r>
              <a:rPr lang="en-US" altLang="en-US" sz="650" dirty="0"/>
              <a:t>Platform selection</a:t>
            </a:r>
          </a:p>
          <a:p>
            <a:pPr lvl="2"/>
            <a:r>
              <a:rPr lang="en-US" altLang="en-US" sz="650" dirty="0"/>
              <a:t>Messaging system migration</a:t>
            </a:r>
          </a:p>
          <a:p>
            <a:pPr lvl="2"/>
            <a:r>
              <a:rPr lang="en-US" altLang="en-US" sz="650" dirty="0"/>
              <a:t>Must be de-risked to ensure no down time during platform transition</a:t>
            </a:r>
            <a:endParaRPr lang="en-US" sz="650" dirty="0">
              <a:sym typeface="+mn-lt"/>
            </a:endParaRPr>
          </a:p>
        </p:txBody>
      </p:sp>
      <p:sp>
        <p:nvSpPr>
          <p:cNvPr id="252" name="Text Placeholder 2">
            <a:extLst>
              <a:ext uri="{FF2B5EF4-FFF2-40B4-BE49-F238E27FC236}">
                <a16:creationId xmlns:a16="http://schemas.microsoft.com/office/drawing/2014/main" id="{114C9EDD-3EDE-4936-9252-739BE88938D6}"/>
              </a:ext>
            </a:extLst>
          </p:cNvPr>
          <p:cNvSpPr>
            <a:spLocks noGrp="1"/>
          </p:cNvSpPr>
          <p:nvPr>
            <p:custDataLst>
              <p:tags r:id="rId122"/>
            </p:custDataLst>
          </p:nvPr>
        </p:nvSpPr>
        <p:spPr bwMode="auto">
          <a:xfrm>
            <a:off x="174625" y="4937125"/>
            <a:ext cx="3297238" cy="3937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Add advanced functionality to content management (i.e. design &amp; execution) systems</a:t>
            </a:r>
          </a:p>
          <a:p>
            <a:pPr lvl="2"/>
            <a:r>
              <a:rPr lang="en-US" altLang="en-US" sz="650" dirty="0"/>
              <a:t>Identify requirements and test existing system capabilities</a:t>
            </a:r>
          </a:p>
          <a:p>
            <a:pPr lvl="2"/>
            <a:r>
              <a:rPr lang="en-US" altLang="en-US" sz="650" dirty="0"/>
              <a:t>Identify new vendors (e.g., Magnolia)</a:t>
            </a:r>
          </a:p>
          <a:p>
            <a:pPr lvl="2"/>
            <a:r>
              <a:rPr lang="en-US" altLang="en-US" sz="650" dirty="0"/>
              <a:t>Design and implement new functionality</a:t>
            </a:r>
            <a:endParaRPr lang="en-US" sz="650" dirty="0">
              <a:sym typeface="+mn-lt"/>
            </a:endParaRPr>
          </a:p>
        </p:txBody>
      </p:sp>
      <p:sp>
        <p:nvSpPr>
          <p:cNvPr id="267" name="Text Placeholder 2">
            <a:extLst>
              <a:ext uri="{FF2B5EF4-FFF2-40B4-BE49-F238E27FC236}">
                <a16:creationId xmlns:a16="http://schemas.microsoft.com/office/drawing/2014/main" id="{7BE7E86D-27A2-47A5-A252-38255B26BEED}"/>
              </a:ext>
            </a:extLst>
          </p:cNvPr>
          <p:cNvSpPr>
            <a:spLocks noGrp="1"/>
          </p:cNvSpPr>
          <p:nvPr>
            <p:custDataLst>
              <p:tags r:id="rId123"/>
            </p:custDataLst>
          </p:nvPr>
        </p:nvSpPr>
        <p:spPr bwMode="auto">
          <a:xfrm>
            <a:off x="8166100" y="2017713"/>
            <a:ext cx="434975"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C&amp;I support</a:t>
            </a:r>
            <a:endParaRPr lang="en-US" sz="650" dirty="0">
              <a:sym typeface="+mn-lt"/>
            </a:endParaRPr>
          </a:p>
        </p:txBody>
      </p:sp>
      <p:sp>
        <p:nvSpPr>
          <p:cNvPr id="272" name="Text Placeholder 2">
            <a:extLst>
              <a:ext uri="{FF2B5EF4-FFF2-40B4-BE49-F238E27FC236}">
                <a16:creationId xmlns:a16="http://schemas.microsoft.com/office/drawing/2014/main" id="{9414C1B3-AD27-4E69-902A-CB9A8817ED5A}"/>
              </a:ext>
            </a:extLst>
          </p:cNvPr>
          <p:cNvSpPr>
            <a:spLocks noGrp="1"/>
          </p:cNvSpPr>
          <p:nvPr>
            <p:custDataLst>
              <p:tags r:id="rId124"/>
            </p:custDataLst>
          </p:nvPr>
        </p:nvSpPr>
        <p:spPr bwMode="auto">
          <a:xfrm>
            <a:off x="174625" y="1484313"/>
            <a:ext cx="245268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Build and launch preference center through CRM (Salesforce)</a:t>
            </a:r>
            <a:endParaRPr lang="en-US" sz="650" dirty="0">
              <a:sym typeface="+mn-lt"/>
            </a:endParaRPr>
          </a:p>
        </p:txBody>
      </p:sp>
      <p:sp>
        <p:nvSpPr>
          <p:cNvPr id="261" name="Text Placeholder 2">
            <a:extLst>
              <a:ext uri="{FF2B5EF4-FFF2-40B4-BE49-F238E27FC236}">
                <a16:creationId xmlns:a16="http://schemas.microsoft.com/office/drawing/2014/main" id="{0324530C-4791-4508-A106-CBCCEFED9658}"/>
              </a:ext>
            </a:extLst>
          </p:cNvPr>
          <p:cNvSpPr>
            <a:spLocks noGrp="1"/>
          </p:cNvSpPr>
          <p:nvPr>
            <p:custDataLst>
              <p:tags r:id="rId125"/>
            </p:custDataLst>
          </p:nvPr>
        </p:nvSpPr>
        <p:spPr bwMode="auto">
          <a:xfrm>
            <a:off x="8166100" y="1628775"/>
            <a:ext cx="431800"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Self-service</a:t>
            </a:r>
            <a:endParaRPr lang="en-US" sz="650" dirty="0">
              <a:sym typeface="+mn-lt"/>
            </a:endParaRPr>
          </a:p>
        </p:txBody>
      </p:sp>
      <p:sp>
        <p:nvSpPr>
          <p:cNvPr id="245" name="Text Placeholder 2">
            <a:extLst>
              <a:ext uri="{FF2B5EF4-FFF2-40B4-BE49-F238E27FC236}">
                <a16:creationId xmlns:a16="http://schemas.microsoft.com/office/drawing/2014/main" id="{C87D92AD-A0C3-40EE-BA27-80F05A1E1C6A}"/>
              </a:ext>
            </a:extLst>
          </p:cNvPr>
          <p:cNvSpPr>
            <a:spLocks noGrp="1"/>
          </p:cNvSpPr>
          <p:nvPr>
            <p:custDataLst>
              <p:tags r:id="rId126"/>
            </p:custDataLst>
          </p:nvPr>
        </p:nvSpPr>
        <p:spPr bwMode="auto">
          <a:xfrm>
            <a:off x="8166100" y="4548188"/>
            <a:ext cx="712788" cy="984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a:t>Digital engagement</a:t>
            </a:r>
            <a:endParaRPr lang="en-US" sz="650" dirty="0">
              <a:sym typeface="+mn-lt"/>
            </a:endParaRPr>
          </a:p>
        </p:txBody>
      </p:sp>
      <p:sp>
        <p:nvSpPr>
          <p:cNvPr id="256" name="Text Placeholder 2">
            <a:extLst>
              <a:ext uri="{FF2B5EF4-FFF2-40B4-BE49-F238E27FC236}">
                <a16:creationId xmlns:a16="http://schemas.microsoft.com/office/drawing/2014/main" id="{4F89C6B3-0418-4D8A-84B0-027E32AF0FE8}"/>
              </a:ext>
            </a:extLst>
          </p:cNvPr>
          <p:cNvSpPr>
            <a:spLocks noGrp="1"/>
          </p:cNvSpPr>
          <p:nvPr>
            <p:custDataLst>
              <p:tags r:id="rId127"/>
            </p:custDataLst>
          </p:nvPr>
        </p:nvSpPr>
        <p:spPr bwMode="auto">
          <a:xfrm>
            <a:off x="174625" y="5521325"/>
            <a:ext cx="2894013" cy="4921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650" dirty="0"/>
              <a:t>Potentially pilot A/R capabilities in video chat</a:t>
            </a:r>
          </a:p>
          <a:p>
            <a:pPr lvl="2"/>
            <a:r>
              <a:rPr lang="en-US" altLang="en-US" sz="650" dirty="0"/>
              <a:t>Build a business case for A/R capabilities</a:t>
            </a:r>
          </a:p>
          <a:p>
            <a:pPr lvl="2"/>
            <a:r>
              <a:rPr lang="en-US" altLang="en-US" sz="650" dirty="0"/>
              <a:t>Identify potential partners / design in-house systems to support this</a:t>
            </a:r>
          </a:p>
          <a:p>
            <a:pPr lvl="2"/>
            <a:r>
              <a:rPr lang="en-US" altLang="en-US" sz="650" dirty="0"/>
              <a:t>Pilot capabilities with select customers</a:t>
            </a:r>
          </a:p>
          <a:p>
            <a:pPr lvl="2"/>
            <a:r>
              <a:rPr lang="en-US" altLang="en-US" sz="650" dirty="0"/>
              <a:t>Verify value and scale usage</a:t>
            </a:r>
            <a:endParaRPr lang="en-US" sz="650" dirty="0">
              <a:sym typeface="+mn-lt"/>
            </a:endParaRPr>
          </a:p>
        </p:txBody>
      </p:sp>
      <p:sp>
        <p:nvSpPr>
          <p:cNvPr id="237" name="Text Placeholder 2">
            <a:extLst>
              <a:ext uri="{FF2B5EF4-FFF2-40B4-BE49-F238E27FC236}">
                <a16:creationId xmlns:a16="http://schemas.microsoft.com/office/drawing/2014/main" id="{5B81C707-0D00-4F57-A477-7A229625A52C}"/>
              </a:ext>
            </a:extLst>
          </p:cNvPr>
          <p:cNvSpPr>
            <a:spLocks noGrp="1"/>
          </p:cNvSpPr>
          <p:nvPr>
            <p:custDataLst>
              <p:tags r:id="rId128"/>
            </p:custDataLst>
          </p:nvPr>
        </p:nvSpPr>
        <p:spPr bwMode="auto">
          <a:xfrm>
            <a:off x="8166100" y="549275"/>
            <a:ext cx="803275" cy="295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650" b="1" dirty="0">
                <a:solidFill>
                  <a:schemeClr val="accent3"/>
                </a:solidFill>
                <a:sym typeface="+mn-lt"/>
              </a:rPr>
              <a:t>Source (i.e., which“</a:t>
            </a:r>
            <a:br>
              <a:rPr lang="en-US" altLang="en-US" sz="650" b="1" dirty="0">
                <a:solidFill>
                  <a:schemeClr val="accent3"/>
                </a:solidFill>
                <a:sym typeface="+mn-lt"/>
              </a:rPr>
            </a:br>
            <a:r>
              <a:rPr lang="en-US" altLang="en-US" sz="650" b="1" dirty="0">
                <a:solidFill>
                  <a:schemeClr val="accent3"/>
                </a:solidFill>
                <a:sym typeface="+mn-lt"/>
              </a:rPr>
              <a:t>package" does this</a:t>
            </a:r>
            <a:br>
              <a:rPr lang="en-US" altLang="en-US" sz="650" b="1" dirty="0">
                <a:solidFill>
                  <a:schemeClr val="accent3"/>
                </a:solidFill>
                <a:sym typeface="+mn-lt"/>
              </a:rPr>
            </a:br>
            <a:r>
              <a:rPr lang="en-US" altLang="en-US" sz="650" b="1" dirty="0">
                <a:solidFill>
                  <a:schemeClr val="accent3"/>
                </a:solidFill>
                <a:sym typeface="+mn-lt"/>
              </a:rPr>
              <a:t>activity come from?)</a:t>
            </a:r>
          </a:p>
        </p:txBody>
      </p:sp>
      <p:sp>
        <p:nvSpPr>
          <p:cNvPr id="334" name="RectangleLegend1">
            <a:extLst>
              <a:ext uri="{FF2B5EF4-FFF2-40B4-BE49-F238E27FC236}">
                <a16:creationId xmlns:a16="http://schemas.microsoft.com/office/drawing/2014/main" id="{10822459-8C5C-4609-AE7B-EB960B70C4CE}"/>
              </a:ext>
            </a:extLst>
          </p:cNvPr>
          <p:cNvSpPr>
            <a:spLocks noChangeArrowheads="1"/>
          </p:cNvSpPr>
          <p:nvPr/>
        </p:nvSpPr>
        <p:spPr bwMode="auto">
          <a:xfrm>
            <a:off x="5999072" y="303347"/>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351" name="RectangleLegend2">
            <a:extLst>
              <a:ext uri="{FF2B5EF4-FFF2-40B4-BE49-F238E27FC236}">
                <a16:creationId xmlns:a16="http://schemas.microsoft.com/office/drawing/2014/main" id="{3F4C5A35-74C5-4181-9544-105EF0CEC1C8}"/>
              </a:ext>
            </a:extLst>
          </p:cNvPr>
          <p:cNvSpPr>
            <a:spLocks noChangeArrowheads="1"/>
          </p:cNvSpPr>
          <p:nvPr/>
        </p:nvSpPr>
        <p:spPr bwMode="auto">
          <a:xfrm>
            <a:off x="6934132" y="303347"/>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353" name="RectangleLegend3">
            <a:extLst>
              <a:ext uri="{FF2B5EF4-FFF2-40B4-BE49-F238E27FC236}">
                <a16:creationId xmlns:a16="http://schemas.microsoft.com/office/drawing/2014/main" id="{E0C68642-046B-4DAB-87E3-B48A712D824A}"/>
              </a:ext>
            </a:extLst>
          </p:cNvPr>
          <p:cNvSpPr>
            <a:spLocks noChangeArrowheads="1"/>
          </p:cNvSpPr>
          <p:nvPr/>
        </p:nvSpPr>
        <p:spPr bwMode="auto">
          <a:xfrm>
            <a:off x="8045522" y="303347"/>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355" name="Legend1">
            <a:extLst>
              <a:ext uri="{FF2B5EF4-FFF2-40B4-BE49-F238E27FC236}">
                <a16:creationId xmlns:a16="http://schemas.microsoft.com/office/drawing/2014/main" id="{0D469B0D-0689-4E56-949A-B73E6D42B49C}"/>
              </a:ext>
            </a:extLst>
          </p:cNvPr>
          <p:cNvSpPr>
            <a:spLocks noChangeArrowheads="1"/>
          </p:cNvSpPr>
          <p:nvPr/>
        </p:nvSpPr>
        <p:spPr bwMode="auto">
          <a:xfrm>
            <a:off x="6167528" y="297677"/>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357" name="Legend2">
            <a:extLst>
              <a:ext uri="{FF2B5EF4-FFF2-40B4-BE49-F238E27FC236}">
                <a16:creationId xmlns:a16="http://schemas.microsoft.com/office/drawing/2014/main" id="{F6C8D147-EAA6-46F4-AD97-AF62A73858E7}"/>
              </a:ext>
            </a:extLst>
          </p:cNvPr>
          <p:cNvSpPr>
            <a:spLocks noChangeArrowheads="1"/>
          </p:cNvSpPr>
          <p:nvPr/>
        </p:nvSpPr>
        <p:spPr bwMode="auto">
          <a:xfrm>
            <a:off x="7102588" y="297677"/>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359" name="Legend3">
            <a:extLst>
              <a:ext uri="{FF2B5EF4-FFF2-40B4-BE49-F238E27FC236}">
                <a16:creationId xmlns:a16="http://schemas.microsoft.com/office/drawing/2014/main" id="{7C526710-4C23-44F7-B509-9CC161CAEF36}"/>
              </a:ext>
            </a:extLst>
          </p:cNvPr>
          <p:cNvSpPr>
            <a:spLocks noChangeArrowheads="1"/>
          </p:cNvSpPr>
          <p:nvPr/>
        </p:nvSpPr>
        <p:spPr bwMode="auto">
          <a:xfrm>
            <a:off x="8213979" y="297677"/>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361" name="RectangleLegend1">
            <a:extLst>
              <a:ext uri="{FF2B5EF4-FFF2-40B4-BE49-F238E27FC236}">
                <a16:creationId xmlns:a16="http://schemas.microsoft.com/office/drawing/2014/main" id="{B1D70E4C-B38C-4151-BA57-3E3C9469F45E}"/>
              </a:ext>
            </a:extLst>
          </p:cNvPr>
          <p:cNvSpPr>
            <a:spLocks noChangeArrowheads="1"/>
          </p:cNvSpPr>
          <p:nvPr/>
        </p:nvSpPr>
        <p:spPr bwMode="auto">
          <a:xfrm>
            <a:off x="4332965" y="303347"/>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363" name="Legend1">
            <a:extLst>
              <a:ext uri="{FF2B5EF4-FFF2-40B4-BE49-F238E27FC236}">
                <a16:creationId xmlns:a16="http://schemas.microsoft.com/office/drawing/2014/main" id="{766D0F20-4C4F-4FB9-ADC3-E9CC171BCD03}"/>
              </a:ext>
            </a:extLst>
          </p:cNvPr>
          <p:cNvSpPr>
            <a:spLocks noChangeArrowheads="1"/>
          </p:cNvSpPr>
          <p:nvPr/>
        </p:nvSpPr>
        <p:spPr bwMode="auto">
          <a:xfrm>
            <a:off x="4501421" y="297677"/>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
        <p:nvSpPr>
          <p:cNvPr id="138" name="TextBox 137">
            <a:extLst>
              <a:ext uri="{FF2B5EF4-FFF2-40B4-BE49-F238E27FC236}">
                <a16:creationId xmlns:a16="http://schemas.microsoft.com/office/drawing/2014/main" id="{7C49DC5C-D7F5-42F3-B093-8108FE6F8E0C}"/>
              </a:ext>
            </a:extLst>
          </p:cNvPr>
          <p:cNvSpPr txBox="1"/>
          <p:nvPr/>
        </p:nvSpPr>
        <p:spPr>
          <a:xfrm>
            <a:off x="630101" y="6489702"/>
            <a:ext cx="7140711" cy="100027"/>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650" i="1" dirty="0"/>
              <a:t>Note: not all projects shown above need to be owned directly by the Web/mobile team, but rather are meant to represent a holistic view of technologies that will interact with or touch Web/mobile</a:t>
            </a:r>
          </a:p>
        </p:txBody>
      </p:sp>
    </p:spTree>
    <p:extLst>
      <p:ext uri="{BB962C8B-B14F-4D97-AF65-F5344CB8AC3E}">
        <p14:creationId xmlns:p14="http://schemas.microsoft.com/office/powerpoint/2010/main" val="31070635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14791344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8452" name="think-cell Slide" r:id="rId67" imgW="473" imgH="473" progId="TCLayout.ActiveDocument.1">
                  <p:embed/>
                </p:oleObj>
              </mc:Choice>
              <mc:Fallback>
                <p:oleObj name="think-cell Slide" r:id="rId67"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68"/>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10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err="1"/>
              <a:t>IVR</a:t>
            </a:r>
            <a:r>
              <a:rPr lang="en-US" dirty="0"/>
              <a:t> Level 3 Roadmap</a:t>
            </a:r>
          </a:p>
        </p:txBody>
      </p:sp>
      <p:sp>
        <p:nvSpPr>
          <p:cNvPr id="78" name="Text Placeholder 2">
            <a:extLst>
              <a:ext uri="{FF2B5EF4-FFF2-40B4-BE49-F238E27FC236}">
                <a16:creationId xmlns:a16="http://schemas.microsoft.com/office/drawing/2014/main" id="{FFCB65EA-AFD2-4705-89E6-B7B4BBD12BD7}"/>
              </a:ext>
            </a:extLst>
          </p:cNvPr>
          <p:cNvSpPr>
            <a:spLocks noGrp="1"/>
          </p:cNvSpPr>
          <p:nvPr>
            <p:custDataLst>
              <p:tags r:id="rId4"/>
            </p:custDataLst>
          </p:nvPr>
        </p:nvSpPr>
        <p:spPr bwMode="auto">
          <a:xfrm>
            <a:off x="4246563" y="622300"/>
            <a:ext cx="944563"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82E0115-930B-4B56-A6E6-87BC6D09CB8F}" type="datetime'''''''''''2''''''0''''''''''''''1''9'''''''''''''''''''''''">
              <a:rPr lang="en-US" altLang="en-US" sz="1100" b="1" smtClean="0">
                <a:solidFill>
                  <a:schemeClr val="accent3"/>
                </a:solidFill>
              </a:rPr>
              <a:pPr/>
              <a:t>2019</a:t>
            </a:fld>
            <a:endParaRPr lang="en-US" sz="1100" b="1" dirty="0">
              <a:solidFill>
                <a:schemeClr val="accent3"/>
              </a:solidFill>
              <a:sym typeface="+mn-lt"/>
            </a:endParaRPr>
          </a:p>
        </p:txBody>
      </p:sp>
      <p:sp>
        <p:nvSpPr>
          <p:cNvPr id="79" name="Text Placeholder 2">
            <a:extLst>
              <a:ext uri="{FF2B5EF4-FFF2-40B4-BE49-F238E27FC236}">
                <a16:creationId xmlns:a16="http://schemas.microsoft.com/office/drawing/2014/main" id="{1A8E011E-CC31-44E2-B337-06437A2322B6}"/>
              </a:ext>
            </a:extLst>
          </p:cNvPr>
          <p:cNvSpPr>
            <a:spLocks noGrp="1"/>
          </p:cNvSpPr>
          <p:nvPr>
            <p:custDataLst>
              <p:tags r:id="rId5"/>
            </p:custDataLst>
          </p:nvPr>
        </p:nvSpPr>
        <p:spPr bwMode="auto">
          <a:xfrm>
            <a:off x="5191124" y="622300"/>
            <a:ext cx="947738"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7688DB9-C3F2-40A9-B1EA-C15CA2CB0336}" type="datetime'''''20''''''''''''''''''''2''''0'''''">
              <a:rPr lang="en-US" altLang="en-US" sz="1100" b="1" smtClean="0">
                <a:solidFill>
                  <a:schemeClr val="accent3"/>
                </a:solidFill>
              </a:rPr>
              <a:pPr/>
              <a:t>2020</a:t>
            </a:fld>
            <a:endParaRPr lang="en-US" sz="1100" b="1" dirty="0">
              <a:solidFill>
                <a:schemeClr val="accent3"/>
              </a:solidFill>
              <a:sym typeface="+mn-lt"/>
            </a:endParaRPr>
          </a:p>
        </p:txBody>
      </p:sp>
      <p:sp>
        <p:nvSpPr>
          <p:cNvPr id="80" name="Text Placeholder 2">
            <a:extLst>
              <a:ext uri="{FF2B5EF4-FFF2-40B4-BE49-F238E27FC236}">
                <a16:creationId xmlns:a16="http://schemas.microsoft.com/office/drawing/2014/main" id="{323785C0-799E-4B07-935B-A5C881E52928}"/>
              </a:ext>
            </a:extLst>
          </p:cNvPr>
          <p:cNvSpPr>
            <a:spLocks noGrp="1"/>
          </p:cNvSpPr>
          <p:nvPr>
            <p:custDataLst>
              <p:tags r:id="rId6"/>
            </p:custDataLst>
          </p:nvPr>
        </p:nvSpPr>
        <p:spPr bwMode="auto">
          <a:xfrm>
            <a:off x="6138863" y="622300"/>
            <a:ext cx="944563"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F1B2B87-379F-42C0-8B2A-F05CB303ED59}" type="datetime'''''''''''''''2''0''''''''''''''2''''''''''''1'''''''">
              <a:rPr lang="en-US" altLang="en-US" sz="1100" b="1" smtClean="0">
                <a:solidFill>
                  <a:schemeClr val="accent3"/>
                </a:solidFill>
              </a:rPr>
              <a:pPr/>
              <a:t>2021</a:t>
            </a:fld>
            <a:endParaRPr lang="en-US" sz="1100" b="1" dirty="0">
              <a:solidFill>
                <a:schemeClr val="accent3"/>
              </a:solidFill>
              <a:sym typeface="+mn-lt"/>
            </a:endParaRPr>
          </a:p>
        </p:txBody>
      </p:sp>
      <p:sp>
        <p:nvSpPr>
          <p:cNvPr id="81" name="Text Placeholder 2">
            <a:extLst>
              <a:ext uri="{FF2B5EF4-FFF2-40B4-BE49-F238E27FC236}">
                <a16:creationId xmlns:a16="http://schemas.microsoft.com/office/drawing/2014/main" id="{12EB261A-4D09-4194-B0D9-9A231E49EEA5}"/>
              </a:ext>
            </a:extLst>
          </p:cNvPr>
          <p:cNvSpPr>
            <a:spLocks noGrp="1"/>
          </p:cNvSpPr>
          <p:nvPr>
            <p:custDataLst>
              <p:tags r:id="rId7"/>
            </p:custDataLst>
          </p:nvPr>
        </p:nvSpPr>
        <p:spPr bwMode="auto">
          <a:xfrm>
            <a:off x="7083426" y="622300"/>
            <a:ext cx="468313"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23AB06B-0629-4DC5-A96F-EF2BEF5185C8}" type="datetime'''''''2''''''''''''''''''0''2''''''''''''2'''''''''">
              <a:rPr lang="en-US" altLang="en-US" sz="1100" b="1" smtClean="0">
                <a:solidFill>
                  <a:schemeClr val="accent3"/>
                </a:solidFill>
                <a:sym typeface="+mn-lt"/>
              </a:rPr>
              <a:pPr/>
              <a:t>2022</a:t>
            </a:fld>
            <a:endParaRPr lang="en-US" sz="1100" b="1" dirty="0">
              <a:solidFill>
                <a:schemeClr val="accent3"/>
              </a:solidFill>
              <a:sym typeface="+mn-lt"/>
            </a:endParaRPr>
          </a:p>
        </p:txBody>
      </p:sp>
      <p:sp>
        <p:nvSpPr>
          <p:cNvPr id="83" name="Text Placeholder 2">
            <a:extLst>
              <a:ext uri="{FF2B5EF4-FFF2-40B4-BE49-F238E27FC236}">
                <a16:creationId xmlns:a16="http://schemas.microsoft.com/office/drawing/2014/main" id="{822D053D-800D-4CB9-BA03-38B7763C4D78}"/>
              </a:ext>
            </a:extLst>
          </p:cNvPr>
          <p:cNvSpPr>
            <a:spLocks noGrp="1"/>
          </p:cNvSpPr>
          <p:nvPr>
            <p:custDataLst>
              <p:tags r:id="rId8"/>
            </p:custDataLst>
          </p:nvPr>
        </p:nvSpPr>
        <p:spPr bwMode="auto">
          <a:xfrm>
            <a:off x="4246563" y="854075"/>
            <a:ext cx="233363"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039CFAA-A0BB-49F9-B1EA-FE09AD42479F}" type="datetime'''''''''Q''''''''''''''''''''''1'''''''''''''''''''''''''''">
              <a:rPr lang="en-US" altLang="en-US" sz="1100" b="1" smtClean="0">
                <a:solidFill>
                  <a:schemeClr val="accent3"/>
                </a:solidFill>
              </a:rPr>
              <a:pPr/>
              <a:t>Q1</a:t>
            </a:fld>
            <a:endParaRPr lang="en-US" sz="1100" b="1" dirty="0">
              <a:solidFill>
                <a:schemeClr val="accent3"/>
              </a:solidFill>
              <a:sym typeface="+mn-lt"/>
            </a:endParaRPr>
          </a:p>
        </p:txBody>
      </p:sp>
      <p:sp>
        <p:nvSpPr>
          <p:cNvPr id="84" name="Text Placeholder 2">
            <a:extLst>
              <a:ext uri="{FF2B5EF4-FFF2-40B4-BE49-F238E27FC236}">
                <a16:creationId xmlns:a16="http://schemas.microsoft.com/office/drawing/2014/main" id="{50FA4FE9-0D84-49F7-B231-73066E34CB84}"/>
              </a:ext>
            </a:extLst>
          </p:cNvPr>
          <p:cNvSpPr>
            <a:spLocks noGrp="1"/>
          </p:cNvSpPr>
          <p:nvPr>
            <p:custDataLst>
              <p:tags r:id="rId9"/>
            </p:custDataLst>
          </p:nvPr>
        </p:nvSpPr>
        <p:spPr bwMode="auto">
          <a:xfrm>
            <a:off x="4479925" y="854075"/>
            <a:ext cx="234950"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A1AFBE5-40EF-49D7-A00E-571E608744E0}" type="datetime'''''Q''''''''''''''''''''''''''''''''''''''''''2'''''">
              <a:rPr lang="en-US" altLang="en-US" sz="1100" b="1" smtClean="0">
                <a:solidFill>
                  <a:schemeClr val="accent3"/>
                </a:solidFill>
              </a:rPr>
              <a:pPr/>
              <a:t>Q2</a:t>
            </a:fld>
            <a:endParaRPr lang="en-US" sz="1100" b="1" dirty="0">
              <a:solidFill>
                <a:schemeClr val="accent3"/>
              </a:solidFill>
              <a:sym typeface="+mn-lt"/>
            </a:endParaRPr>
          </a:p>
        </p:txBody>
      </p:sp>
      <p:sp>
        <p:nvSpPr>
          <p:cNvPr id="85" name="Text Placeholder 2">
            <a:extLst>
              <a:ext uri="{FF2B5EF4-FFF2-40B4-BE49-F238E27FC236}">
                <a16:creationId xmlns:a16="http://schemas.microsoft.com/office/drawing/2014/main" id="{BC4D15C3-F4F0-40F7-900D-BD74EC6321D8}"/>
              </a:ext>
            </a:extLst>
          </p:cNvPr>
          <p:cNvSpPr>
            <a:spLocks noGrp="1"/>
          </p:cNvSpPr>
          <p:nvPr>
            <p:custDataLst>
              <p:tags r:id="rId10"/>
            </p:custDataLst>
          </p:nvPr>
        </p:nvSpPr>
        <p:spPr bwMode="auto">
          <a:xfrm>
            <a:off x="4714875" y="854075"/>
            <a:ext cx="238125"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6966A5E-1669-4227-B23E-8D9AEB3228FC}" type="datetime'''''''''Q''''''''''''''''''''''''''3'''''''''''''''''''">
              <a:rPr lang="en-US" altLang="en-US" sz="1100" b="1" smtClean="0">
                <a:solidFill>
                  <a:schemeClr val="accent3"/>
                </a:solidFill>
              </a:rPr>
              <a:pPr/>
              <a:t>Q3</a:t>
            </a:fld>
            <a:endParaRPr lang="en-US" sz="1100" b="1" dirty="0">
              <a:solidFill>
                <a:schemeClr val="accent3"/>
              </a:solidFill>
              <a:sym typeface="+mn-lt"/>
            </a:endParaRPr>
          </a:p>
        </p:txBody>
      </p:sp>
      <p:sp>
        <p:nvSpPr>
          <p:cNvPr id="86" name="Text Placeholder 2">
            <a:extLst>
              <a:ext uri="{FF2B5EF4-FFF2-40B4-BE49-F238E27FC236}">
                <a16:creationId xmlns:a16="http://schemas.microsoft.com/office/drawing/2014/main" id="{BA3C3989-96DD-42D3-BE20-1D5B353E977A}"/>
              </a:ext>
            </a:extLst>
          </p:cNvPr>
          <p:cNvSpPr>
            <a:spLocks noGrp="1"/>
          </p:cNvSpPr>
          <p:nvPr>
            <p:custDataLst>
              <p:tags r:id="rId11"/>
            </p:custDataLst>
          </p:nvPr>
        </p:nvSpPr>
        <p:spPr bwMode="auto">
          <a:xfrm>
            <a:off x="4953000" y="854075"/>
            <a:ext cx="238125"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88CC2EA-7B65-4F04-9640-BA0223244D34}" type="datetime'''''''''''Q''''4'''''''''''''">
              <a:rPr lang="en-US" altLang="en-US" sz="1100" b="1" smtClean="0">
                <a:solidFill>
                  <a:schemeClr val="accent3"/>
                </a:solidFill>
              </a:rPr>
              <a:pPr/>
              <a:t>Q4</a:t>
            </a:fld>
            <a:endParaRPr lang="en-US" sz="1100" b="1" dirty="0">
              <a:solidFill>
                <a:schemeClr val="accent3"/>
              </a:solidFill>
              <a:sym typeface="+mn-lt"/>
            </a:endParaRPr>
          </a:p>
        </p:txBody>
      </p:sp>
      <p:sp>
        <p:nvSpPr>
          <p:cNvPr id="87" name="Text Placeholder 2">
            <a:extLst>
              <a:ext uri="{FF2B5EF4-FFF2-40B4-BE49-F238E27FC236}">
                <a16:creationId xmlns:a16="http://schemas.microsoft.com/office/drawing/2014/main" id="{206AA86E-4BC7-4D26-A5C2-46756FC8E69C}"/>
              </a:ext>
            </a:extLst>
          </p:cNvPr>
          <p:cNvSpPr>
            <a:spLocks noGrp="1"/>
          </p:cNvSpPr>
          <p:nvPr>
            <p:custDataLst>
              <p:tags r:id="rId12"/>
            </p:custDataLst>
          </p:nvPr>
        </p:nvSpPr>
        <p:spPr bwMode="auto">
          <a:xfrm>
            <a:off x="5191125" y="854075"/>
            <a:ext cx="234950"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9BB50C6-27BB-47AB-BED4-92ABA9FC24E8}" type="datetime'''''''Q''''''''''''1'''''''''''">
              <a:rPr lang="en-US" altLang="en-US" sz="1100" b="1" smtClean="0">
                <a:solidFill>
                  <a:schemeClr val="accent3"/>
                </a:solidFill>
              </a:rPr>
              <a:pPr/>
              <a:t>Q1</a:t>
            </a:fld>
            <a:endParaRPr lang="en-US" sz="1100" b="1" dirty="0">
              <a:solidFill>
                <a:schemeClr val="accent3"/>
              </a:solidFill>
              <a:sym typeface="+mn-lt"/>
            </a:endParaRPr>
          </a:p>
        </p:txBody>
      </p:sp>
      <p:sp>
        <p:nvSpPr>
          <p:cNvPr id="88" name="Text Placeholder 2">
            <a:extLst>
              <a:ext uri="{FF2B5EF4-FFF2-40B4-BE49-F238E27FC236}">
                <a16:creationId xmlns:a16="http://schemas.microsoft.com/office/drawing/2014/main" id="{86FC7103-9C74-48B0-BD29-44FB295DD180}"/>
              </a:ext>
            </a:extLst>
          </p:cNvPr>
          <p:cNvSpPr>
            <a:spLocks noGrp="1"/>
          </p:cNvSpPr>
          <p:nvPr>
            <p:custDataLst>
              <p:tags r:id="rId13"/>
            </p:custDataLst>
          </p:nvPr>
        </p:nvSpPr>
        <p:spPr bwMode="auto">
          <a:xfrm>
            <a:off x="5426075" y="854075"/>
            <a:ext cx="236538"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C1BE7E5-43A9-4AE5-859F-53A586EE7BF5}" type="datetime'''''''Q''''''2'''''">
              <a:rPr lang="en-US" altLang="en-US" sz="1100" b="1" smtClean="0">
                <a:solidFill>
                  <a:schemeClr val="accent3"/>
                </a:solidFill>
              </a:rPr>
              <a:pPr/>
              <a:t>Q2</a:t>
            </a:fld>
            <a:endParaRPr lang="en-US" sz="1100" b="1" dirty="0">
              <a:solidFill>
                <a:schemeClr val="accent3"/>
              </a:solidFill>
              <a:sym typeface="+mn-lt"/>
            </a:endParaRPr>
          </a:p>
        </p:txBody>
      </p:sp>
      <p:sp>
        <p:nvSpPr>
          <p:cNvPr id="89" name="Text Placeholder 2">
            <a:extLst>
              <a:ext uri="{FF2B5EF4-FFF2-40B4-BE49-F238E27FC236}">
                <a16:creationId xmlns:a16="http://schemas.microsoft.com/office/drawing/2014/main" id="{E3EE3B4F-2B48-47AF-8C5C-6029C27DDDDF}"/>
              </a:ext>
            </a:extLst>
          </p:cNvPr>
          <p:cNvSpPr>
            <a:spLocks noGrp="1"/>
          </p:cNvSpPr>
          <p:nvPr>
            <p:custDataLst>
              <p:tags r:id="rId14"/>
            </p:custDataLst>
          </p:nvPr>
        </p:nvSpPr>
        <p:spPr bwMode="auto">
          <a:xfrm>
            <a:off x="5662613" y="854075"/>
            <a:ext cx="238125"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7FE0920-7A54-47A7-B4B1-B546013D2F5A}" type="datetime'''''''''''''Q''''''''''''''''''''''''''''''''''3'''''''''">
              <a:rPr lang="en-US" altLang="en-US" sz="1100" b="1" smtClean="0">
                <a:solidFill>
                  <a:schemeClr val="accent3"/>
                </a:solidFill>
              </a:rPr>
              <a:pPr/>
              <a:t>Q3</a:t>
            </a:fld>
            <a:endParaRPr lang="en-US" sz="1100" b="1" dirty="0">
              <a:solidFill>
                <a:schemeClr val="accent3"/>
              </a:solidFill>
              <a:sym typeface="+mn-lt"/>
            </a:endParaRPr>
          </a:p>
        </p:txBody>
      </p:sp>
      <p:sp>
        <p:nvSpPr>
          <p:cNvPr id="98" name="Text Placeholder 2">
            <a:extLst>
              <a:ext uri="{FF2B5EF4-FFF2-40B4-BE49-F238E27FC236}">
                <a16:creationId xmlns:a16="http://schemas.microsoft.com/office/drawing/2014/main" id="{BF3B51F2-4525-4D7A-827E-FD56B62A8DC6}"/>
              </a:ext>
            </a:extLst>
          </p:cNvPr>
          <p:cNvSpPr>
            <a:spLocks noGrp="1"/>
          </p:cNvSpPr>
          <p:nvPr>
            <p:custDataLst>
              <p:tags r:id="rId15"/>
            </p:custDataLst>
          </p:nvPr>
        </p:nvSpPr>
        <p:spPr bwMode="auto">
          <a:xfrm>
            <a:off x="5900738" y="854075"/>
            <a:ext cx="238125"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8FC54D60-9354-446D-A5E6-A07FB13326A7}" type="datetime'''''''''''''''''''''''''''''''''''Q''''''4'''''''''''''''">
              <a:rPr lang="en-US" altLang="en-US" sz="1100" b="1" smtClean="0">
                <a:solidFill>
                  <a:schemeClr val="accent3"/>
                </a:solidFill>
              </a:rPr>
              <a:pPr/>
              <a:t>Q4</a:t>
            </a:fld>
            <a:endParaRPr lang="en-US" sz="1100" b="1" dirty="0">
              <a:solidFill>
                <a:schemeClr val="accent3"/>
              </a:solidFill>
              <a:sym typeface="+mn-lt"/>
            </a:endParaRPr>
          </a:p>
        </p:txBody>
      </p:sp>
      <p:sp>
        <p:nvSpPr>
          <p:cNvPr id="99" name="Text Placeholder 2">
            <a:extLst>
              <a:ext uri="{FF2B5EF4-FFF2-40B4-BE49-F238E27FC236}">
                <a16:creationId xmlns:a16="http://schemas.microsoft.com/office/drawing/2014/main" id="{E2381A5A-697A-40EA-9C61-81AB0387C63C}"/>
              </a:ext>
            </a:extLst>
          </p:cNvPr>
          <p:cNvSpPr>
            <a:spLocks noGrp="1"/>
          </p:cNvSpPr>
          <p:nvPr>
            <p:custDataLst>
              <p:tags r:id="rId16"/>
            </p:custDataLst>
          </p:nvPr>
        </p:nvSpPr>
        <p:spPr bwMode="auto">
          <a:xfrm>
            <a:off x="6138863" y="854075"/>
            <a:ext cx="233363"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67856D1-28CD-45B2-AA3A-D36F73CDB64B}" type="datetime'''''Q''''''1'''''''''''''''''''''''''''''''''''''''''''''''''">
              <a:rPr lang="en-US" altLang="en-US" sz="1100" b="1" smtClean="0">
                <a:solidFill>
                  <a:schemeClr val="accent3"/>
                </a:solidFill>
              </a:rPr>
              <a:pPr/>
              <a:t>Q1</a:t>
            </a:fld>
            <a:endParaRPr lang="en-US" sz="1100" b="1" dirty="0">
              <a:solidFill>
                <a:schemeClr val="accent3"/>
              </a:solidFill>
              <a:sym typeface="+mn-lt"/>
            </a:endParaRPr>
          </a:p>
        </p:txBody>
      </p:sp>
      <p:sp>
        <p:nvSpPr>
          <p:cNvPr id="100" name="Text Placeholder 2">
            <a:extLst>
              <a:ext uri="{FF2B5EF4-FFF2-40B4-BE49-F238E27FC236}">
                <a16:creationId xmlns:a16="http://schemas.microsoft.com/office/drawing/2014/main" id="{59558026-4A11-439A-8FFE-FA2C33C92571}"/>
              </a:ext>
            </a:extLst>
          </p:cNvPr>
          <p:cNvSpPr>
            <a:spLocks noGrp="1"/>
          </p:cNvSpPr>
          <p:nvPr>
            <p:custDataLst>
              <p:tags r:id="rId17"/>
            </p:custDataLst>
          </p:nvPr>
        </p:nvSpPr>
        <p:spPr bwMode="auto">
          <a:xfrm>
            <a:off x="6372225" y="854075"/>
            <a:ext cx="234950"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D77A83D-5BDE-46E6-B418-6099A0D9B799}" type="datetime'''''Q''2'''''''''''">
              <a:rPr lang="en-US" altLang="en-US" sz="1100" b="1" smtClean="0">
                <a:solidFill>
                  <a:schemeClr val="accent3"/>
                </a:solidFill>
              </a:rPr>
              <a:pPr/>
              <a:t>Q2</a:t>
            </a:fld>
            <a:endParaRPr lang="en-US" sz="1100" b="1" dirty="0">
              <a:solidFill>
                <a:schemeClr val="accent3"/>
              </a:solidFill>
              <a:sym typeface="+mn-lt"/>
            </a:endParaRPr>
          </a:p>
        </p:txBody>
      </p:sp>
      <p:sp>
        <p:nvSpPr>
          <p:cNvPr id="101" name="Text Placeholder 2">
            <a:extLst>
              <a:ext uri="{FF2B5EF4-FFF2-40B4-BE49-F238E27FC236}">
                <a16:creationId xmlns:a16="http://schemas.microsoft.com/office/drawing/2014/main" id="{63303B0A-0E3C-4F1B-A674-9461AA62D092}"/>
              </a:ext>
            </a:extLst>
          </p:cNvPr>
          <p:cNvSpPr>
            <a:spLocks noGrp="1"/>
          </p:cNvSpPr>
          <p:nvPr>
            <p:custDataLst>
              <p:tags r:id="rId18"/>
            </p:custDataLst>
          </p:nvPr>
        </p:nvSpPr>
        <p:spPr bwMode="auto">
          <a:xfrm>
            <a:off x="6607175" y="854075"/>
            <a:ext cx="238125"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F91F708-771E-4980-9AEC-6DD227B3C141}" type="datetime'''''''''''''''''''''''''''Q''''''''3'''''''''''''''">
              <a:rPr lang="en-US" altLang="en-US" sz="1100" b="1" smtClean="0">
                <a:solidFill>
                  <a:schemeClr val="accent3"/>
                </a:solidFill>
              </a:rPr>
              <a:pPr/>
              <a:t>Q3</a:t>
            </a:fld>
            <a:endParaRPr lang="en-US" sz="1100" b="1" dirty="0">
              <a:solidFill>
                <a:schemeClr val="accent3"/>
              </a:solidFill>
              <a:sym typeface="+mn-lt"/>
            </a:endParaRPr>
          </a:p>
        </p:txBody>
      </p:sp>
      <p:sp>
        <p:nvSpPr>
          <p:cNvPr id="102" name="Text Placeholder 2">
            <a:extLst>
              <a:ext uri="{FF2B5EF4-FFF2-40B4-BE49-F238E27FC236}">
                <a16:creationId xmlns:a16="http://schemas.microsoft.com/office/drawing/2014/main" id="{99C974BD-40BA-4A81-A4A6-DAB78DDE821E}"/>
              </a:ext>
            </a:extLst>
          </p:cNvPr>
          <p:cNvSpPr>
            <a:spLocks noGrp="1"/>
          </p:cNvSpPr>
          <p:nvPr>
            <p:custDataLst>
              <p:tags r:id="rId19"/>
            </p:custDataLst>
          </p:nvPr>
        </p:nvSpPr>
        <p:spPr bwMode="auto">
          <a:xfrm>
            <a:off x="6845300" y="854075"/>
            <a:ext cx="238125"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02558E6-9864-4E04-9613-D1A3F18BE1F3}" type="datetime'''''''Q''''''''''''''''''''''4'''">
              <a:rPr lang="en-US" altLang="en-US" sz="1100" b="1" smtClean="0">
                <a:solidFill>
                  <a:schemeClr val="accent3"/>
                </a:solidFill>
              </a:rPr>
              <a:pPr/>
              <a:t>Q4</a:t>
            </a:fld>
            <a:endParaRPr lang="en-US" sz="1100" b="1" dirty="0">
              <a:solidFill>
                <a:schemeClr val="accent3"/>
              </a:solidFill>
              <a:sym typeface="+mn-lt"/>
            </a:endParaRPr>
          </a:p>
        </p:txBody>
      </p:sp>
      <p:sp>
        <p:nvSpPr>
          <p:cNvPr id="104" name="Text Placeholder 2">
            <a:extLst>
              <a:ext uri="{FF2B5EF4-FFF2-40B4-BE49-F238E27FC236}">
                <a16:creationId xmlns:a16="http://schemas.microsoft.com/office/drawing/2014/main" id="{B1A270BD-D576-4213-91FD-C470FEDCA83E}"/>
              </a:ext>
            </a:extLst>
          </p:cNvPr>
          <p:cNvSpPr>
            <a:spLocks noGrp="1"/>
          </p:cNvSpPr>
          <p:nvPr>
            <p:custDataLst>
              <p:tags r:id="rId20"/>
            </p:custDataLst>
          </p:nvPr>
        </p:nvSpPr>
        <p:spPr bwMode="auto">
          <a:xfrm>
            <a:off x="7083425" y="854075"/>
            <a:ext cx="233363"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39926E4-48E3-484E-A27D-65ED1E892A85}" type="datetime'''''''''Q1'''''''''''''''''''''''''''''">
              <a:rPr lang="en-US" altLang="en-US" sz="1100" b="1" smtClean="0">
                <a:solidFill>
                  <a:schemeClr val="accent3"/>
                </a:solidFill>
              </a:rPr>
              <a:pPr/>
              <a:t>Q1</a:t>
            </a:fld>
            <a:endParaRPr lang="en-US" sz="1100" b="1" dirty="0">
              <a:solidFill>
                <a:schemeClr val="accent3"/>
              </a:solidFill>
              <a:sym typeface="+mn-lt"/>
            </a:endParaRPr>
          </a:p>
        </p:txBody>
      </p:sp>
      <p:sp>
        <p:nvSpPr>
          <p:cNvPr id="105" name="Text Placeholder 2">
            <a:extLst>
              <a:ext uri="{FF2B5EF4-FFF2-40B4-BE49-F238E27FC236}">
                <a16:creationId xmlns:a16="http://schemas.microsoft.com/office/drawing/2014/main" id="{551371C1-6187-4B05-8C06-0FFE37B1CA6E}"/>
              </a:ext>
            </a:extLst>
          </p:cNvPr>
          <p:cNvSpPr>
            <a:spLocks noGrp="1"/>
          </p:cNvSpPr>
          <p:nvPr>
            <p:custDataLst>
              <p:tags r:id="rId21"/>
            </p:custDataLst>
          </p:nvPr>
        </p:nvSpPr>
        <p:spPr bwMode="auto">
          <a:xfrm>
            <a:off x="7316788" y="854075"/>
            <a:ext cx="234950" cy="2317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DF9F3C1-F447-4B63-9AE5-AC3D98142766}" type="datetime'''''''''''''''Q2'''''''''''''''''">
              <a:rPr lang="en-US" altLang="en-US" sz="1100" b="1" smtClean="0">
                <a:solidFill>
                  <a:schemeClr val="accent3"/>
                </a:solidFill>
              </a:rPr>
              <a:pPr/>
              <a:t>Q2</a:t>
            </a:fld>
            <a:endParaRPr lang="en-US" sz="1100" b="1" dirty="0">
              <a:solidFill>
                <a:schemeClr val="accent3"/>
              </a:solidFill>
              <a:sym typeface="+mn-lt"/>
            </a:endParaRPr>
          </a:p>
        </p:txBody>
      </p:sp>
      <p:cxnSp>
        <p:nvCxnSpPr>
          <p:cNvPr id="112" name="Straight Connector 111">
            <a:extLst>
              <a:ext uri="{FF2B5EF4-FFF2-40B4-BE49-F238E27FC236}">
                <a16:creationId xmlns:a16="http://schemas.microsoft.com/office/drawing/2014/main" id="{F8FF1F6C-20E2-4262-9C40-A5DCA0E679C8}"/>
              </a:ext>
            </a:extLst>
          </p:cNvPr>
          <p:cNvCxnSpPr/>
          <p:nvPr>
            <p:custDataLst>
              <p:tags r:id="rId22"/>
            </p:custDataLst>
          </p:nvPr>
        </p:nvCxnSpPr>
        <p:spPr bwMode="gray">
          <a:xfrm>
            <a:off x="6138862" y="854075"/>
            <a:ext cx="88900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17BFBFEC-BA9C-48B5-BD68-9125EF445011}"/>
              </a:ext>
            </a:extLst>
          </p:cNvPr>
          <p:cNvCxnSpPr/>
          <p:nvPr>
            <p:custDataLst>
              <p:tags r:id="rId23"/>
            </p:custDataLst>
          </p:nvPr>
        </p:nvCxnSpPr>
        <p:spPr bwMode="gray">
          <a:xfrm>
            <a:off x="4246562" y="854075"/>
            <a:ext cx="88900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43BCF67A-0F8A-4021-8ACE-A1E1D91A6A23}"/>
              </a:ext>
            </a:extLst>
          </p:cNvPr>
          <p:cNvCxnSpPr/>
          <p:nvPr>
            <p:custDataLst>
              <p:tags r:id="rId24"/>
            </p:custDataLst>
          </p:nvPr>
        </p:nvCxnSpPr>
        <p:spPr bwMode="gray">
          <a:xfrm>
            <a:off x="5191125" y="854075"/>
            <a:ext cx="89217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797C4BB1-24D5-4C35-8862-FB0F62E28020}"/>
              </a:ext>
            </a:extLst>
          </p:cNvPr>
          <p:cNvCxnSpPr/>
          <p:nvPr>
            <p:custDataLst>
              <p:tags r:id="rId25"/>
            </p:custDataLst>
          </p:nvPr>
        </p:nvCxnSpPr>
        <p:spPr bwMode="gray">
          <a:xfrm>
            <a:off x="7083426" y="854075"/>
            <a:ext cx="46831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66E3904F-BA2C-4919-8AD6-EBABB7E20A61}"/>
              </a:ext>
            </a:extLst>
          </p:cNvPr>
          <p:cNvCxnSpPr/>
          <p:nvPr>
            <p:custDataLst>
              <p:tags r:id="rId26"/>
            </p:custDataLst>
          </p:nvPr>
        </p:nvCxnSpPr>
        <p:spPr bwMode="gray">
          <a:xfrm>
            <a:off x="4246563" y="1085850"/>
            <a:ext cx="0" cy="50958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ECE36EB-8FFD-4FC9-9BD8-9E759967986C}"/>
              </a:ext>
            </a:extLst>
          </p:cNvPr>
          <p:cNvCxnSpPr/>
          <p:nvPr>
            <p:custDataLst>
              <p:tags r:id="rId27"/>
            </p:custDataLst>
          </p:nvPr>
        </p:nvCxnSpPr>
        <p:spPr bwMode="gray">
          <a:xfrm>
            <a:off x="6138863" y="1085850"/>
            <a:ext cx="0" cy="50958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2F41FD44-E014-4D55-8EF7-D555737A35CE}"/>
              </a:ext>
            </a:extLst>
          </p:cNvPr>
          <p:cNvCxnSpPr/>
          <p:nvPr>
            <p:custDataLst>
              <p:tags r:id="rId28"/>
            </p:custDataLst>
          </p:nvPr>
        </p:nvCxnSpPr>
        <p:spPr bwMode="gray">
          <a:xfrm>
            <a:off x="5191125" y="1085850"/>
            <a:ext cx="0" cy="50958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79B0E03C-234B-4B57-9A2A-E3440EDA495F}"/>
              </a:ext>
            </a:extLst>
          </p:cNvPr>
          <p:cNvCxnSpPr/>
          <p:nvPr>
            <p:custDataLst>
              <p:tags r:id="rId29"/>
            </p:custDataLst>
          </p:nvPr>
        </p:nvCxnSpPr>
        <p:spPr bwMode="gray">
          <a:xfrm>
            <a:off x="7551738" y="1085850"/>
            <a:ext cx="0" cy="50958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1FFBA25-81C3-44F0-994A-AE8DD4C3C721}"/>
              </a:ext>
            </a:extLst>
          </p:cNvPr>
          <p:cNvCxnSpPr/>
          <p:nvPr>
            <p:custDataLst>
              <p:tags r:id="rId30"/>
            </p:custDataLst>
          </p:nvPr>
        </p:nvCxnSpPr>
        <p:spPr bwMode="gray">
          <a:xfrm>
            <a:off x="7083425" y="1085850"/>
            <a:ext cx="0" cy="50958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D2C06DF0-E56F-46AE-8040-E7279F9F2BD7}"/>
              </a:ext>
            </a:extLst>
          </p:cNvPr>
          <p:cNvCxnSpPr/>
          <p:nvPr>
            <p:custDataLst>
              <p:tags r:id="rId31"/>
            </p:custDataLst>
          </p:nvPr>
        </p:nvCxnSpPr>
        <p:spPr bwMode="gray">
          <a:xfrm>
            <a:off x="6845300" y="1085850"/>
            <a:ext cx="0" cy="50958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25958DC8-2F3F-475B-81FC-C00170AD2C26}"/>
              </a:ext>
            </a:extLst>
          </p:cNvPr>
          <p:cNvCxnSpPr/>
          <p:nvPr>
            <p:custDataLst>
              <p:tags r:id="rId32"/>
            </p:custDataLst>
          </p:nvPr>
        </p:nvCxnSpPr>
        <p:spPr bwMode="gray">
          <a:xfrm>
            <a:off x="4953000" y="1085850"/>
            <a:ext cx="0" cy="50958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5DBF20D-A3D6-4AF9-8F7F-1127EFFED3F2}"/>
              </a:ext>
            </a:extLst>
          </p:cNvPr>
          <p:cNvCxnSpPr/>
          <p:nvPr>
            <p:custDataLst>
              <p:tags r:id="rId33"/>
            </p:custDataLst>
          </p:nvPr>
        </p:nvCxnSpPr>
        <p:spPr bwMode="gray">
          <a:xfrm>
            <a:off x="6372225" y="1085850"/>
            <a:ext cx="0" cy="50958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B00C5BA5-91A9-45E7-A2BD-AA43E8EB89A4}"/>
              </a:ext>
            </a:extLst>
          </p:cNvPr>
          <p:cNvCxnSpPr/>
          <p:nvPr>
            <p:custDataLst>
              <p:tags r:id="rId34"/>
            </p:custDataLst>
          </p:nvPr>
        </p:nvCxnSpPr>
        <p:spPr bwMode="gray">
          <a:xfrm>
            <a:off x="5662613" y="1085850"/>
            <a:ext cx="0" cy="50958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03BD3A3-9C86-4E77-802A-1D7F878C32BB}"/>
              </a:ext>
            </a:extLst>
          </p:cNvPr>
          <p:cNvCxnSpPr/>
          <p:nvPr>
            <p:custDataLst>
              <p:tags r:id="rId35"/>
            </p:custDataLst>
          </p:nvPr>
        </p:nvCxnSpPr>
        <p:spPr bwMode="gray">
          <a:xfrm>
            <a:off x="4714875" y="1085850"/>
            <a:ext cx="0" cy="50958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1D42495A-58EB-45C4-8266-A2EE2356CB48}"/>
              </a:ext>
            </a:extLst>
          </p:cNvPr>
          <p:cNvCxnSpPr/>
          <p:nvPr>
            <p:custDataLst>
              <p:tags r:id="rId36"/>
            </p:custDataLst>
          </p:nvPr>
        </p:nvCxnSpPr>
        <p:spPr bwMode="gray">
          <a:xfrm>
            <a:off x="4479925" y="1085850"/>
            <a:ext cx="0" cy="50958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06A7F7BF-431B-41A5-910A-8B266C8058EC}"/>
              </a:ext>
            </a:extLst>
          </p:cNvPr>
          <p:cNvCxnSpPr/>
          <p:nvPr>
            <p:custDataLst>
              <p:tags r:id="rId37"/>
            </p:custDataLst>
          </p:nvPr>
        </p:nvCxnSpPr>
        <p:spPr bwMode="gray">
          <a:xfrm>
            <a:off x="5426075" y="1085850"/>
            <a:ext cx="0" cy="50958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DC47F05-FC06-4C5C-A09A-97F5D496BD27}"/>
              </a:ext>
            </a:extLst>
          </p:cNvPr>
          <p:cNvCxnSpPr/>
          <p:nvPr>
            <p:custDataLst>
              <p:tags r:id="rId38"/>
            </p:custDataLst>
          </p:nvPr>
        </p:nvCxnSpPr>
        <p:spPr bwMode="gray">
          <a:xfrm>
            <a:off x="6607175" y="1085850"/>
            <a:ext cx="0" cy="50958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C92EC7E1-D295-48D6-985F-F06F00DA79B3}"/>
              </a:ext>
            </a:extLst>
          </p:cNvPr>
          <p:cNvCxnSpPr/>
          <p:nvPr>
            <p:custDataLst>
              <p:tags r:id="rId39"/>
            </p:custDataLst>
          </p:nvPr>
        </p:nvCxnSpPr>
        <p:spPr bwMode="gray">
          <a:xfrm>
            <a:off x="7316788" y="1085850"/>
            <a:ext cx="0" cy="50958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A8CDB5E8-EE29-4085-BA81-5C5B87E2EC01}"/>
              </a:ext>
            </a:extLst>
          </p:cNvPr>
          <p:cNvCxnSpPr/>
          <p:nvPr>
            <p:custDataLst>
              <p:tags r:id="rId40"/>
            </p:custDataLst>
          </p:nvPr>
        </p:nvCxnSpPr>
        <p:spPr bwMode="gray">
          <a:xfrm>
            <a:off x="5900738" y="1085850"/>
            <a:ext cx="0" cy="50958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84C8040C-960E-4197-B4C2-5B57740B7629}"/>
              </a:ext>
            </a:extLst>
          </p:cNvPr>
          <p:cNvCxnSpPr/>
          <p:nvPr>
            <p:custDataLst>
              <p:tags r:id="rId41"/>
            </p:custDataLst>
          </p:nvPr>
        </p:nvCxnSpPr>
        <p:spPr bwMode="gray">
          <a:xfrm>
            <a:off x="174625" y="464820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CCA48552-BD50-4009-B510-717F63F17512}"/>
              </a:ext>
            </a:extLst>
          </p:cNvPr>
          <p:cNvCxnSpPr/>
          <p:nvPr>
            <p:custDataLst>
              <p:tags r:id="rId42"/>
            </p:custDataLst>
          </p:nvPr>
        </p:nvCxnSpPr>
        <p:spPr bwMode="gray">
          <a:xfrm>
            <a:off x="174625" y="346075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609EAC55-B01C-4FE0-A9ED-FA17728BBF66}"/>
              </a:ext>
            </a:extLst>
          </p:cNvPr>
          <p:cNvCxnSpPr/>
          <p:nvPr>
            <p:custDataLst>
              <p:tags r:id="rId43"/>
            </p:custDataLst>
          </p:nvPr>
        </p:nvCxnSpPr>
        <p:spPr bwMode="gray">
          <a:xfrm>
            <a:off x="174625" y="533082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B2F9F0E-B958-4F15-A79A-B889A41D1F10}"/>
              </a:ext>
            </a:extLst>
          </p:cNvPr>
          <p:cNvCxnSpPr/>
          <p:nvPr>
            <p:custDataLst>
              <p:tags r:id="rId44"/>
            </p:custDataLst>
          </p:nvPr>
        </p:nvCxnSpPr>
        <p:spPr bwMode="gray">
          <a:xfrm>
            <a:off x="174625" y="2273300"/>
            <a:ext cx="8794750" cy="0"/>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3644296A-8A13-4881-B299-DDE15D3B8699}"/>
              </a:ext>
            </a:extLst>
          </p:cNvPr>
          <p:cNvCxnSpPr/>
          <p:nvPr>
            <p:custDataLst>
              <p:tags r:id="rId45"/>
            </p:custDataLst>
          </p:nvPr>
        </p:nvCxnSpPr>
        <p:spPr bwMode="gray">
          <a:xfrm>
            <a:off x="174625" y="618172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D6B5115C-3CFD-4C43-99DD-0F80618E3149}"/>
              </a:ext>
            </a:extLst>
          </p:cNvPr>
          <p:cNvCxnSpPr/>
          <p:nvPr>
            <p:custDataLst>
              <p:tags r:id="rId46"/>
            </p:custDataLst>
          </p:nvPr>
        </p:nvCxnSpPr>
        <p:spPr bwMode="gray">
          <a:xfrm>
            <a:off x="174625" y="1085850"/>
            <a:ext cx="8794750"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5FAA891-9887-42F8-8E28-9470699F5FB8}"/>
              </a:ext>
            </a:extLst>
          </p:cNvPr>
          <p:cNvCxnSpPr/>
          <p:nvPr>
            <p:custDataLst>
              <p:tags r:id="rId47"/>
            </p:custDataLst>
          </p:nvPr>
        </p:nvCxnSpPr>
        <p:spPr bwMode="gray">
          <a:xfrm>
            <a:off x="4875212" y="1336675"/>
            <a:ext cx="668338"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B30DA373-F99A-41C4-999F-E5D7B214F72D}"/>
              </a:ext>
            </a:extLst>
          </p:cNvPr>
          <p:cNvCxnSpPr/>
          <p:nvPr>
            <p:custDataLst>
              <p:tags r:id="rId48"/>
            </p:custDataLst>
          </p:nvPr>
        </p:nvCxnSpPr>
        <p:spPr bwMode="gray">
          <a:xfrm>
            <a:off x="6529388" y="4899025"/>
            <a:ext cx="633413" cy="0"/>
          </a:xfrm>
          <a:prstGeom prst="line">
            <a:avLst/>
          </a:prstGeom>
          <a:ln w="38100" cap="flat" cmpd="sng" algn="ctr">
            <a:solidFill>
              <a:schemeClr val="folHlink"/>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7EC045A-48E4-45BB-8CAE-0006269EFFED}"/>
              </a:ext>
            </a:extLst>
          </p:cNvPr>
          <p:cNvCxnSpPr/>
          <p:nvPr>
            <p:custDataLst>
              <p:tags r:id="rId49"/>
            </p:custDataLst>
          </p:nvPr>
        </p:nvCxnSpPr>
        <p:spPr bwMode="gray">
          <a:xfrm>
            <a:off x="4398962" y="1336675"/>
            <a:ext cx="47148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F2A3EA06-DAA0-4DD5-A5D2-337613BEF79B}"/>
              </a:ext>
            </a:extLst>
          </p:cNvPr>
          <p:cNvCxnSpPr/>
          <p:nvPr>
            <p:custDataLst>
              <p:tags r:id="rId50"/>
            </p:custDataLst>
          </p:nvPr>
        </p:nvCxnSpPr>
        <p:spPr bwMode="gray">
          <a:xfrm>
            <a:off x="6607175" y="5581650"/>
            <a:ext cx="9445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3240B79-BFA4-471B-BE8B-6B91CC7784F9}"/>
              </a:ext>
            </a:extLst>
          </p:cNvPr>
          <p:cNvCxnSpPr/>
          <p:nvPr>
            <p:custDataLst>
              <p:tags r:id="rId51"/>
            </p:custDataLst>
          </p:nvPr>
        </p:nvCxnSpPr>
        <p:spPr bwMode="gray">
          <a:xfrm>
            <a:off x="5900737" y="2524125"/>
            <a:ext cx="47148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430B6140-E90F-420C-A1E7-06E67AB62C40}"/>
              </a:ext>
            </a:extLst>
          </p:cNvPr>
          <p:cNvCxnSpPr/>
          <p:nvPr>
            <p:custDataLst>
              <p:tags r:id="rId52"/>
            </p:custDataLst>
          </p:nvPr>
        </p:nvCxnSpPr>
        <p:spPr bwMode="gray">
          <a:xfrm>
            <a:off x="6057900" y="3711575"/>
            <a:ext cx="887413" cy="0"/>
          </a:xfrm>
          <a:prstGeom prst="line">
            <a:avLst/>
          </a:prstGeom>
          <a:ln w="38100" cap="flat" cmpd="sng" algn="ctr">
            <a:solidFill>
              <a:schemeClr val="folHlink"/>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0" name="Text Placeholder 2">
            <a:extLst>
              <a:ext uri="{FF2B5EF4-FFF2-40B4-BE49-F238E27FC236}">
                <a16:creationId xmlns:a16="http://schemas.microsoft.com/office/drawing/2014/main" id="{169AA363-3DC3-4FD0-8F57-622D3B9673B3}"/>
              </a:ext>
            </a:extLst>
          </p:cNvPr>
          <p:cNvSpPr>
            <a:spLocks noGrp="1"/>
          </p:cNvSpPr>
          <p:nvPr>
            <p:custDataLst>
              <p:tags r:id="rId53"/>
            </p:custDataLst>
          </p:nvPr>
        </p:nvSpPr>
        <p:spPr bwMode="auto">
          <a:xfrm>
            <a:off x="174625" y="3633788"/>
            <a:ext cx="4016375" cy="8413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sz="1100" dirty="0">
                <a:sym typeface="+mn-lt"/>
              </a:rPr>
              <a:t>Add advanced functionality to content management </a:t>
            </a:r>
            <a:br>
              <a:rPr lang="en-US" sz="1100" dirty="0">
                <a:sym typeface="+mn-lt"/>
              </a:rPr>
            </a:br>
            <a:r>
              <a:rPr lang="en-US" sz="1100" dirty="0">
                <a:sym typeface="+mn-lt"/>
              </a:rPr>
              <a:t>(i.e. design &amp; execution) systems</a:t>
            </a:r>
          </a:p>
          <a:p>
            <a:pPr lvl="2"/>
            <a:r>
              <a:rPr lang="en-US" sz="1100" dirty="0">
                <a:sym typeface="+mn-lt"/>
              </a:rPr>
              <a:t>Identify requirements and test existing system capabilities</a:t>
            </a:r>
          </a:p>
          <a:p>
            <a:pPr lvl="2"/>
            <a:r>
              <a:rPr lang="en-US" sz="1100" dirty="0">
                <a:sym typeface="+mn-lt"/>
              </a:rPr>
              <a:t>Identify new vendors (e.g., Magnolia)</a:t>
            </a:r>
          </a:p>
          <a:p>
            <a:pPr lvl="2"/>
            <a:r>
              <a:rPr lang="en-US" sz="1100" dirty="0">
                <a:sym typeface="+mn-lt"/>
              </a:rPr>
              <a:t>Design and implement new functionality</a:t>
            </a:r>
          </a:p>
        </p:txBody>
      </p:sp>
      <p:sp>
        <p:nvSpPr>
          <p:cNvPr id="206" name="Text Placeholder 2">
            <a:extLst>
              <a:ext uri="{FF2B5EF4-FFF2-40B4-BE49-F238E27FC236}">
                <a16:creationId xmlns:a16="http://schemas.microsoft.com/office/drawing/2014/main" id="{FC6A356F-F017-4E1E-87F9-C342768B4502}"/>
              </a:ext>
            </a:extLst>
          </p:cNvPr>
          <p:cNvSpPr>
            <a:spLocks noGrp="1"/>
          </p:cNvSpPr>
          <p:nvPr>
            <p:custDataLst>
              <p:tags r:id="rId54"/>
            </p:custDataLst>
          </p:nvPr>
        </p:nvSpPr>
        <p:spPr bwMode="auto">
          <a:xfrm>
            <a:off x="174625" y="4821238"/>
            <a:ext cx="3911600" cy="3365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1100" dirty="0"/>
              <a:t>Develop advanced predictive capabilities through </a:t>
            </a:r>
            <a:r>
              <a:rPr lang="en-US" altLang="en-US" sz="1100" dirty="0" err="1"/>
              <a:t>Aclara</a:t>
            </a:r>
            <a:r>
              <a:rPr lang="en-US" altLang="en-US" sz="1100" dirty="0"/>
              <a:t/>
            </a:r>
            <a:br>
              <a:rPr lang="en-US" altLang="en-US" sz="1100" dirty="0"/>
            </a:br>
            <a:r>
              <a:rPr lang="en-US" altLang="en-US" sz="1100" dirty="0"/>
              <a:t>(e.g., allow customers to perform “what if” scenario analysis)</a:t>
            </a:r>
            <a:endParaRPr lang="en-US" sz="1100" dirty="0">
              <a:sym typeface="+mn-lt"/>
            </a:endParaRPr>
          </a:p>
        </p:txBody>
      </p:sp>
      <p:sp>
        <p:nvSpPr>
          <p:cNvPr id="224" name="Text Placeholder 2">
            <a:extLst>
              <a:ext uri="{FF2B5EF4-FFF2-40B4-BE49-F238E27FC236}">
                <a16:creationId xmlns:a16="http://schemas.microsoft.com/office/drawing/2014/main" id="{7AE67E01-5921-406C-8C24-B29AB91FE44D}"/>
              </a:ext>
            </a:extLst>
          </p:cNvPr>
          <p:cNvSpPr>
            <a:spLocks noGrp="1"/>
          </p:cNvSpPr>
          <p:nvPr>
            <p:custDataLst>
              <p:tags r:id="rId55"/>
            </p:custDataLst>
          </p:nvPr>
        </p:nvSpPr>
        <p:spPr bwMode="auto">
          <a:xfrm>
            <a:off x="7607300" y="2446338"/>
            <a:ext cx="1350963"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100"/>
              <a:t>Predictive &amp; proactive</a:t>
            </a:r>
            <a:endParaRPr lang="en-US" sz="1100" dirty="0">
              <a:sym typeface="+mn-lt"/>
            </a:endParaRPr>
          </a:p>
        </p:txBody>
      </p:sp>
      <p:sp>
        <p:nvSpPr>
          <p:cNvPr id="198" name="Text Placeholder 2">
            <a:extLst>
              <a:ext uri="{FF2B5EF4-FFF2-40B4-BE49-F238E27FC236}">
                <a16:creationId xmlns:a16="http://schemas.microsoft.com/office/drawing/2014/main" id="{3645AFF7-1D48-4894-B985-2DC6CCC90DCE}"/>
              </a:ext>
            </a:extLst>
          </p:cNvPr>
          <p:cNvSpPr>
            <a:spLocks noGrp="1"/>
          </p:cNvSpPr>
          <p:nvPr>
            <p:custDataLst>
              <p:tags r:id="rId56"/>
            </p:custDataLst>
          </p:nvPr>
        </p:nvSpPr>
        <p:spPr bwMode="auto">
          <a:xfrm>
            <a:off x="7607300" y="5503863"/>
            <a:ext cx="1350963"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100"/>
              <a:t>Predictive &amp; proactive</a:t>
            </a:r>
            <a:endParaRPr lang="en-US" sz="1100" dirty="0">
              <a:sym typeface="+mn-lt"/>
            </a:endParaRPr>
          </a:p>
        </p:txBody>
      </p:sp>
      <p:sp>
        <p:nvSpPr>
          <p:cNvPr id="213" name="Text Placeholder 2">
            <a:extLst>
              <a:ext uri="{FF2B5EF4-FFF2-40B4-BE49-F238E27FC236}">
                <a16:creationId xmlns:a16="http://schemas.microsoft.com/office/drawing/2014/main" id="{599BFE93-E6D9-4172-8ABD-1CE851C90F4F}"/>
              </a:ext>
            </a:extLst>
          </p:cNvPr>
          <p:cNvSpPr>
            <a:spLocks noGrp="1"/>
          </p:cNvSpPr>
          <p:nvPr>
            <p:custDataLst>
              <p:tags r:id="rId57"/>
            </p:custDataLst>
          </p:nvPr>
        </p:nvSpPr>
        <p:spPr bwMode="auto">
          <a:xfrm>
            <a:off x="7607300" y="4821238"/>
            <a:ext cx="1350963"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100"/>
              <a:t>Predictive &amp; proactive</a:t>
            </a:r>
            <a:endParaRPr lang="en-US" sz="1100" dirty="0">
              <a:sym typeface="+mn-lt"/>
            </a:endParaRPr>
          </a:p>
        </p:txBody>
      </p:sp>
      <p:sp>
        <p:nvSpPr>
          <p:cNvPr id="180" name="Text Placeholder 2">
            <a:extLst>
              <a:ext uri="{FF2B5EF4-FFF2-40B4-BE49-F238E27FC236}">
                <a16:creationId xmlns:a16="http://schemas.microsoft.com/office/drawing/2014/main" id="{F7479783-218A-4551-87B4-F26E934B8440}"/>
              </a:ext>
            </a:extLst>
          </p:cNvPr>
          <p:cNvSpPr>
            <a:spLocks noGrp="1"/>
          </p:cNvSpPr>
          <p:nvPr>
            <p:custDataLst>
              <p:tags r:id="rId58"/>
            </p:custDataLst>
          </p:nvPr>
        </p:nvSpPr>
        <p:spPr bwMode="auto">
          <a:xfrm>
            <a:off x="174625" y="1258888"/>
            <a:ext cx="3302000" cy="8413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1100" dirty="0"/>
              <a:t>Implement 3 new IVR capabilities </a:t>
            </a:r>
          </a:p>
          <a:p>
            <a:pPr lvl="2"/>
            <a:r>
              <a:rPr lang="en-US" altLang="en-US" sz="1100" dirty="0"/>
              <a:t>NLU capabilities that support open dialogue</a:t>
            </a:r>
          </a:p>
          <a:p>
            <a:pPr lvl="2"/>
            <a:r>
              <a:rPr lang="en-US" altLang="en-US" sz="1100" dirty="0"/>
              <a:t>New functionality to expand the set of Tasks a</a:t>
            </a:r>
            <a:br>
              <a:rPr lang="en-US" altLang="en-US" sz="1100" dirty="0"/>
            </a:br>
            <a:r>
              <a:rPr lang="en-US" altLang="en-US" sz="1100" dirty="0"/>
              <a:t>customer can accomplish through the IVR</a:t>
            </a:r>
          </a:p>
          <a:p>
            <a:pPr lvl="2"/>
            <a:r>
              <a:rPr lang="en-US" altLang="en-US" sz="1100" dirty="0"/>
              <a:t>Basic predictive capabilities (rules–based)</a:t>
            </a:r>
            <a:endParaRPr lang="en-US" sz="1100" dirty="0">
              <a:sym typeface="+mn-lt"/>
            </a:endParaRPr>
          </a:p>
        </p:txBody>
      </p:sp>
      <p:sp>
        <p:nvSpPr>
          <p:cNvPr id="191" name="Text Placeholder 2">
            <a:extLst>
              <a:ext uri="{FF2B5EF4-FFF2-40B4-BE49-F238E27FC236}">
                <a16:creationId xmlns:a16="http://schemas.microsoft.com/office/drawing/2014/main" id="{832DA00C-AF18-42A9-88B0-089552BF728F}"/>
              </a:ext>
            </a:extLst>
          </p:cNvPr>
          <p:cNvSpPr>
            <a:spLocks noGrp="1"/>
          </p:cNvSpPr>
          <p:nvPr>
            <p:custDataLst>
              <p:tags r:id="rId59"/>
            </p:custDataLst>
          </p:nvPr>
        </p:nvSpPr>
        <p:spPr bwMode="auto">
          <a:xfrm>
            <a:off x="174626" y="5503864"/>
            <a:ext cx="3783013" cy="5048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1100" dirty="0"/>
              <a:t>Build advanced predictive capabilities using external/third-</a:t>
            </a:r>
            <a:br>
              <a:rPr lang="en-US" altLang="en-US" sz="1100" dirty="0"/>
            </a:br>
            <a:r>
              <a:rPr lang="en-US" altLang="en-US" sz="1100" dirty="0"/>
              <a:t>party data (e.g., “customer might be calling about electric</a:t>
            </a:r>
            <a:br>
              <a:rPr lang="en-US" altLang="en-US" sz="1100" dirty="0"/>
            </a:br>
            <a:r>
              <a:rPr lang="en-US" altLang="en-US" sz="1100" dirty="0"/>
              <a:t>vehicles because of a recent auto loan + Tesla site visits)”</a:t>
            </a:r>
            <a:endParaRPr lang="en-US" sz="1100" dirty="0">
              <a:sym typeface="+mn-lt"/>
            </a:endParaRPr>
          </a:p>
        </p:txBody>
      </p:sp>
      <p:sp>
        <p:nvSpPr>
          <p:cNvPr id="223" name="Text Placeholder 2">
            <a:extLst>
              <a:ext uri="{FF2B5EF4-FFF2-40B4-BE49-F238E27FC236}">
                <a16:creationId xmlns:a16="http://schemas.microsoft.com/office/drawing/2014/main" id="{AB8D302D-36CB-464E-B2EF-66F771F1163D}"/>
              </a:ext>
            </a:extLst>
          </p:cNvPr>
          <p:cNvSpPr>
            <a:spLocks noGrp="1"/>
          </p:cNvSpPr>
          <p:nvPr>
            <p:custDataLst>
              <p:tags r:id="rId60"/>
            </p:custDataLst>
          </p:nvPr>
        </p:nvSpPr>
        <p:spPr bwMode="auto">
          <a:xfrm>
            <a:off x="7607300" y="3633788"/>
            <a:ext cx="1327150" cy="3365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1100" dirty="0">
                <a:sym typeface="+mn-lt"/>
              </a:rPr>
              <a:t>Personalized</a:t>
            </a:r>
            <a:br>
              <a:rPr lang="en-US" sz="1100" dirty="0">
                <a:sym typeface="+mn-lt"/>
              </a:rPr>
            </a:br>
            <a:r>
              <a:rPr lang="en-US" sz="1100" dirty="0">
                <a:sym typeface="+mn-lt"/>
              </a:rPr>
              <a:t>marketing technology</a:t>
            </a:r>
          </a:p>
        </p:txBody>
      </p:sp>
      <p:sp>
        <p:nvSpPr>
          <p:cNvPr id="201" name="Text Placeholder 2">
            <a:extLst>
              <a:ext uri="{FF2B5EF4-FFF2-40B4-BE49-F238E27FC236}">
                <a16:creationId xmlns:a16="http://schemas.microsoft.com/office/drawing/2014/main" id="{229133B4-585E-46A9-AA62-4EE68CFA45C8}"/>
              </a:ext>
            </a:extLst>
          </p:cNvPr>
          <p:cNvSpPr>
            <a:spLocks noGrp="1"/>
          </p:cNvSpPr>
          <p:nvPr>
            <p:custDataLst>
              <p:tags r:id="rId61"/>
            </p:custDataLst>
          </p:nvPr>
        </p:nvSpPr>
        <p:spPr bwMode="auto">
          <a:xfrm>
            <a:off x="174625" y="885825"/>
            <a:ext cx="2171700"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100" b="1" dirty="0">
                <a:solidFill>
                  <a:schemeClr val="accent3"/>
                </a:solidFill>
                <a:sym typeface="+mn-lt"/>
              </a:rPr>
              <a:t>Activity from "Level 2" Roadmap</a:t>
            </a:r>
          </a:p>
        </p:txBody>
      </p:sp>
      <p:sp>
        <p:nvSpPr>
          <p:cNvPr id="219" name="Text Placeholder 2">
            <a:extLst>
              <a:ext uri="{FF2B5EF4-FFF2-40B4-BE49-F238E27FC236}">
                <a16:creationId xmlns:a16="http://schemas.microsoft.com/office/drawing/2014/main" id="{CA610F3A-7F46-465D-845A-9839D5172B17}"/>
              </a:ext>
            </a:extLst>
          </p:cNvPr>
          <p:cNvSpPr>
            <a:spLocks noGrp="1"/>
          </p:cNvSpPr>
          <p:nvPr>
            <p:custDataLst>
              <p:tags r:id="rId62"/>
            </p:custDataLst>
          </p:nvPr>
        </p:nvSpPr>
        <p:spPr bwMode="auto">
          <a:xfrm>
            <a:off x="174625" y="2446338"/>
            <a:ext cx="3644900" cy="8413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1100" dirty="0"/>
              <a:t>Build advanced predictive capabilities using 360-degree</a:t>
            </a:r>
            <a:br>
              <a:rPr lang="en-US" altLang="en-US" sz="1100" dirty="0"/>
            </a:br>
            <a:r>
              <a:rPr lang="en-US" altLang="en-US" sz="1100" dirty="0"/>
              <a:t>view of the customer that can be used across channel</a:t>
            </a:r>
            <a:br>
              <a:rPr lang="en-US" altLang="en-US" sz="1100" dirty="0"/>
            </a:br>
            <a:r>
              <a:rPr lang="en-US" altLang="en-US" sz="1100" dirty="0" smtClean="0"/>
              <a:t>(</a:t>
            </a:r>
            <a:r>
              <a:rPr lang="en-US" altLang="en-US" sz="1100" dirty="0"/>
              <a:t>e.g., “customer was trying to perform X on the web”</a:t>
            </a:r>
            <a:br>
              <a:rPr lang="en-US" altLang="en-US" sz="1100" dirty="0"/>
            </a:br>
            <a:r>
              <a:rPr lang="en-US" altLang="en-US" sz="1100" dirty="0"/>
              <a:t>and couldn’t… how can we complete the transaction</a:t>
            </a:r>
            <a:br>
              <a:rPr lang="en-US" altLang="en-US" sz="1100" dirty="0"/>
            </a:br>
            <a:r>
              <a:rPr lang="en-US" altLang="en-US" sz="1100" dirty="0"/>
              <a:t>via chat/IVR/etc.?</a:t>
            </a:r>
            <a:endParaRPr lang="en-US" sz="1100" dirty="0">
              <a:sym typeface="+mn-lt"/>
            </a:endParaRPr>
          </a:p>
        </p:txBody>
      </p:sp>
      <p:sp>
        <p:nvSpPr>
          <p:cNvPr id="216" name="Text Placeholder 2">
            <a:extLst>
              <a:ext uri="{FF2B5EF4-FFF2-40B4-BE49-F238E27FC236}">
                <a16:creationId xmlns:a16="http://schemas.microsoft.com/office/drawing/2014/main" id="{7B3EB50B-D6E2-45DD-8BBB-A9D64665EC4D}"/>
              </a:ext>
            </a:extLst>
          </p:cNvPr>
          <p:cNvSpPr>
            <a:spLocks noGrp="1"/>
          </p:cNvSpPr>
          <p:nvPr>
            <p:custDataLst>
              <p:tags r:id="rId63"/>
            </p:custDataLst>
          </p:nvPr>
        </p:nvSpPr>
        <p:spPr bwMode="auto">
          <a:xfrm>
            <a:off x="7607300" y="549276"/>
            <a:ext cx="1362075" cy="5048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100" b="1" dirty="0">
                <a:solidFill>
                  <a:schemeClr val="accent3"/>
                </a:solidFill>
                <a:sym typeface="+mn-lt"/>
              </a:rPr>
              <a:t>Source (i.e., which</a:t>
            </a:r>
            <a:br>
              <a:rPr lang="en-US" altLang="en-US" sz="1100" b="1" dirty="0">
                <a:solidFill>
                  <a:schemeClr val="accent3"/>
                </a:solidFill>
                <a:sym typeface="+mn-lt"/>
              </a:rPr>
            </a:br>
            <a:r>
              <a:rPr lang="en-US" altLang="en-US" sz="1100" b="1" dirty="0">
                <a:solidFill>
                  <a:schemeClr val="accent3"/>
                </a:solidFill>
                <a:sym typeface="+mn-lt"/>
              </a:rPr>
              <a:t>“package” does this</a:t>
            </a:r>
            <a:br>
              <a:rPr lang="en-US" altLang="en-US" sz="1100" b="1" dirty="0">
                <a:solidFill>
                  <a:schemeClr val="accent3"/>
                </a:solidFill>
                <a:sym typeface="+mn-lt"/>
              </a:rPr>
            </a:br>
            <a:r>
              <a:rPr lang="en-US" altLang="en-US" sz="1100" b="1" dirty="0">
                <a:solidFill>
                  <a:schemeClr val="accent3"/>
                </a:solidFill>
                <a:sym typeface="+mn-lt"/>
              </a:rPr>
              <a:t>activity come from?)</a:t>
            </a:r>
          </a:p>
        </p:txBody>
      </p:sp>
      <p:sp>
        <p:nvSpPr>
          <p:cNvPr id="185" name="Text Placeholder 2">
            <a:extLst>
              <a:ext uri="{FF2B5EF4-FFF2-40B4-BE49-F238E27FC236}">
                <a16:creationId xmlns:a16="http://schemas.microsoft.com/office/drawing/2014/main" id="{20FFBD0F-F98E-41A3-AA30-6DDCF6402484}"/>
              </a:ext>
            </a:extLst>
          </p:cNvPr>
          <p:cNvSpPr>
            <a:spLocks noGrp="1"/>
          </p:cNvSpPr>
          <p:nvPr>
            <p:custDataLst>
              <p:tags r:id="rId64"/>
            </p:custDataLst>
          </p:nvPr>
        </p:nvSpPr>
        <p:spPr bwMode="auto">
          <a:xfrm>
            <a:off x="7607300" y="1258888"/>
            <a:ext cx="730250"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100"/>
              <a:t>Self-service</a:t>
            </a:r>
            <a:endParaRPr lang="en-US" sz="1100" dirty="0">
              <a:sym typeface="+mn-lt"/>
            </a:endParaRPr>
          </a:p>
        </p:txBody>
      </p:sp>
      <p:sp>
        <p:nvSpPr>
          <p:cNvPr id="226" name="RectangleLegend1">
            <a:extLst>
              <a:ext uri="{FF2B5EF4-FFF2-40B4-BE49-F238E27FC236}">
                <a16:creationId xmlns:a16="http://schemas.microsoft.com/office/drawing/2014/main" id="{FD308226-CA2B-4BF7-BD59-9DE74AA5DB99}"/>
              </a:ext>
            </a:extLst>
          </p:cNvPr>
          <p:cNvSpPr>
            <a:spLocks noChangeArrowheads="1"/>
          </p:cNvSpPr>
          <p:nvPr/>
        </p:nvSpPr>
        <p:spPr bwMode="auto">
          <a:xfrm>
            <a:off x="5999072" y="303347"/>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227" name="RectangleLegend2">
            <a:extLst>
              <a:ext uri="{FF2B5EF4-FFF2-40B4-BE49-F238E27FC236}">
                <a16:creationId xmlns:a16="http://schemas.microsoft.com/office/drawing/2014/main" id="{59FE03C2-9263-4658-9787-5CA637E6F70F}"/>
              </a:ext>
            </a:extLst>
          </p:cNvPr>
          <p:cNvSpPr>
            <a:spLocks noChangeArrowheads="1"/>
          </p:cNvSpPr>
          <p:nvPr/>
        </p:nvSpPr>
        <p:spPr bwMode="auto">
          <a:xfrm>
            <a:off x="6934132" y="303347"/>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228" name="RectangleLegend3">
            <a:extLst>
              <a:ext uri="{FF2B5EF4-FFF2-40B4-BE49-F238E27FC236}">
                <a16:creationId xmlns:a16="http://schemas.microsoft.com/office/drawing/2014/main" id="{75EF8114-7473-4806-91B3-82AC5673D108}"/>
              </a:ext>
            </a:extLst>
          </p:cNvPr>
          <p:cNvSpPr>
            <a:spLocks noChangeArrowheads="1"/>
          </p:cNvSpPr>
          <p:nvPr/>
        </p:nvSpPr>
        <p:spPr bwMode="auto">
          <a:xfrm>
            <a:off x="8045522" y="303347"/>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229" name="Legend1">
            <a:extLst>
              <a:ext uri="{FF2B5EF4-FFF2-40B4-BE49-F238E27FC236}">
                <a16:creationId xmlns:a16="http://schemas.microsoft.com/office/drawing/2014/main" id="{AB763EE4-D09E-415B-A364-69A484F230A0}"/>
              </a:ext>
            </a:extLst>
          </p:cNvPr>
          <p:cNvSpPr>
            <a:spLocks noChangeArrowheads="1"/>
          </p:cNvSpPr>
          <p:nvPr/>
        </p:nvSpPr>
        <p:spPr bwMode="auto">
          <a:xfrm>
            <a:off x="6167528" y="297677"/>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230" name="Legend2">
            <a:extLst>
              <a:ext uri="{FF2B5EF4-FFF2-40B4-BE49-F238E27FC236}">
                <a16:creationId xmlns:a16="http://schemas.microsoft.com/office/drawing/2014/main" id="{98185137-E366-46C5-A58C-ACCD27981671}"/>
              </a:ext>
            </a:extLst>
          </p:cNvPr>
          <p:cNvSpPr>
            <a:spLocks noChangeArrowheads="1"/>
          </p:cNvSpPr>
          <p:nvPr/>
        </p:nvSpPr>
        <p:spPr bwMode="auto">
          <a:xfrm>
            <a:off x="7102588" y="297677"/>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231" name="Legend3">
            <a:extLst>
              <a:ext uri="{FF2B5EF4-FFF2-40B4-BE49-F238E27FC236}">
                <a16:creationId xmlns:a16="http://schemas.microsoft.com/office/drawing/2014/main" id="{E397C4CF-9256-4626-83EE-4C77EA03E341}"/>
              </a:ext>
            </a:extLst>
          </p:cNvPr>
          <p:cNvSpPr>
            <a:spLocks noChangeArrowheads="1"/>
          </p:cNvSpPr>
          <p:nvPr/>
        </p:nvSpPr>
        <p:spPr bwMode="auto">
          <a:xfrm>
            <a:off x="8213979" y="297677"/>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232" name="RectangleLegend1">
            <a:extLst>
              <a:ext uri="{FF2B5EF4-FFF2-40B4-BE49-F238E27FC236}">
                <a16:creationId xmlns:a16="http://schemas.microsoft.com/office/drawing/2014/main" id="{061D8849-E7C6-4E4D-8B99-DCEB1DF28D6E}"/>
              </a:ext>
            </a:extLst>
          </p:cNvPr>
          <p:cNvSpPr>
            <a:spLocks noChangeArrowheads="1"/>
          </p:cNvSpPr>
          <p:nvPr/>
        </p:nvSpPr>
        <p:spPr bwMode="auto">
          <a:xfrm>
            <a:off x="4332965" y="303347"/>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233" name="Legend1">
            <a:extLst>
              <a:ext uri="{FF2B5EF4-FFF2-40B4-BE49-F238E27FC236}">
                <a16:creationId xmlns:a16="http://schemas.microsoft.com/office/drawing/2014/main" id="{14DD1ECE-5C17-4446-9E19-A08C41173BA1}"/>
              </a:ext>
            </a:extLst>
          </p:cNvPr>
          <p:cNvSpPr>
            <a:spLocks noChangeArrowheads="1"/>
          </p:cNvSpPr>
          <p:nvPr/>
        </p:nvSpPr>
        <p:spPr bwMode="auto">
          <a:xfrm>
            <a:off x="4501421" y="297677"/>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
        <p:nvSpPr>
          <p:cNvPr id="74" name="TextBox 73">
            <a:extLst>
              <a:ext uri="{FF2B5EF4-FFF2-40B4-BE49-F238E27FC236}">
                <a16:creationId xmlns:a16="http://schemas.microsoft.com/office/drawing/2014/main" id="{DA65D766-3446-42F4-A183-54BBD232A71C}"/>
              </a:ext>
            </a:extLst>
          </p:cNvPr>
          <p:cNvSpPr txBox="1"/>
          <p:nvPr/>
        </p:nvSpPr>
        <p:spPr>
          <a:xfrm>
            <a:off x="630101" y="6489702"/>
            <a:ext cx="7140711" cy="100027"/>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650" i="1" dirty="0"/>
              <a:t>Note: not all projects shown above need to be owned directly by the </a:t>
            </a:r>
            <a:r>
              <a:rPr lang="en-US" sz="650" i="1" dirty="0" err="1"/>
              <a:t>IVR</a:t>
            </a:r>
            <a:r>
              <a:rPr lang="en-US" sz="650" i="1" dirty="0"/>
              <a:t> team, but rather are meant to represent a holistic view of technologies that will interact with or touch the </a:t>
            </a:r>
            <a:r>
              <a:rPr lang="en-US" sz="650" i="1" dirty="0" err="1"/>
              <a:t>IVR</a:t>
            </a:r>
            <a:endParaRPr lang="en-US" sz="650" i="1" dirty="0"/>
          </a:p>
        </p:txBody>
      </p:sp>
    </p:spTree>
    <p:extLst>
      <p:ext uri="{BB962C8B-B14F-4D97-AF65-F5344CB8AC3E}">
        <p14:creationId xmlns:p14="http://schemas.microsoft.com/office/powerpoint/2010/main" val="23193164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297639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9477" name="think-cell Slide" r:id="rId120" imgW="473" imgH="473" progId="TCLayout.ActiveDocument.1">
                  <p:embed/>
                </p:oleObj>
              </mc:Choice>
              <mc:Fallback>
                <p:oleObj name="think-cell Slide" r:id="rId120"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121"/>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70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AMI/</a:t>
            </a:r>
            <a:r>
              <a:rPr lang="en-US" dirty="0" err="1"/>
              <a:t>SMP</a:t>
            </a:r>
            <a:r>
              <a:rPr lang="en-US" dirty="0"/>
              <a:t> Level 3 Roadmap</a:t>
            </a:r>
          </a:p>
        </p:txBody>
      </p:sp>
      <p:sp>
        <p:nvSpPr>
          <p:cNvPr id="78" name="Text Placeholder 2">
            <a:extLst>
              <a:ext uri="{FF2B5EF4-FFF2-40B4-BE49-F238E27FC236}">
                <a16:creationId xmlns:a16="http://schemas.microsoft.com/office/drawing/2014/main" id="{77C2805E-517E-403E-9225-FCED38121210}"/>
              </a:ext>
            </a:extLst>
          </p:cNvPr>
          <p:cNvSpPr>
            <a:spLocks noGrp="1"/>
          </p:cNvSpPr>
          <p:nvPr>
            <p:custDataLst>
              <p:tags r:id="rId4"/>
            </p:custDataLst>
          </p:nvPr>
        </p:nvSpPr>
        <p:spPr bwMode="auto">
          <a:xfrm>
            <a:off x="4602163" y="560388"/>
            <a:ext cx="728663"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A468833-6141-424C-9C62-B3ABCDB27C7C}" type="datetime'''''''''''''''''''''''''''''''2''0''1''9'''''''">
              <a:rPr lang="en-US" altLang="en-US" sz="700" b="1" smtClean="0">
                <a:solidFill>
                  <a:schemeClr val="accent3"/>
                </a:solidFill>
              </a:rPr>
              <a:pPr/>
              <a:t>2019</a:t>
            </a:fld>
            <a:endParaRPr lang="en-US" sz="700" b="1" dirty="0">
              <a:solidFill>
                <a:schemeClr val="accent3"/>
              </a:solidFill>
              <a:sym typeface="+mn-lt"/>
            </a:endParaRPr>
          </a:p>
        </p:txBody>
      </p:sp>
      <p:sp>
        <p:nvSpPr>
          <p:cNvPr id="79" name="Text Placeholder 2">
            <a:extLst>
              <a:ext uri="{FF2B5EF4-FFF2-40B4-BE49-F238E27FC236}">
                <a16:creationId xmlns:a16="http://schemas.microsoft.com/office/drawing/2014/main" id="{C74FFEF7-6B5A-46E0-AFCD-B598DB399D3E}"/>
              </a:ext>
            </a:extLst>
          </p:cNvPr>
          <p:cNvSpPr>
            <a:spLocks noGrp="1"/>
          </p:cNvSpPr>
          <p:nvPr>
            <p:custDataLst>
              <p:tags r:id="rId5"/>
            </p:custDataLst>
          </p:nvPr>
        </p:nvSpPr>
        <p:spPr bwMode="auto">
          <a:xfrm>
            <a:off x="5330825" y="560388"/>
            <a:ext cx="730250"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0A78CE3-AB6F-4379-8F8A-504F0CC331EE}" type="datetime'''''''2''''''''''0''2''''''''''0'''''''''''''''''">
              <a:rPr lang="en-US" altLang="en-US" sz="700" b="1" smtClean="0">
                <a:solidFill>
                  <a:schemeClr val="accent3"/>
                </a:solidFill>
              </a:rPr>
              <a:pPr/>
              <a:t>2020</a:t>
            </a:fld>
            <a:endParaRPr lang="en-US" sz="700" b="1" dirty="0">
              <a:solidFill>
                <a:schemeClr val="accent3"/>
              </a:solidFill>
              <a:sym typeface="+mn-lt"/>
            </a:endParaRPr>
          </a:p>
        </p:txBody>
      </p:sp>
      <p:sp>
        <p:nvSpPr>
          <p:cNvPr id="80" name="Text Placeholder 2">
            <a:extLst>
              <a:ext uri="{FF2B5EF4-FFF2-40B4-BE49-F238E27FC236}">
                <a16:creationId xmlns:a16="http://schemas.microsoft.com/office/drawing/2014/main" id="{71B7A701-C6A6-4BBB-864B-375BF5F3955E}"/>
              </a:ext>
            </a:extLst>
          </p:cNvPr>
          <p:cNvSpPr>
            <a:spLocks noGrp="1"/>
          </p:cNvSpPr>
          <p:nvPr>
            <p:custDataLst>
              <p:tags r:id="rId6"/>
            </p:custDataLst>
          </p:nvPr>
        </p:nvSpPr>
        <p:spPr bwMode="auto">
          <a:xfrm>
            <a:off x="6061075" y="560388"/>
            <a:ext cx="7270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2FD93A8-F81E-456F-9364-C46A35D2D76A}" type="datetime'''''''''202''''''''''''''''''''''''1'''''''''''''''">
              <a:rPr lang="en-US" altLang="en-US" sz="700" b="1" smtClean="0">
                <a:solidFill>
                  <a:schemeClr val="accent3"/>
                </a:solidFill>
              </a:rPr>
              <a:pPr/>
              <a:t>2021</a:t>
            </a:fld>
            <a:endParaRPr lang="en-US" sz="700" b="1" dirty="0">
              <a:solidFill>
                <a:schemeClr val="accent3"/>
              </a:solidFill>
              <a:sym typeface="+mn-lt"/>
            </a:endParaRPr>
          </a:p>
        </p:txBody>
      </p:sp>
      <p:sp>
        <p:nvSpPr>
          <p:cNvPr id="81" name="Text Placeholder 2">
            <a:extLst>
              <a:ext uri="{FF2B5EF4-FFF2-40B4-BE49-F238E27FC236}">
                <a16:creationId xmlns:a16="http://schemas.microsoft.com/office/drawing/2014/main" id="{AA4C5852-93B7-40D2-B0DF-5B8CCB160B22}"/>
              </a:ext>
            </a:extLst>
          </p:cNvPr>
          <p:cNvSpPr>
            <a:spLocks noGrp="1"/>
          </p:cNvSpPr>
          <p:nvPr>
            <p:custDataLst>
              <p:tags r:id="rId7"/>
            </p:custDataLst>
          </p:nvPr>
        </p:nvSpPr>
        <p:spPr bwMode="auto">
          <a:xfrm>
            <a:off x="6788150" y="560388"/>
            <a:ext cx="728663"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9C32D1F-3AFA-4311-837A-EFFAE3225F47}" type="datetime'''''''''''''''2''''''''''0''''''''2''2'''''''''''''''''">
              <a:rPr lang="en-US" altLang="en-US" sz="700" b="1" smtClean="0">
                <a:solidFill>
                  <a:schemeClr val="accent3"/>
                </a:solidFill>
                <a:sym typeface="+mn-lt"/>
              </a:rPr>
              <a:pPr/>
              <a:t>2022</a:t>
            </a:fld>
            <a:endParaRPr lang="en-US" sz="700" b="1" dirty="0">
              <a:solidFill>
                <a:schemeClr val="accent3"/>
              </a:solidFill>
              <a:sym typeface="+mn-lt"/>
            </a:endParaRPr>
          </a:p>
        </p:txBody>
      </p:sp>
      <p:sp>
        <p:nvSpPr>
          <p:cNvPr id="253" name="Text Placeholder 2">
            <a:extLst>
              <a:ext uri="{FF2B5EF4-FFF2-40B4-BE49-F238E27FC236}">
                <a16:creationId xmlns:a16="http://schemas.microsoft.com/office/drawing/2014/main" id="{875491AC-EA31-4179-96F2-B17AABF915C7}"/>
              </a:ext>
            </a:extLst>
          </p:cNvPr>
          <p:cNvSpPr>
            <a:spLocks noGrp="1"/>
          </p:cNvSpPr>
          <p:nvPr>
            <p:custDataLst>
              <p:tags r:id="rId8"/>
            </p:custDataLst>
          </p:nvPr>
        </p:nvSpPr>
        <p:spPr bwMode="auto">
          <a:xfrm>
            <a:off x="7516813" y="560388"/>
            <a:ext cx="544513"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2313B61-8226-4653-9ED1-9CC0AF9E552A}" type="datetime'''''2''0''''2''''''''''''''''''''''''''''''3'''''''''''">
              <a:rPr lang="en-US" altLang="en-US" sz="700" b="1" smtClean="0">
                <a:solidFill>
                  <a:schemeClr val="accent3"/>
                </a:solidFill>
                <a:sym typeface="+mn-lt"/>
              </a:rPr>
              <a:pPr/>
              <a:t>2023</a:t>
            </a:fld>
            <a:endParaRPr lang="en-US" sz="700" b="1" dirty="0">
              <a:solidFill>
                <a:schemeClr val="accent3"/>
              </a:solidFill>
              <a:sym typeface="+mn-lt"/>
            </a:endParaRPr>
          </a:p>
        </p:txBody>
      </p:sp>
      <p:sp>
        <p:nvSpPr>
          <p:cNvPr id="83" name="Text Placeholder 2">
            <a:extLst>
              <a:ext uri="{FF2B5EF4-FFF2-40B4-BE49-F238E27FC236}">
                <a16:creationId xmlns:a16="http://schemas.microsoft.com/office/drawing/2014/main" id="{D5D695BD-7E72-4282-B979-9D4C98F7A72C}"/>
              </a:ext>
            </a:extLst>
          </p:cNvPr>
          <p:cNvSpPr>
            <a:spLocks noGrp="1"/>
          </p:cNvSpPr>
          <p:nvPr>
            <p:custDataLst>
              <p:tags r:id="rId9"/>
            </p:custDataLst>
          </p:nvPr>
        </p:nvSpPr>
        <p:spPr bwMode="auto">
          <a:xfrm>
            <a:off x="4602163" y="730250"/>
            <a:ext cx="179388"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0A7FA7E-7C36-4B04-A781-CA727D7F6FC1}" type="datetime'Q''''''''''''''''''''1'''''''''''">
              <a:rPr lang="en-US" altLang="en-US" sz="700" b="1" smtClean="0">
                <a:solidFill>
                  <a:schemeClr val="accent3"/>
                </a:solidFill>
              </a:rPr>
              <a:pPr/>
              <a:t>Q1</a:t>
            </a:fld>
            <a:endParaRPr lang="en-US" sz="700" b="1" dirty="0">
              <a:solidFill>
                <a:schemeClr val="accent3"/>
              </a:solidFill>
              <a:sym typeface="+mn-lt"/>
            </a:endParaRPr>
          </a:p>
        </p:txBody>
      </p:sp>
      <p:sp>
        <p:nvSpPr>
          <p:cNvPr id="84" name="Text Placeholder 2">
            <a:extLst>
              <a:ext uri="{FF2B5EF4-FFF2-40B4-BE49-F238E27FC236}">
                <a16:creationId xmlns:a16="http://schemas.microsoft.com/office/drawing/2014/main" id="{A0ACC3BE-B842-44A8-993D-639F05687DC3}"/>
              </a:ext>
            </a:extLst>
          </p:cNvPr>
          <p:cNvSpPr>
            <a:spLocks noGrp="1"/>
          </p:cNvSpPr>
          <p:nvPr>
            <p:custDataLst>
              <p:tags r:id="rId10"/>
            </p:custDataLst>
          </p:nvPr>
        </p:nvSpPr>
        <p:spPr bwMode="auto">
          <a:xfrm>
            <a:off x="4781551" y="730250"/>
            <a:ext cx="1809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BD2DCFB-8601-40F8-A9A6-DECBD3F506D5}" type="datetime'''Q''''''''''''''''''''''''2'''''">
              <a:rPr lang="en-US" altLang="en-US" sz="700" b="1" smtClean="0">
                <a:solidFill>
                  <a:schemeClr val="accent3"/>
                </a:solidFill>
              </a:rPr>
              <a:pPr/>
              <a:t>Q2</a:t>
            </a:fld>
            <a:endParaRPr lang="en-US" sz="700" b="1" dirty="0">
              <a:solidFill>
                <a:schemeClr val="accent3"/>
              </a:solidFill>
              <a:sym typeface="+mn-lt"/>
            </a:endParaRPr>
          </a:p>
        </p:txBody>
      </p:sp>
      <p:sp>
        <p:nvSpPr>
          <p:cNvPr id="85" name="Text Placeholder 2">
            <a:extLst>
              <a:ext uri="{FF2B5EF4-FFF2-40B4-BE49-F238E27FC236}">
                <a16:creationId xmlns:a16="http://schemas.microsoft.com/office/drawing/2014/main" id="{868A5FE7-AF5C-453B-BF07-EB7F1C773DCD}"/>
              </a:ext>
            </a:extLst>
          </p:cNvPr>
          <p:cNvSpPr>
            <a:spLocks noGrp="1"/>
          </p:cNvSpPr>
          <p:nvPr>
            <p:custDataLst>
              <p:tags r:id="rId11"/>
            </p:custDataLst>
          </p:nvPr>
        </p:nvSpPr>
        <p:spPr bwMode="auto">
          <a:xfrm>
            <a:off x="4962525" y="730250"/>
            <a:ext cx="184150"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3A0641F-E5B8-407F-8816-0B3292C337EC}" type="datetime'''Q''''3'''''''''''''''''''''">
              <a:rPr lang="en-US" altLang="en-US" sz="700" b="1" smtClean="0">
                <a:solidFill>
                  <a:schemeClr val="accent3"/>
                </a:solidFill>
              </a:rPr>
              <a:pPr/>
              <a:t>Q3</a:t>
            </a:fld>
            <a:endParaRPr lang="en-US" sz="700" b="1" dirty="0">
              <a:solidFill>
                <a:schemeClr val="accent3"/>
              </a:solidFill>
              <a:sym typeface="+mn-lt"/>
            </a:endParaRPr>
          </a:p>
        </p:txBody>
      </p:sp>
      <p:sp>
        <p:nvSpPr>
          <p:cNvPr id="86" name="Text Placeholder 2">
            <a:extLst>
              <a:ext uri="{FF2B5EF4-FFF2-40B4-BE49-F238E27FC236}">
                <a16:creationId xmlns:a16="http://schemas.microsoft.com/office/drawing/2014/main" id="{D9EA6A21-B8CB-4C55-936C-FD94C31C3676}"/>
              </a:ext>
            </a:extLst>
          </p:cNvPr>
          <p:cNvSpPr>
            <a:spLocks noGrp="1"/>
          </p:cNvSpPr>
          <p:nvPr>
            <p:custDataLst>
              <p:tags r:id="rId12"/>
            </p:custDataLst>
          </p:nvPr>
        </p:nvSpPr>
        <p:spPr bwMode="auto">
          <a:xfrm>
            <a:off x="5146675" y="730250"/>
            <a:ext cx="184150"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6A70AF5-15AE-423C-AA4A-33E730EF6885}" type="datetime'''''''''Q4'">
              <a:rPr lang="en-US" altLang="en-US" sz="700" b="1" smtClean="0">
                <a:solidFill>
                  <a:schemeClr val="accent3"/>
                </a:solidFill>
              </a:rPr>
              <a:pPr/>
              <a:t>Q4</a:t>
            </a:fld>
            <a:endParaRPr lang="en-US" sz="700" b="1" dirty="0">
              <a:solidFill>
                <a:schemeClr val="accent3"/>
              </a:solidFill>
              <a:sym typeface="+mn-lt"/>
            </a:endParaRPr>
          </a:p>
        </p:txBody>
      </p:sp>
      <p:sp>
        <p:nvSpPr>
          <p:cNvPr id="87" name="Text Placeholder 2">
            <a:extLst>
              <a:ext uri="{FF2B5EF4-FFF2-40B4-BE49-F238E27FC236}">
                <a16:creationId xmlns:a16="http://schemas.microsoft.com/office/drawing/2014/main" id="{3B4F85EF-78A8-4C0E-B9BE-12BA50B7386C}"/>
              </a:ext>
            </a:extLst>
          </p:cNvPr>
          <p:cNvSpPr>
            <a:spLocks noGrp="1"/>
          </p:cNvSpPr>
          <p:nvPr>
            <p:custDataLst>
              <p:tags r:id="rId13"/>
            </p:custDataLst>
          </p:nvPr>
        </p:nvSpPr>
        <p:spPr bwMode="auto">
          <a:xfrm>
            <a:off x="5330826" y="730250"/>
            <a:ext cx="1809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46719D4-0F8E-4D3F-AB7B-A07E02ECEB49}" type="datetime'''''''''''''''''''''Q''''''''''''''''1'''''''''''''">
              <a:rPr lang="en-US" altLang="en-US" sz="700" b="1" smtClean="0">
                <a:solidFill>
                  <a:schemeClr val="accent3"/>
                </a:solidFill>
              </a:rPr>
              <a:pPr/>
              <a:t>Q1</a:t>
            </a:fld>
            <a:endParaRPr lang="en-US" sz="700" b="1" dirty="0">
              <a:solidFill>
                <a:schemeClr val="accent3"/>
              </a:solidFill>
              <a:sym typeface="+mn-lt"/>
            </a:endParaRPr>
          </a:p>
        </p:txBody>
      </p:sp>
      <p:sp>
        <p:nvSpPr>
          <p:cNvPr id="88" name="Text Placeholder 2">
            <a:extLst>
              <a:ext uri="{FF2B5EF4-FFF2-40B4-BE49-F238E27FC236}">
                <a16:creationId xmlns:a16="http://schemas.microsoft.com/office/drawing/2014/main" id="{880E45C9-1142-4ED9-9137-D9CFBE5E840C}"/>
              </a:ext>
            </a:extLst>
          </p:cNvPr>
          <p:cNvSpPr>
            <a:spLocks noGrp="1"/>
          </p:cNvSpPr>
          <p:nvPr>
            <p:custDataLst>
              <p:tags r:id="rId14"/>
            </p:custDataLst>
          </p:nvPr>
        </p:nvSpPr>
        <p:spPr bwMode="auto">
          <a:xfrm>
            <a:off x="5511801" y="730250"/>
            <a:ext cx="1809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665DB86-EF88-4BBB-9299-41325FC57D16}" type="datetime'''''''''''''''''''''''''''''''''''Q''''''2'">
              <a:rPr lang="en-US" altLang="en-US" sz="700" b="1" smtClean="0">
                <a:solidFill>
                  <a:schemeClr val="accent3"/>
                </a:solidFill>
              </a:rPr>
              <a:pPr/>
              <a:t>Q2</a:t>
            </a:fld>
            <a:endParaRPr lang="en-US" sz="700" b="1" dirty="0">
              <a:solidFill>
                <a:schemeClr val="accent3"/>
              </a:solidFill>
              <a:sym typeface="+mn-lt"/>
            </a:endParaRPr>
          </a:p>
        </p:txBody>
      </p:sp>
      <p:sp>
        <p:nvSpPr>
          <p:cNvPr id="89" name="Text Placeholder 2">
            <a:extLst>
              <a:ext uri="{FF2B5EF4-FFF2-40B4-BE49-F238E27FC236}">
                <a16:creationId xmlns:a16="http://schemas.microsoft.com/office/drawing/2014/main" id="{57FB53CC-D1B0-49F5-9F66-54605E5CE1AE}"/>
              </a:ext>
            </a:extLst>
          </p:cNvPr>
          <p:cNvSpPr>
            <a:spLocks noGrp="1"/>
          </p:cNvSpPr>
          <p:nvPr>
            <p:custDataLst>
              <p:tags r:id="rId15"/>
            </p:custDataLst>
          </p:nvPr>
        </p:nvSpPr>
        <p:spPr bwMode="auto">
          <a:xfrm>
            <a:off x="5692775" y="730250"/>
            <a:ext cx="184150"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E99F193-19B8-477B-AEB2-CB1783CE4441}" type="datetime'''''''''''''''''''''''''''''Q''''''''''''''''''''3'''''''">
              <a:rPr lang="en-US" altLang="en-US" sz="700" b="1" smtClean="0">
                <a:solidFill>
                  <a:schemeClr val="accent3"/>
                </a:solidFill>
              </a:rPr>
              <a:pPr/>
              <a:t>Q3</a:t>
            </a:fld>
            <a:endParaRPr lang="en-US" sz="700" b="1" dirty="0">
              <a:solidFill>
                <a:schemeClr val="accent3"/>
              </a:solidFill>
              <a:sym typeface="+mn-lt"/>
            </a:endParaRPr>
          </a:p>
        </p:txBody>
      </p:sp>
      <p:sp>
        <p:nvSpPr>
          <p:cNvPr id="98" name="Text Placeholder 2">
            <a:extLst>
              <a:ext uri="{FF2B5EF4-FFF2-40B4-BE49-F238E27FC236}">
                <a16:creationId xmlns:a16="http://schemas.microsoft.com/office/drawing/2014/main" id="{0F835473-C530-403C-9B3D-DE20964D441E}"/>
              </a:ext>
            </a:extLst>
          </p:cNvPr>
          <p:cNvSpPr>
            <a:spLocks noGrp="1"/>
          </p:cNvSpPr>
          <p:nvPr>
            <p:custDataLst>
              <p:tags r:id="rId16"/>
            </p:custDataLst>
          </p:nvPr>
        </p:nvSpPr>
        <p:spPr bwMode="auto">
          <a:xfrm>
            <a:off x="5876925" y="730250"/>
            <a:ext cx="184150"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74815E2-2861-4488-B339-35151E617AC4}" type="datetime'''''''''''''''''''''''''Q''''''''''''''''''''4'''''''">
              <a:rPr lang="en-US" altLang="en-US" sz="700" b="1" smtClean="0">
                <a:solidFill>
                  <a:schemeClr val="accent3"/>
                </a:solidFill>
              </a:rPr>
              <a:pPr/>
              <a:t>Q4</a:t>
            </a:fld>
            <a:endParaRPr lang="en-US" sz="700" b="1" dirty="0">
              <a:solidFill>
                <a:schemeClr val="accent3"/>
              </a:solidFill>
              <a:sym typeface="+mn-lt"/>
            </a:endParaRPr>
          </a:p>
        </p:txBody>
      </p:sp>
      <p:sp>
        <p:nvSpPr>
          <p:cNvPr id="99" name="Text Placeholder 2">
            <a:extLst>
              <a:ext uri="{FF2B5EF4-FFF2-40B4-BE49-F238E27FC236}">
                <a16:creationId xmlns:a16="http://schemas.microsoft.com/office/drawing/2014/main" id="{8E4BBDBA-B118-4551-B727-09195F443ECA}"/>
              </a:ext>
            </a:extLst>
          </p:cNvPr>
          <p:cNvSpPr>
            <a:spLocks noGrp="1"/>
          </p:cNvSpPr>
          <p:nvPr>
            <p:custDataLst>
              <p:tags r:id="rId17"/>
            </p:custDataLst>
          </p:nvPr>
        </p:nvSpPr>
        <p:spPr bwMode="auto">
          <a:xfrm>
            <a:off x="6061075" y="730250"/>
            <a:ext cx="179388"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4D590DC-1F75-4F5F-A19A-076F889F5729}" type="datetime'''''''''''''''''''Q1'''''''''''''''''''''''''''">
              <a:rPr lang="en-US" altLang="en-US" sz="700" b="1" smtClean="0">
                <a:solidFill>
                  <a:schemeClr val="accent3"/>
                </a:solidFill>
              </a:rPr>
              <a:pPr/>
              <a:t>Q1</a:t>
            </a:fld>
            <a:endParaRPr lang="en-US" sz="700" b="1" dirty="0">
              <a:solidFill>
                <a:schemeClr val="accent3"/>
              </a:solidFill>
              <a:sym typeface="+mn-lt"/>
            </a:endParaRPr>
          </a:p>
        </p:txBody>
      </p:sp>
      <p:sp>
        <p:nvSpPr>
          <p:cNvPr id="100" name="Text Placeholder 2">
            <a:extLst>
              <a:ext uri="{FF2B5EF4-FFF2-40B4-BE49-F238E27FC236}">
                <a16:creationId xmlns:a16="http://schemas.microsoft.com/office/drawing/2014/main" id="{593492A8-DACC-4942-9789-C03107844245}"/>
              </a:ext>
            </a:extLst>
          </p:cNvPr>
          <p:cNvSpPr>
            <a:spLocks noGrp="1"/>
          </p:cNvSpPr>
          <p:nvPr>
            <p:custDataLst>
              <p:tags r:id="rId18"/>
            </p:custDataLst>
          </p:nvPr>
        </p:nvSpPr>
        <p:spPr bwMode="auto">
          <a:xfrm>
            <a:off x="6240464" y="730250"/>
            <a:ext cx="1809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C19CA78-B59F-4F7C-81B4-3375A880CBC6}" type="datetime'''''''''Q''''''''''''''''''''''''''''''''''''''''''2'">
              <a:rPr lang="en-US" altLang="en-US" sz="700" b="1" smtClean="0">
                <a:solidFill>
                  <a:schemeClr val="accent3"/>
                </a:solidFill>
              </a:rPr>
              <a:pPr/>
              <a:t>Q2</a:t>
            </a:fld>
            <a:endParaRPr lang="en-US" sz="700" b="1" dirty="0">
              <a:solidFill>
                <a:schemeClr val="accent3"/>
              </a:solidFill>
              <a:sym typeface="+mn-lt"/>
            </a:endParaRPr>
          </a:p>
        </p:txBody>
      </p:sp>
      <p:sp>
        <p:nvSpPr>
          <p:cNvPr id="101" name="Text Placeholder 2">
            <a:extLst>
              <a:ext uri="{FF2B5EF4-FFF2-40B4-BE49-F238E27FC236}">
                <a16:creationId xmlns:a16="http://schemas.microsoft.com/office/drawing/2014/main" id="{277C0198-E855-44F8-BD34-BEF421837B81}"/>
              </a:ext>
            </a:extLst>
          </p:cNvPr>
          <p:cNvSpPr>
            <a:spLocks noGrp="1"/>
          </p:cNvSpPr>
          <p:nvPr>
            <p:custDataLst>
              <p:tags r:id="rId19"/>
            </p:custDataLst>
          </p:nvPr>
        </p:nvSpPr>
        <p:spPr bwMode="auto">
          <a:xfrm>
            <a:off x="6421438" y="730250"/>
            <a:ext cx="184150"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73C3EEA-E692-4633-A1AE-9886182DF0D9}" type="datetime'''Q3'''''''''''">
              <a:rPr lang="en-US" altLang="en-US" sz="700" b="1" smtClean="0">
                <a:solidFill>
                  <a:schemeClr val="accent3"/>
                </a:solidFill>
              </a:rPr>
              <a:pPr/>
              <a:t>Q3</a:t>
            </a:fld>
            <a:endParaRPr lang="en-US" sz="700" b="1" dirty="0">
              <a:solidFill>
                <a:schemeClr val="accent3"/>
              </a:solidFill>
              <a:sym typeface="+mn-lt"/>
            </a:endParaRPr>
          </a:p>
        </p:txBody>
      </p:sp>
      <p:sp>
        <p:nvSpPr>
          <p:cNvPr id="102" name="Text Placeholder 2">
            <a:extLst>
              <a:ext uri="{FF2B5EF4-FFF2-40B4-BE49-F238E27FC236}">
                <a16:creationId xmlns:a16="http://schemas.microsoft.com/office/drawing/2014/main" id="{7ADC016B-F232-4E91-9DDC-A8ED472E094D}"/>
              </a:ext>
            </a:extLst>
          </p:cNvPr>
          <p:cNvSpPr>
            <a:spLocks noGrp="1"/>
          </p:cNvSpPr>
          <p:nvPr>
            <p:custDataLst>
              <p:tags r:id="rId20"/>
            </p:custDataLst>
          </p:nvPr>
        </p:nvSpPr>
        <p:spPr bwMode="auto">
          <a:xfrm>
            <a:off x="6605588" y="730250"/>
            <a:ext cx="182563"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EE14A56-A95A-42AE-8314-79897A3A3968}" type="datetime'''''''''''Q''''''''''''''''4'''''''''''''''''''">
              <a:rPr lang="en-US" altLang="en-US" sz="700" b="1" smtClean="0">
                <a:solidFill>
                  <a:schemeClr val="accent3"/>
                </a:solidFill>
              </a:rPr>
              <a:pPr/>
              <a:t>Q4</a:t>
            </a:fld>
            <a:endParaRPr lang="en-US" sz="700" b="1" dirty="0">
              <a:solidFill>
                <a:schemeClr val="accent3"/>
              </a:solidFill>
              <a:sym typeface="+mn-lt"/>
            </a:endParaRPr>
          </a:p>
        </p:txBody>
      </p:sp>
      <p:sp>
        <p:nvSpPr>
          <p:cNvPr id="104" name="Text Placeholder 2">
            <a:extLst>
              <a:ext uri="{FF2B5EF4-FFF2-40B4-BE49-F238E27FC236}">
                <a16:creationId xmlns:a16="http://schemas.microsoft.com/office/drawing/2014/main" id="{185EADD0-BDF1-4ECA-B8D6-F26805300068}"/>
              </a:ext>
            </a:extLst>
          </p:cNvPr>
          <p:cNvSpPr>
            <a:spLocks noGrp="1"/>
          </p:cNvSpPr>
          <p:nvPr>
            <p:custDataLst>
              <p:tags r:id="rId21"/>
            </p:custDataLst>
          </p:nvPr>
        </p:nvSpPr>
        <p:spPr bwMode="auto">
          <a:xfrm>
            <a:off x="6788150" y="730250"/>
            <a:ext cx="179388"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802A6CD-577B-4053-BB0C-51ED05E120F4}" type="datetime'''''''''''''''''''Q''''''1'''''''''''''''''''''''''''''">
              <a:rPr lang="en-US" altLang="en-US" sz="700" b="1" smtClean="0">
                <a:solidFill>
                  <a:schemeClr val="accent3"/>
                </a:solidFill>
              </a:rPr>
              <a:pPr/>
              <a:t>Q1</a:t>
            </a:fld>
            <a:endParaRPr lang="en-US" sz="700" b="1" dirty="0">
              <a:solidFill>
                <a:schemeClr val="accent3"/>
              </a:solidFill>
              <a:sym typeface="+mn-lt"/>
            </a:endParaRPr>
          </a:p>
        </p:txBody>
      </p:sp>
      <p:sp>
        <p:nvSpPr>
          <p:cNvPr id="105" name="Text Placeholder 2">
            <a:extLst>
              <a:ext uri="{FF2B5EF4-FFF2-40B4-BE49-F238E27FC236}">
                <a16:creationId xmlns:a16="http://schemas.microsoft.com/office/drawing/2014/main" id="{446FD5D9-6038-44A0-BF1B-082434E9084A}"/>
              </a:ext>
            </a:extLst>
          </p:cNvPr>
          <p:cNvSpPr>
            <a:spLocks noGrp="1"/>
          </p:cNvSpPr>
          <p:nvPr>
            <p:custDataLst>
              <p:tags r:id="rId22"/>
            </p:custDataLst>
          </p:nvPr>
        </p:nvSpPr>
        <p:spPr bwMode="auto">
          <a:xfrm>
            <a:off x="6967539" y="730250"/>
            <a:ext cx="182563"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CCD5EBF-3487-4DF1-BC8D-A4B330622D15}" type="datetime'''''''''''''''''''''''''''''''''''Q''''''''''''2'''''''''''">
              <a:rPr lang="en-US" altLang="en-US" sz="700" b="1" smtClean="0">
                <a:solidFill>
                  <a:schemeClr val="accent3"/>
                </a:solidFill>
              </a:rPr>
              <a:pPr/>
              <a:t>Q2</a:t>
            </a:fld>
            <a:endParaRPr lang="en-US" sz="700" b="1" dirty="0">
              <a:solidFill>
                <a:schemeClr val="accent3"/>
              </a:solidFill>
              <a:sym typeface="+mn-lt"/>
            </a:endParaRPr>
          </a:p>
        </p:txBody>
      </p:sp>
      <p:sp>
        <p:nvSpPr>
          <p:cNvPr id="106" name="Text Placeholder 2">
            <a:extLst>
              <a:ext uri="{FF2B5EF4-FFF2-40B4-BE49-F238E27FC236}">
                <a16:creationId xmlns:a16="http://schemas.microsoft.com/office/drawing/2014/main" id="{CE214C93-6D7E-4DAB-B4D0-70E0449E1584}"/>
              </a:ext>
            </a:extLst>
          </p:cNvPr>
          <p:cNvSpPr>
            <a:spLocks noGrp="1"/>
          </p:cNvSpPr>
          <p:nvPr>
            <p:custDataLst>
              <p:tags r:id="rId23"/>
            </p:custDataLst>
          </p:nvPr>
        </p:nvSpPr>
        <p:spPr bwMode="auto">
          <a:xfrm>
            <a:off x="7150100" y="730250"/>
            <a:ext cx="182563"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EDA0AE3-2A98-4D1B-B7CA-4983E518F27B}" type="datetime'''''''''''''''''''''''''''''''''''''''Q''''3'">
              <a:rPr lang="en-US" altLang="en-US" sz="700" b="1" smtClean="0">
                <a:solidFill>
                  <a:schemeClr val="accent3"/>
                </a:solidFill>
              </a:rPr>
              <a:pPr/>
              <a:t>Q3</a:t>
            </a:fld>
            <a:endParaRPr lang="en-US" sz="700" b="1" dirty="0">
              <a:solidFill>
                <a:schemeClr val="accent3"/>
              </a:solidFill>
              <a:sym typeface="+mn-lt"/>
            </a:endParaRPr>
          </a:p>
        </p:txBody>
      </p:sp>
      <p:sp>
        <p:nvSpPr>
          <p:cNvPr id="107" name="Text Placeholder 2">
            <a:extLst>
              <a:ext uri="{FF2B5EF4-FFF2-40B4-BE49-F238E27FC236}">
                <a16:creationId xmlns:a16="http://schemas.microsoft.com/office/drawing/2014/main" id="{DEF13104-33C8-4364-AE62-2C21015B96A3}"/>
              </a:ext>
            </a:extLst>
          </p:cNvPr>
          <p:cNvSpPr>
            <a:spLocks noGrp="1"/>
          </p:cNvSpPr>
          <p:nvPr>
            <p:custDataLst>
              <p:tags r:id="rId24"/>
            </p:custDataLst>
          </p:nvPr>
        </p:nvSpPr>
        <p:spPr bwMode="auto">
          <a:xfrm>
            <a:off x="7332663" y="730250"/>
            <a:ext cx="184150"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02B7A70-C9AB-4EEF-B632-C52018544635}" type="datetime'''''''''''''Q''''''''''4'''''''''''''''''''''''">
              <a:rPr lang="en-US" altLang="en-US" sz="700" b="1" smtClean="0">
                <a:solidFill>
                  <a:schemeClr val="accent3"/>
                </a:solidFill>
                <a:sym typeface="+mn-lt"/>
              </a:rPr>
              <a:pPr/>
              <a:t>Q4</a:t>
            </a:fld>
            <a:endParaRPr lang="en-US" sz="700" b="1" dirty="0">
              <a:solidFill>
                <a:schemeClr val="accent3"/>
              </a:solidFill>
              <a:sym typeface="+mn-lt"/>
            </a:endParaRPr>
          </a:p>
        </p:txBody>
      </p:sp>
      <p:sp>
        <p:nvSpPr>
          <p:cNvPr id="249" name="Text Placeholder 2">
            <a:extLst>
              <a:ext uri="{FF2B5EF4-FFF2-40B4-BE49-F238E27FC236}">
                <a16:creationId xmlns:a16="http://schemas.microsoft.com/office/drawing/2014/main" id="{12CDB7DE-D5C6-4D84-A161-969A9813EA10}"/>
              </a:ext>
            </a:extLst>
          </p:cNvPr>
          <p:cNvSpPr>
            <a:spLocks noGrp="1"/>
          </p:cNvSpPr>
          <p:nvPr>
            <p:custDataLst>
              <p:tags r:id="rId25"/>
            </p:custDataLst>
          </p:nvPr>
        </p:nvSpPr>
        <p:spPr bwMode="auto">
          <a:xfrm>
            <a:off x="7516813" y="730250"/>
            <a:ext cx="179388"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26440E3-3109-486D-9CBA-1749F71569BE}" type="datetime'''''''''Q''''''''''''1'''''''''''''''''">
              <a:rPr lang="en-US" altLang="en-US" sz="700" b="1" smtClean="0">
                <a:solidFill>
                  <a:schemeClr val="accent3"/>
                </a:solidFill>
                <a:sym typeface="+mn-lt"/>
              </a:rPr>
              <a:pPr/>
              <a:t>Q1</a:t>
            </a:fld>
            <a:endParaRPr lang="en-US" sz="700" b="1" dirty="0">
              <a:solidFill>
                <a:schemeClr val="accent3"/>
              </a:solidFill>
              <a:sym typeface="+mn-lt"/>
            </a:endParaRPr>
          </a:p>
        </p:txBody>
      </p:sp>
      <p:sp>
        <p:nvSpPr>
          <p:cNvPr id="250" name="Text Placeholder 2">
            <a:extLst>
              <a:ext uri="{FF2B5EF4-FFF2-40B4-BE49-F238E27FC236}">
                <a16:creationId xmlns:a16="http://schemas.microsoft.com/office/drawing/2014/main" id="{386DFD71-4370-47D8-BF93-4C8800263B4A}"/>
              </a:ext>
            </a:extLst>
          </p:cNvPr>
          <p:cNvSpPr>
            <a:spLocks noGrp="1"/>
          </p:cNvSpPr>
          <p:nvPr>
            <p:custDataLst>
              <p:tags r:id="rId26"/>
            </p:custDataLst>
          </p:nvPr>
        </p:nvSpPr>
        <p:spPr bwMode="auto">
          <a:xfrm>
            <a:off x="7696201" y="730250"/>
            <a:ext cx="1809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2746D9D-C1B3-46F2-9308-38EDFAA64AAD}" type="datetime'''''''''''''''''Q''''''''''''''''''''''''2'''''''''''''''''''">
              <a:rPr lang="en-US" altLang="en-US" sz="700" b="1" smtClean="0">
                <a:solidFill>
                  <a:schemeClr val="accent3"/>
                </a:solidFill>
                <a:sym typeface="+mn-lt"/>
              </a:rPr>
              <a:pPr/>
              <a:t>Q2</a:t>
            </a:fld>
            <a:endParaRPr lang="en-US" sz="700" b="1" dirty="0">
              <a:solidFill>
                <a:schemeClr val="accent3"/>
              </a:solidFill>
              <a:sym typeface="+mn-lt"/>
            </a:endParaRPr>
          </a:p>
        </p:txBody>
      </p:sp>
      <p:sp>
        <p:nvSpPr>
          <p:cNvPr id="260" name="Text Placeholder 2">
            <a:extLst>
              <a:ext uri="{FF2B5EF4-FFF2-40B4-BE49-F238E27FC236}">
                <a16:creationId xmlns:a16="http://schemas.microsoft.com/office/drawing/2014/main" id="{DF3EAE73-BD33-44FE-9FC6-117CD68F3D42}"/>
              </a:ext>
            </a:extLst>
          </p:cNvPr>
          <p:cNvSpPr>
            <a:spLocks noGrp="1"/>
          </p:cNvSpPr>
          <p:nvPr>
            <p:custDataLst>
              <p:tags r:id="rId27"/>
            </p:custDataLst>
          </p:nvPr>
        </p:nvSpPr>
        <p:spPr bwMode="auto">
          <a:xfrm>
            <a:off x="7877174" y="730250"/>
            <a:ext cx="184150"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DF5BCD7-2913-4EB9-B7D1-7FCC20D385B1}" type="datetime'''''''''''''Q''''''''''''''''''''''3'''''''">
              <a:rPr lang="en-US" altLang="en-US" sz="700" b="1" smtClean="0">
                <a:solidFill>
                  <a:schemeClr val="accent3"/>
                </a:solidFill>
                <a:sym typeface="+mn-lt"/>
              </a:rPr>
              <a:pPr/>
              <a:t>Q3</a:t>
            </a:fld>
            <a:endParaRPr lang="en-US" sz="700" b="1" dirty="0">
              <a:solidFill>
                <a:schemeClr val="accent3"/>
              </a:solidFill>
              <a:sym typeface="+mn-lt"/>
            </a:endParaRPr>
          </a:p>
        </p:txBody>
      </p:sp>
      <p:cxnSp>
        <p:nvCxnSpPr>
          <p:cNvPr id="112" name="Straight Connector 111">
            <a:extLst>
              <a:ext uri="{FF2B5EF4-FFF2-40B4-BE49-F238E27FC236}">
                <a16:creationId xmlns:a16="http://schemas.microsoft.com/office/drawing/2014/main" id="{32CD5B03-8407-461C-98B4-D41DBE26343B}"/>
              </a:ext>
            </a:extLst>
          </p:cNvPr>
          <p:cNvCxnSpPr/>
          <p:nvPr>
            <p:custDataLst>
              <p:tags r:id="rId28"/>
            </p:custDataLst>
          </p:nvPr>
        </p:nvCxnSpPr>
        <p:spPr bwMode="gray">
          <a:xfrm>
            <a:off x="6061076" y="730250"/>
            <a:ext cx="67151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262E3139-60BC-498D-9C8E-D1B5EA4169BE}"/>
              </a:ext>
            </a:extLst>
          </p:cNvPr>
          <p:cNvCxnSpPr/>
          <p:nvPr>
            <p:custDataLst>
              <p:tags r:id="rId29"/>
            </p:custDataLst>
          </p:nvPr>
        </p:nvCxnSpPr>
        <p:spPr bwMode="gray">
          <a:xfrm>
            <a:off x="4602163" y="730250"/>
            <a:ext cx="67310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8E9CA32F-F8E0-40C9-B431-479B23A2B013}"/>
              </a:ext>
            </a:extLst>
          </p:cNvPr>
          <p:cNvCxnSpPr/>
          <p:nvPr>
            <p:custDataLst>
              <p:tags r:id="rId30"/>
            </p:custDataLst>
          </p:nvPr>
        </p:nvCxnSpPr>
        <p:spPr bwMode="gray">
          <a:xfrm>
            <a:off x="5330825" y="730250"/>
            <a:ext cx="6746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7616D51B-F1B3-49D6-9D56-A9BF952B0408}"/>
              </a:ext>
            </a:extLst>
          </p:cNvPr>
          <p:cNvCxnSpPr/>
          <p:nvPr>
            <p:custDataLst>
              <p:tags r:id="rId31"/>
            </p:custDataLst>
          </p:nvPr>
        </p:nvCxnSpPr>
        <p:spPr bwMode="gray">
          <a:xfrm>
            <a:off x="6788150" y="730250"/>
            <a:ext cx="67310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4" name="Straight Connector 253">
            <a:extLst>
              <a:ext uri="{FF2B5EF4-FFF2-40B4-BE49-F238E27FC236}">
                <a16:creationId xmlns:a16="http://schemas.microsoft.com/office/drawing/2014/main" id="{FE94E76F-3298-4CD1-AA06-41E1681228B5}"/>
              </a:ext>
            </a:extLst>
          </p:cNvPr>
          <p:cNvCxnSpPr/>
          <p:nvPr>
            <p:custDataLst>
              <p:tags r:id="rId32"/>
            </p:custDataLst>
          </p:nvPr>
        </p:nvCxnSpPr>
        <p:spPr bwMode="gray">
          <a:xfrm>
            <a:off x="7516813" y="730250"/>
            <a:ext cx="54451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EA8B773B-F2E2-441E-A6C9-8D8B8541BA2F}"/>
              </a:ext>
            </a:extLst>
          </p:cNvPr>
          <p:cNvCxnSpPr/>
          <p:nvPr>
            <p:custDataLst>
              <p:tags r:id="rId33"/>
            </p:custDataLst>
          </p:nvPr>
        </p:nvCxnSpPr>
        <p:spPr bwMode="gray">
          <a:xfrm>
            <a:off x="8061325" y="900113"/>
            <a:ext cx="0" cy="5281613"/>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13E4778-41E8-4C23-AD12-6DF9D610B759}"/>
              </a:ext>
            </a:extLst>
          </p:cNvPr>
          <p:cNvCxnSpPr/>
          <p:nvPr>
            <p:custDataLst>
              <p:tags r:id="rId34"/>
            </p:custDataLst>
          </p:nvPr>
        </p:nvCxnSpPr>
        <p:spPr bwMode="gray">
          <a:xfrm>
            <a:off x="7516813" y="900113"/>
            <a:ext cx="0" cy="5281613"/>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5D4BC8D-22A1-400C-B3B6-445EAD01F87A}"/>
              </a:ext>
            </a:extLst>
          </p:cNvPr>
          <p:cNvCxnSpPr/>
          <p:nvPr>
            <p:custDataLst>
              <p:tags r:id="rId35"/>
            </p:custDataLst>
          </p:nvPr>
        </p:nvCxnSpPr>
        <p:spPr bwMode="gray">
          <a:xfrm>
            <a:off x="6061075" y="900113"/>
            <a:ext cx="0" cy="5281613"/>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33C87294-E654-489B-BCFB-89F44862D0EB}"/>
              </a:ext>
            </a:extLst>
          </p:cNvPr>
          <p:cNvCxnSpPr/>
          <p:nvPr>
            <p:custDataLst>
              <p:tags r:id="rId36"/>
            </p:custDataLst>
          </p:nvPr>
        </p:nvCxnSpPr>
        <p:spPr bwMode="gray">
          <a:xfrm>
            <a:off x="5330825" y="900113"/>
            <a:ext cx="0" cy="5281613"/>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4460DFA-1681-4C2A-AFEB-9F14EBB1078E}"/>
              </a:ext>
            </a:extLst>
          </p:cNvPr>
          <p:cNvCxnSpPr/>
          <p:nvPr>
            <p:custDataLst>
              <p:tags r:id="rId37"/>
            </p:custDataLst>
          </p:nvPr>
        </p:nvCxnSpPr>
        <p:spPr bwMode="gray">
          <a:xfrm>
            <a:off x="6788150" y="900113"/>
            <a:ext cx="0" cy="5281613"/>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A71A58A2-FD1B-4DCF-927F-DCD228DCE8A6}"/>
              </a:ext>
            </a:extLst>
          </p:cNvPr>
          <p:cNvCxnSpPr/>
          <p:nvPr>
            <p:custDataLst>
              <p:tags r:id="rId38"/>
            </p:custDataLst>
          </p:nvPr>
        </p:nvCxnSpPr>
        <p:spPr bwMode="gray">
          <a:xfrm>
            <a:off x="4602163" y="900113"/>
            <a:ext cx="0" cy="5281613"/>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FE86E7D-770D-4EE3-865B-74151F4B2545}"/>
              </a:ext>
            </a:extLst>
          </p:cNvPr>
          <p:cNvCxnSpPr/>
          <p:nvPr>
            <p:custDataLst>
              <p:tags r:id="rId39"/>
            </p:custDataLst>
          </p:nvPr>
        </p:nvCxnSpPr>
        <p:spPr bwMode="gray">
          <a:xfrm>
            <a:off x="4962525" y="900113"/>
            <a:ext cx="0" cy="5281613"/>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12AB56C-24AC-42B2-B1C0-C0071755186B}"/>
              </a:ext>
            </a:extLst>
          </p:cNvPr>
          <p:cNvCxnSpPr/>
          <p:nvPr>
            <p:custDataLst>
              <p:tags r:id="rId40"/>
            </p:custDataLst>
          </p:nvPr>
        </p:nvCxnSpPr>
        <p:spPr bwMode="gray">
          <a:xfrm>
            <a:off x="4781550" y="900113"/>
            <a:ext cx="0" cy="5281613"/>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FF45447-D78F-4A18-ADEC-44D57F96F838}"/>
              </a:ext>
            </a:extLst>
          </p:cNvPr>
          <p:cNvCxnSpPr/>
          <p:nvPr>
            <p:custDataLst>
              <p:tags r:id="rId41"/>
            </p:custDataLst>
          </p:nvPr>
        </p:nvCxnSpPr>
        <p:spPr bwMode="gray">
          <a:xfrm>
            <a:off x="7877175"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D545DE8-0026-4245-89F8-80F6E9D48728}"/>
              </a:ext>
            </a:extLst>
          </p:cNvPr>
          <p:cNvCxnSpPr/>
          <p:nvPr>
            <p:custDataLst>
              <p:tags r:id="rId42"/>
            </p:custDataLst>
          </p:nvPr>
        </p:nvCxnSpPr>
        <p:spPr bwMode="gray">
          <a:xfrm>
            <a:off x="7150100" y="900113"/>
            <a:ext cx="0" cy="5281613"/>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8827A24-C29F-4CE1-ABB8-3917A114CA21}"/>
              </a:ext>
            </a:extLst>
          </p:cNvPr>
          <p:cNvCxnSpPr/>
          <p:nvPr>
            <p:custDataLst>
              <p:tags r:id="rId43"/>
            </p:custDataLst>
          </p:nvPr>
        </p:nvCxnSpPr>
        <p:spPr bwMode="gray">
          <a:xfrm>
            <a:off x="5146675" y="900113"/>
            <a:ext cx="0" cy="5281613"/>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7043BE8-3772-41AA-88EB-9B7EBEAE72DB}"/>
              </a:ext>
            </a:extLst>
          </p:cNvPr>
          <p:cNvCxnSpPr/>
          <p:nvPr>
            <p:custDataLst>
              <p:tags r:id="rId44"/>
            </p:custDataLst>
          </p:nvPr>
        </p:nvCxnSpPr>
        <p:spPr bwMode="gray">
          <a:xfrm>
            <a:off x="5511800" y="900113"/>
            <a:ext cx="0" cy="5281613"/>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FC4B11A-4A91-43DF-8715-EDE6182BBA3C}"/>
              </a:ext>
            </a:extLst>
          </p:cNvPr>
          <p:cNvCxnSpPr/>
          <p:nvPr>
            <p:custDataLst>
              <p:tags r:id="rId45"/>
            </p:custDataLst>
          </p:nvPr>
        </p:nvCxnSpPr>
        <p:spPr bwMode="gray">
          <a:xfrm>
            <a:off x="5876925" y="900113"/>
            <a:ext cx="0" cy="5281613"/>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0EA963F-7187-4073-95B8-4FDC07B5FABF}"/>
              </a:ext>
            </a:extLst>
          </p:cNvPr>
          <p:cNvCxnSpPr/>
          <p:nvPr>
            <p:custDataLst>
              <p:tags r:id="rId46"/>
            </p:custDataLst>
          </p:nvPr>
        </p:nvCxnSpPr>
        <p:spPr bwMode="gray">
          <a:xfrm>
            <a:off x="6240463" y="900113"/>
            <a:ext cx="0" cy="5281613"/>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D0A3CC2-812A-46C8-A4D7-E19CB001B191}"/>
              </a:ext>
            </a:extLst>
          </p:cNvPr>
          <p:cNvCxnSpPr/>
          <p:nvPr>
            <p:custDataLst>
              <p:tags r:id="rId47"/>
            </p:custDataLst>
          </p:nvPr>
        </p:nvCxnSpPr>
        <p:spPr bwMode="gray">
          <a:xfrm>
            <a:off x="6421438" y="900113"/>
            <a:ext cx="0" cy="5281613"/>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5538810-32DA-4C65-AF91-3EBD47AE92D8}"/>
              </a:ext>
            </a:extLst>
          </p:cNvPr>
          <p:cNvCxnSpPr/>
          <p:nvPr>
            <p:custDataLst>
              <p:tags r:id="rId48"/>
            </p:custDataLst>
          </p:nvPr>
        </p:nvCxnSpPr>
        <p:spPr bwMode="gray">
          <a:xfrm>
            <a:off x="6605588" y="900113"/>
            <a:ext cx="0" cy="5281613"/>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E0693F-6C21-4862-826E-A2406932EE1B}"/>
              </a:ext>
            </a:extLst>
          </p:cNvPr>
          <p:cNvCxnSpPr/>
          <p:nvPr>
            <p:custDataLst>
              <p:tags r:id="rId49"/>
            </p:custDataLst>
          </p:nvPr>
        </p:nvCxnSpPr>
        <p:spPr bwMode="gray">
          <a:xfrm>
            <a:off x="6967538" y="900113"/>
            <a:ext cx="0" cy="5281613"/>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CF1CEDD4-7FBE-4E28-AED3-C84C9A430F3D}"/>
              </a:ext>
            </a:extLst>
          </p:cNvPr>
          <p:cNvCxnSpPr/>
          <p:nvPr>
            <p:custDataLst>
              <p:tags r:id="rId50"/>
            </p:custDataLst>
          </p:nvPr>
        </p:nvCxnSpPr>
        <p:spPr bwMode="gray">
          <a:xfrm>
            <a:off x="7332663" y="900113"/>
            <a:ext cx="0" cy="5281613"/>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4B2492F0-9699-4332-831E-D2DB5351C7BB}"/>
              </a:ext>
            </a:extLst>
          </p:cNvPr>
          <p:cNvCxnSpPr/>
          <p:nvPr>
            <p:custDataLst>
              <p:tags r:id="rId51"/>
            </p:custDataLst>
          </p:nvPr>
        </p:nvCxnSpPr>
        <p:spPr bwMode="gray">
          <a:xfrm>
            <a:off x="7696200" y="900113"/>
            <a:ext cx="0" cy="5281613"/>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08863A1-D154-4AEA-A74C-D3B8C1F2368A}"/>
              </a:ext>
            </a:extLst>
          </p:cNvPr>
          <p:cNvCxnSpPr/>
          <p:nvPr>
            <p:custDataLst>
              <p:tags r:id="rId52"/>
            </p:custDataLst>
          </p:nvPr>
        </p:nvCxnSpPr>
        <p:spPr bwMode="gray">
          <a:xfrm>
            <a:off x="5692775" y="900113"/>
            <a:ext cx="0" cy="5281613"/>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9353B30F-E6F1-433F-BACF-00431B59BBBD}"/>
              </a:ext>
            </a:extLst>
          </p:cNvPr>
          <p:cNvCxnSpPr/>
          <p:nvPr>
            <p:custDataLst>
              <p:tags r:id="rId53"/>
            </p:custDataLst>
          </p:nvPr>
        </p:nvCxnSpPr>
        <p:spPr bwMode="gray">
          <a:xfrm>
            <a:off x="174625" y="241300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BF7F3451-23D6-47C0-B20C-864B636DF601}"/>
              </a:ext>
            </a:extLst>
          </p:cNvPr>
          <p:cNvCxnSpPr/>
          <p:nvPr>
            <p:custDataLst>
              <p:tags r:id="rId54"/>
            </p:custDataLst>
          </p:nvPr>
        </p:nvCxnSpPr>
        <p:spPr bwMode="gray">
          <a:xfrm>
            <a:off x="174625" y="455136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A6C011BD-2C0C-4E4D-8E06-DBB4838B8E2A}"/>
              </a:ext>
            </a:extLst>
          </p:cNvPr>
          <p:cNvCxnSpPr/>
          <p:nvPr>
            <p:custDataLst>
              <p:tags r:id="rId55"/>
            </p:custDataLst>
          </p:nvPr>
        </p:nvCxnSpPr>
        <p:spPr bwMode="gray">
          <a:xfrm>
            <a:off x="174625" y="3557588"/>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05546F90-E184-41BC-AD6F-DDB62064B1AD}"/>
              </a:ext>
            </a:extLst>
          </p:cNvPr>
          <p:cNvCxnSpPr/>
          <p:nvPr>
            <p:custDataLst>
              <p:tags r:id="rId56"/>
            </p:custDataLst>
          </p:nvPr>
        </p:nvCxnSpPr>
        <p:spPr bwMode="gray">
          <a:xfrm>
            <a:off x="174625" y="303847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3EE3AB42-B331-4FDE-BD1F-5CE6C6446184}"/>
              </a:ext>
            </a:extLst>
          </p:cNvPr>
          <p:cNvCxnSpPr/>
          <p:nvPr>
            <p:custDataLst>
              <p:tags r:id="rId57"/>
            </p:custDataLst>
          </p:nvPr>
        </p:nvCxnSpPr>
        <p:spPr bwMode="gray">
          <a:xfrm>
            <a:off x="174625" y="105410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FC6D3D73-61E5-4321-B4AB-361E69E7B96F}"/>
              </a:ext>
            </a:extLst>
          </p:cNvPr>
          <p:cNvCxnSpPr/>
          <p:nvPr>
            <p:custDataLst>
              <p:tags r:id="rId58"/>
            </p:custDataLst>
          </p:nvPr>
        </p:nvCxnSpPr>
        <p:spPr bwMode="gray">
          <a:xfrm>
            <a:off x="174625" y="429101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084D822A-DF33-4B74-958C-DBDAD4C5C80C}"/>
              </a:ext>
            </a:extLst>
          </p:cNvPr>
          <p:cNvCxnSpPr/>
          <p:nvPr>
            <p:custDataLst>
              <p:tags r:id="rId59"/>
            </p:custDataLst>
          </p:nvPr>
        </p:nvCxnSpPr>
        <p:spPr bwMode="gray">
          <a:xfrm>
            <a:off x="174625" y="215265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A51AC5FC-AB61-4E47-AEE5-C283970C9183}"/>
              </a:ext>
            </a:extLst>
          </p:cNvPr>
          <p:cNvCxnSpPr/>
          <p:nvPr>
            <p:custDataLst>
              <p:tags r:id="rId60"/>
            </p:custDataLst>
          </p:nvPr>
        </p:nvCxnSpPr>
        <p:spPr bwMode="gray">
          <a:xfrm>
            <a:off x="174625" y="167957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3BE850EB-5935-4CCA-8C0E-23B84E1EE5C0}"/>
              </a:ext>
            </a:extLst>
          </p:cNvPr>
          <p:cNvCxnSpPr/>
          <p:nvPr>
            <p:custDataLst>
              <p:tags r:id="rId61"/>
            </p:custDataLst>
          </p:nvPr>
        </p:nvCxnSpPr>
        <p:spPr bwMode="gray">
          <a:xfrm>
            <a:off x="174625" y="403066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EBA978C4-4872-4797-B88C-B0B91363F5D6}"/>
              </a:ext>
            </a:extLst>
          </p:cNvPr>
          <p:cNvCxnSpPr/>
          <p:nvPr>
            <p:custDataLst>
              <p:tags r:id="rId62"/>
            </p:custDataLst>
          </p:nvPr>
        </p:nvCxnSpPr>
        <p:spPr bwMode="gray">
          <a:xfrm>
            <a:off x="174625" y="319246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6CD92A2C-F0C5-405D-9605-D9E0D15FB3DD}"/>
              </a:ext>
            </a:extLst>
          </p:cNvPr>
          <p:cNvCxnSpPr/>
          <p:nvPr>
            <p:custDataLst>
              <p:tags r:id="rId63"/>
            </p:custDataLst>
          </p:nvPr>
        </p:nvCxnSpPr>
        <p:spPr bwMode="gray">
          <a:xfrm>
            <a:off x="174625" y="1525588"/>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BF8567E2-2BE4-4D48-B657-9A89C2603DB4}"/>
              </a:ext>
            </a:extLst>
          </p:cNvPr>
          <p:cNvCxnSpPr/>
          <p:nvPr>
            <p:custDataLst>
              <p:tags r:id="rId64"/>
            </p:custDataLst>
          </p:nvPr>
        </p:nvCxnSpPr>
        <p:spPr bwMode="gray">
          <a:xfrm>
            <a:off x="174625" y="512921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5A461822-8DD6-482B-8AAB-CA3E8F812F04}"/>
              </a:ext>
            </a:extLst>
          </p:cNvPr>
          <p:cNvCxnSpPr/>
          <p:nvPr>
            <p:custDataLst>
              <p:tags r:id="rId65"/>
            </p:custDataLst>
          </p:nvPr>
        </p:nvCxnSpPr>
        <p:spPr bwMode="gray">
          <a:xfrm>
            <a:off x="174625" y="592137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A8B1A904-D3A6-4B4F-B0E3-F230D6B8BA93}"/>
              </a:ext>
            </a:extLst>
          </p:cNvPr>
          <p:cNvCxnSpPr/>
          <p:nvPr>
            <p:custDataLst>
              <p:tags r:id="rId66"/>
            </p:custDataLst>
          </p:nvPr>
        </p:nvCxnSpPr>
        <p:spPr bwMode="gray">
          <a:xfrm>
            <a:off x="174625" y="277812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46758DD9-D00B-4FDF-8EF8-414B820F2660}"/>
              </a:ext>
            </a:extLst>
          </p:cNvPr>
          <p:cNvCxnSpPr/>
          <p:nvPr>
            <p:custDataLst>
              <p:tags r:id="rId67"/>
            </p:custDataLst>
          </p:nvPr>
        </p:nvCxnSpPr>
        <p:spPr bwMode="gray">
          <a:xfrm>
            <a:off x="174625" y="618172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936A8B3E-6A4D-4612-AB35-30F2956A2A87}"/>
              </a:ext>
            </a:extLst>
          </p:cNvPr>
          <p:cNvCxnSpPr/>
          <p:nvPr>
            <p:custDataLst>
              <p:tags r:id="rId68"/>
            </p:custDataLst>
          </p:nvPr>
        </p:nvCxnSpPr>
        <p:spPr bwMode="gray">
          <a:xfrm>
            <a:off x="174625" y="900113"/>
            <a:ext cx="8794750"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FE8CA55-CC6D-4580-94BD-E4F28556E1F4}"/>
              </a:ext>
            </a:extLst>
          </p:cNvPr>
          <p:cNvCxnSpPr/>
          <p:nvPr>
            <p:custDataLst>
              <p:tags r:id="rId69"/>
            </p:custDataLst>
          </p:nvPr>
        </p:nvCxnSpPr>
        <p:spPr bwMode="gray">
          <a:xfrm>
            <a:off x="7424738" y="5202238"/>
            <a:ext cx="544513"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453D0BE-9BCC-4EEF-BECC-CBC96C777876}"/>
              </a:ext>
            </a:extLst>
          </p:cNvPr>
          <p:cNvCxnSpPr/>
          <p:nvPr>
            <p:custDataLst>
              <p:tags r:id="rId70"/>
            </p:custDataLst>
          </p:nvPr>
        </p:nvCxnSpPr>
        <p:spPr bwMode="gray">
          <a:xfrm>
            <a:off x="5032375" y="1127125"/>
            <a:ext cx="558800"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17B9FEF-41B3-49E0-BC30-DF868C2C683B}"/>
              </a:ext>
            </a:extLst>
          </p:cNvPr>
          <p:cNvCxnSpPr/>
          <p:nvPr>
            <p:custDataLst>
              <p:tags r:id="rId71"/>
            </p:custDataLst>
          </p:nvPr>
        </p:nvCxnSpPr>
        <p:spPr bwMode="gray">
          <a:xfrm>
            <a:off x="6061075" y="4103688"/>
            <a:ext cx="9064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3A3BCDA4-A871-4C17-8A25-3A3D361E24AA}"/>
              </a:ext>
            </a:extLst>
          </p:cNvPr>
          <p:cNvCxnSpPr/>
          <p:nvPr>
            <p:custDataLst>
              <p:tags r:id="rId72"/>
            </p:custDataLst>
          </p:nvPr>
        </p:nvCxnSpPr>
        <p:spPr bwMode="gray">
          <a:xfrm>
            <a:off x="4960938" y="1598613"/>
            <a:ext cx="184150" cy="0"/>
          </a:xfrm>
          <a:prstGeom prst="line">
            <a:avLst/>
          </a:prstGeom>
          <a:ln w="38100" cap="flat" cmpd="sng" algn="ctr">
            <a:solidFill>
              <a:schemeClr val="folHlink"/>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7733017A-E801-4A7A-97AA-394D8923F657}"/>
              </a:ext>
            </a:extLst>
          </p:cNvPr>
          <p:cNvCxnSpPr/>
          <p:nvPr>
            <p:custDataLst>
              <p:tags r:id="rId73"/>
            </p:custDataLst>
          </p:nvPr>
        </p:nvCxnSpPr>
        <p:spPr bwMode="gray">
          <a:xfrm>
            <a:off x="4684713" y="973138"/>
            <a:ext cx="9683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981148E-26B8-4A8F-B5B3-866B1688A239}"/>
              </a:ext>
            </a:extLst>
          </p:cNvPr>
          <p:cNvCxnSpPr/>
          <p:nvPr>
            <p:custDataLst>
              <p:tags r:id="rId74"/>
            </p:custDataLst>
          </p:nvPr>
        </p:nvCxnSpPr>
        <p:spPr bwMode="gray">
          <a:xfrm>
            <a:off x="4684714" y="1127125"/>
            <a:ext cx="3476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8822349F-4000-4F2E-9399-87D3E2638FB7}"/>
              </a:ext>
            </a:extLst>
          </p:cNvPr>
          <p:cNvCxnSpPr/>
          <p:nvPr>
            <p:custDataLst>
              <p:tags r:id="rId75"/>
            </p:custDataLst>
          </p:nvPr>
        </p:nvCxnSpPr>
        <p:spPr bwMode="gray">
          <a:xfrm>
            <a:off x="5146675" y="1752600"/>
            <a:ext cx="7302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00D08BD-CB5E-47BD-9196-EBAEFB1D4198}"/>
              </a:ext>
            </a:extLst>
          </p:cNvPr>
          <p:cNvCxnSpPr/>
          <p:nvPr>
            <p:custDataLst>
              <p:tags r:id="rId76"/>
            </p:custDataLst>
          </p:nvPr>
        </p:nvCxnSpPr>
        <p:spPr bwMode="gray">
          <a:xfrm>
            <a:off x="5326063" y="2486025"/>
            <a:ext cx="36353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2E0E1FA-077A-4B91-86CB-1160DE803D96}"/>
              </a:ext>
            </a:extLst>
          </p:cNvPr>
          <p:cNvCxnSpPr/>
          <p:nvPr>
            <p:custDataLst>
              <p:tags r:id="rId77"/>
            </p:custDataLst>
          </p:nvPr>
        </p:nvCxnSpPr>
        <p:spPr bwMode="gray">
          <a:xfrm>
            <a:off x="5799138" y="3111500"/>
            <a:ext cx="3651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2AF3CC7F-BCDF-4F34-AFD1-7FA939F6BCF4}"/>
              </a:ext>
            </a:extLst>
          </p:cNvPr>
          <p:cNvCxnSpPr/>
          <p:nvPr>
            <p:custDataLst>
              <p:tags r:id="rId78"/>
            </p:custDataLst>
          </p:nvPr>
        </p:nvCxnSpPr>
        <p:spPr bwMode="gray">
          <a:xfrm>
            <a:off x="5876925" y="3265488"/>
            <a:ext cx="35718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CCF53C3-9335-44A5-BBC0-C7978E001401}"/>
              </a:ext>
            </a:extLst>
          </p:cNvPr>
          <p:cNvCxnSpPr/>
          <p:nvPr>
            <p:custDataLst>
              <p:tags r:id="rId79"/>
            </p:custDataLst>
          </p:nvPr>
        </p:nvCxnSpPr>
        <p:spPr bwMode="gray">
          <a:xfrm>
            <a:off x="5969001" y="3630613"/>
            <a:ext cx="741363" cy="0"/>
          </a:xfrm>
          <a:prstGeom prst="line">
            <a:avLst/>
          </a:prstGeom>
          <a:ln w="38100" cap="flat" cmpd="sng" algn="ctr">
            <a:solidFill>
              <a:schemeClr val="folHlink"/>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EB1E802-2C3E-4F1C-9F5F-1C1C528BD093}"/>
              </a:ext>
            </a:extLst>
          </p:cNvPr>
          <p:cNvCxnSpPr/>
          <p:nvPr>
            <p:custDataLst>
              <p:tags r:id="rId80"/>
            </p:custDataLst>
          </p:nvPr>
        </p:nvCxnSpPr>
        <p:spPr bwMode="gray">
          <a:xfrm>
            <a:off x="6327775" y="4364038"/>
            <a:ext cx="552450" cy="0"/>
          </a:xfrm>
          <a:prstGeom prst="line">
            <a:avLst/>
          </a:prstGeom>
          <a:ln w="38100" cap="flat" cmpd="sng" algn="ctr">
            <a:solidFill>
              <a:schemeClr val="folHlink"/>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CE91A78-DB79-4994-8C94-6EF12E758B6F}"/>
              </a:ext>
            </a:extLst>
          </p:cNvPr>
          <p:cNvCxnSpPr/>
          <p:nvPr>
            <p:custDataLst>
              <p:tags r:id="rId81"/>
            </p:custDataLst>
          </p:nvPr>
        </p:nvCxnSpPr>
        <p:spPr bwMode="gray">
          <a:xfrm>
            <a:off x="6327775" y="4624388"/>
            <a:ext cx="730250" cy="0"/>
          </a:xfrm>
          <a:prstGeom prst="line">
            <a:avLst/>
          </a:prstGeom>
          <a:ln w="38100" cap="flat" cmpd="sng" algn="ctr">
            <a:solidFill>
              <a:schemeClr val="folHlink"/>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C0F3834-813B-473F-91AF-7B13C56CFBB5}"/>
              </a:ext>
            </a:extLst>
          </p:cNvPr>
          <p:cNvCxnSpPr/>
          <p:nvPr>
            <p:custDataLst>
              <p:tags r:id="rId82"/>
            </p:custDataLst>
          </p:nvPr>
        </p:nvCxnSpPr>
        <p:spPr bwMode="gray">
          <a:xfrm>
            <a:off x="6327775" y="5202238"/>
            <a:ext cx="1096963" cy="0"/>
          </a:xfrm>
          <a:prstGeom prst="line">
            <a:avLst/>
          </a:prstGeom>
          <a:ln w="38100" cap="flat" cmpd="sng" algn="ctr">
            <a:solidFill>
              <a:schemeClr val="folHlink"/>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29BCE101-BDAF-4175-B204-095869CBDD49}"/>
              </a:ext>
            </a:extLst>
          </p:cNvPr>
          <p:cNvCxnSpPr/>
          <p:nvPr>
            <p:custDataLst>
              <p:tags r:id="rId83"/>
            </p:custDataLst>
          </p:nvPr>
        </p:nvCxnSpPr>
        <p:spPr bwMode="gray">
          <a:xfrm>
            <a:off x="6327775" y="5994400"/>
            <a:ext cx="508000" cy="0"/>
          </a:xfrm>
          <a:prstGeom prst="line">
            <a:avLst/>
          </a:prstGeom>
          <a:ln w="38100" cap="flat" cmpd="sng" algn="ctr">
            <a:solidFill>
              <a:schemeClr val="accent4"/>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76CAB7A-0318-48B9-BB10-7BA651CBA5AF}"/>
              </a:ext>
            </a:extLst>
          </p:cNvPr>
          <p:cNvCxnSpPr/>
          <p:nvPr>
            <p:custDataLst>
              <p:tags r:id="rId84"/>
            </p:custDataLst>
          </p:nvPr>
        </p:nvCxnSpPr>
        <p:spPr bwMode="gray">
          <a:xfrm>
            <a:off x="5226050" y="2225675"/>
            <a:ext cx="3651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2EC6081-A1B7-4E18-BD23-E79ABC0A53A8}"/>
              </a:ext>
            </a:extLst>
          </p:cNvPr>
          <p:cNvCxnSpPr/>
          <p:nvPr>
            <p:custDataLst>
              <p:tags r:id="rId85"/>
            </p:custDataLst>
          </p:nvPr>
        </p:nvCxnSpPr>
        <p:spPr bwMode="gray">
          <a:xfrm>
            <a:off x="5419725" y="2851150"/>
            <a:ext cx="3651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5" name="Text Placeholder 2">
            <a:extLst>
              <a:ext uri="{FF2B5EF4-FFF2-40B4-BE49-F238E27FC236}">
                <a16:creationId xmlns:a16="http://schemas.microsoft.com/office/drawing/2014/main" id="{31160A90-1DA7-4457-9B66-D0F5DD15D682}"/>
              </a:ext>
            </a:extLst>
          </p:cNvPr>
          <p:cNvSpPr>
            <a:spLocks noGrp="1"/>
          </p:cNvSpPr>
          <p:nvPr>
            <p:custDataLst>
              <p:tags r:id="rId86"/>
            </p:custDataLst>
          </p:nvPr>
        </p:nvSpPr>
        <p:spPr bwMode="auto">
          <a:xfrm>
            <a:off x="8096250" y="1703388"/>
            <a:ext cx="76358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Digital engagement</a:t>
            </a:r>
            <a:endParaRPr lang="en-US" sz="700" dirty="0">
              <a:sym typeface="+mn-lt"/>
            </a:endParaRPr>
          </a:p>
        </p:txBody>
      </p:sp>
      <p:sp>
        <p:nvSpPr>
          <p:cNvPr id="192" name="Text Placeholder 2">
            <a:extLst>
              <a:ext uri="{FF2B5EF4-FFF2-40B4-BE49-F238E27FC236}">
                <a16:creationId xmlns:a16="http://schemas.microsoft.com/office/drawing/2014/main" id="{8B7EF691-1C26-4C9A-BB62-E5BAE0B66762}"/>
              </a:ext>
            </a:extLst>
          </p:cNvPr>
          <p:cNvSpPr>
            <a:spLocks noGrp="1"/>
          </p:cNvSpPr>
          <p:nvPr>
            <p:custDataLst>
              <p:tags r:id="rId87"/>
            </p:custDataLst>
          </p:nvPr>
        </p:nvSpPr>
        <p:spPr bwMode="auto">
          <a:xfrm>
            <a:off x="174625" y="5153025"/>
            <a:ext cx="4373563" cy="7445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a:t>Pilot/develop business case for robotics and image recognition (including by drones) followed by </a:t>
            </a:r>
            <a:br>
              <a:rPr lang="en-US" altLang="en-US" sz="700"/>
            </a:br>
            <a:r>
              <a:rPr lang="en-US" altLang="en-US" sz="700"/>
              <a:t>scale up after verifying value</a:t>
            </a:r>
          </a:p>
          <a:p>
            <a:pPr lvl="2"/>
            <a:r>
              <a:rPr lang="en-US" altLang="en-US" sz="700"/>
              <a:t>Design and build an image repository</a:t>
            </a:r>
          </a:p>
          <a:p>
            <a:pPr lvl="2"/>
            <a:r>
              <a:rPr lang="en-US" altLang="en-US" sz="700"/>
              <a:t>Develop and train AI models to process images (e.g., tell if a transformer is down)</a:t>
            </a:r>
          </a:p>
          <a:p>
            <a:pPr lvl="2"/>
            <a:r>
              <a:rPr lang="en-US" altLang="en-US" sz="700"/>
              <a:t>Integrate field systems with AI models (e.g., create a work order or alert a customer if a transformer</a:t>
            </a:r>
            <a:br>
              <a:rPr lang="en-US" altLang="en-US" sz="700"/>
            </a:br>
            <a:r>
              <a:rPr lang="en-US" altLang="en-US" sz="700"/>
              <a:t>is down based on image recognition)</a:t>
            </a:r>
          </a:p>
          <a:p>
            <a:pPr lvl="2"/>
            <a:r>
              <a:rPr lang="en-US" altLang="en-US" sz="700"/>
              <a:t>Build business case and begin vendor negotiations </a:t>
            </a:r>
            <a:endParaRPr lang="en-US" sz="700" dirty="0">
              <a:sym typeface="+mn-lt"/>
            </a:endParaRPr>
          </a:p>
        </p:txBody>
      </p:sp>
      <p:sp>
        <p:nvSpPr>
          <p:cNvPr id="209" name="Text Placeholder 2">
            <a:extLst>
              <a:ext uri="{FF2B5EF4-FFF2-40B4-BE49-F238E27FC236}">
                <a16:creationId xmlns:a16="http://schemas.microsoft.com/office/drawing/2014/main" id="{B191090F-4401-4DB5-959D-CF20FF5DC3E1}"/>
              </a:ext>
            </a:extLst>
          </p:cNvPr>
          <p:cNvSpPr>
            <a:spLocks noGrp="1"/>
          </p:cNvSpPr>
          <p:nvPr>
            <p:custDataLst>
              <p:tags r:id="rId88"/>
            </p:custDataLst>
          </p:nvPr>
        </p:nvSpPr>
        <p:spPr bwMode="auto">
          <a:xfrm>
            <a:off x="8096250" y="5153025"/>
            <a:ext cx="64928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Field experience</a:t>
            </a:r>
            <a:endParaRPr lang="en-US" sz="700" dirty="0">
              <a:sym typeface="+mn-lt"/>
            </a:endParaRPr>
          </a:p>
        </p:txBody>
      </p:sp>
      <p:sp>
        <p:nvSpPr>
          <p:cNvPr id="180" name="Text Placeholder 2">
            <a:extLst>
              <a:ext uri="{FF2B5EF4-FFF2-40B4-BE49-F238E27FC236}">
                <a16:creationId xmlns:a16="http://schemas.microsoft.com/office/drawing/2014/main" id="{FA132729-4952-4800-8664-BAB51DB37CD2}"/>
              </a:ext>
            </a:extLst>
          </p:cNvPr>
          <p:cNvSpPr>
            <a:spLocks noGrp="1"/>
          </p:cNvSpPr>
          <p:nvPr>
            <p:custDataLst>
              <p:tags r:id="rId89"/>
            </p:custDataLst>
          </p:nvPr>
        </p:nvSpPr>
        <p:spPr bwMode="auto">
          <a:xfrm>
            <a:off x="174625" y="2801938"/>
            <a:ext cx="4254500"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a:t>Create dashboards available through my account portal that can be manually customized by customers</a:t>
            </a:r>
            <a:endParaRPr lang="en-US" sz="700" dirty="0">
              <a:sym typeface="+mn-lt"/>
            </a:endParaRPr>
          </a:p>
        </p:txBody>
      </p:sp>
      <p:sp>
        <p:nvSpPr>
          <p:cNvPr id="198" name="Text Placeholder 2">
            <a:extLst>
              <a:ext uri="{FF2B5EF4-FFF2-40B4-BE49-F238E27FC236}">
                <a16:creationId xmlns:a16="http://schemas.microsoft.com/office/drawing/2014/main" id="{902E16C1-5EB2-46D0-A461-B3D143497AE5}"/>
              </a:ext>
            </a:extLst>
          </p:cNvPr>
          <p:cNvSpPr>
            <a:spLocks noGrp="1"/>
          </p:cNvSpPr>
          <p:nvPr>
            <p:custDataLst>
              <p:tags r:id="rId90"/>
            </p:custDataLst>
          </p:nvPr>
        </p:nvSpPr>
        <p:spPr bwMode="auto">
          <a:xfrm>
            <a:off x="8096250" y="3062288"/>
            <a:ext cx="64928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Field experience</a:t>
            </a:r>
            <a:endParaRPr lang="en-US" sz="700" dirty="0">
              <a:sym typeface="+mn-lt"/>
            </a:endParaRPr>
          </a:p>
        </p:txBody>
      </p:sp>
      <p:sp>
        <p:nvSpPr>
          <p:cNvPr id="220" name="Text Placeholder 2">
            <a:extLst>
              <a:ext uri="{FF2B5EF4-FFF2-40B4-BE49-F238E27FC236}">
                <a16:creationId xmlns:a16="http://schemas.microsoft.com/office/drawing/2014/main" id="{62578D2F-D694-44AC-A368-C86B4DE8585F}"/>
              </a:ext>
            </a:extLst>
          </p:cNvPr>
          <p:cNvSpPr>
            <a:spLocks noGrp="1"/>
          </p:cNvSpPr>
          <p:nvPr>
            <p:custDataLst>
              <p:tags r:id="rId91"/>
            </p:custDataLst>
          </p:nvPr>
        </p:nvSpPr>
        <p:spPr bwMode="auto">
          <a:xfrm>
            <a:off x="174625" y="5945188"/>
            <a:ext cx="2571750"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sz="700">
                <a:sym typeface="+mn-lt"/>
              </a:rPr>
              <a:t>Develop advanced predictive capabilities through Aclara</a:t>
            </a:r>
            <a:br>
              <a:rPr lang="en-US" sz="700">
                <a:sym typeface="+mn-lt"/>
              </a:rPr>
            </a:br>
            <a:r>
              <a:rPr lang="en-US" sz="700">
                <a:sym typeface="+mn-lt"/>
              </a:rPr>
              <a:t>(e.g., allow customers to perform “what if” scenario analysis)</a:t>
            </a:r>
            <a:endParaRPr lang="en-US" sz="700" dirty="0">
              <a:sym typeface="+mn-lt"/>
            </a:endParaRPr>
          </a:p>
        </p:txBody>
      </p:sp>
      <p:sp>
        <p:nvSpPr>
          <p:cNvPr id="223" name="Text Placeholder 2">
            <a:extLst>
              <a:ext uri="{FF2B5EF4-FFF2-40B4-BE49-F238E27FC236}">
                <a16:creationId xmlns:a16="http://schemas.microsoft.com/office/drawing/2014/main" id="{6CA647C4-C257-4B69-9751-E587D1AC4A31}"/>
              </a:ext>
            </a:extLst>
          </p:cNvPr>
          <p:cNvSpPr>
            <a:spLocks noGrp="1"/>
          </p:cNvSpPr>
          <p:nvPr>
            <p:custDataLst>
              <p:tags r:id="rId92"/>
            </p:custDataLst>
          </p:nvPr>
        </p:nvSpPr>
        <p:spPr bwMode="auto">
          <a:xfrm>
            <a:off x="8096250" y="5945188"/>
            <a:ext cx="64928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700">
                <a:sym typeface="+mn-lt"/>
              </a:rPr>
              <a:t>Field experience</a:t>
            </a:r>
            <a:endParaRPr lang="en-US" sz="700" dirty="0">
              <a:sym typeface="+mn-lt"/>
            </a:endParaRPr>
          </a:p>
        </p:txBody>
      </p:sp>
      <p:sp>
        <p:nvSpPr>
          <p:cNvPr id="194" name="Text Placeholder 2">
            <a:extLst>
              <a:ext uri="{FF2B5EF4-FFF2-40B4-BE49-F238E27FC236}">
                <a16:creationId xmlns:a16="http://schemas.microsoft.com/office/drawing/2014/main" id="{B3423359-AFD2-4581-B9D2-194CB53E06C3}"/>
              </a:ext>
            </a:extLst>
          </p:cNvPr>
          <p:cNvSpPr>
            <a:spLocks noGrp="1"/>
          </p:cNvSpPr>
          <p:nvPr>
            <p:custDataLst>
              <p:tags r:id="rId93"/>
            </p:custDataLst>
          </p:nvPr>
        </p:nvSpPr>
        <p:spPr bwMode="auto">
          <a:xfrm>
            <a:off x="174625" y="2436813"/>
            <a:ext cx="3429000" cy="319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a:t>Prepare data visualizations for C&amp;I customers in CRM (communities module)</a:t>
            </a:r>
          </a:p>
          <a:p>
            <a:pPr lvl="2"/>
            <a:r>
              <a:rPr lang="en-US" altLang="en-US" sz="700"/>
              <a:t>Identify data requirements from C&amp;I customers</a:t>
            </a:r>
          </a:p>
          <a:p>
            <a:pPr lvl="2"/>
            <a:r>
              <a:rPr lang="en-US" altLang="en-US" sz="700"/>
              <a:t>Design tools and processes to share such data Implement new functionality</a:t>
            </a:r>
            <a:endParaRPr lang="en-US" sz="700" dirty="0">
              <a:sym typeface="+mn-lt"/>
            </a:endParaRPr>
          </a:p>
        </p:txBody>
      </p:sp>
      <p:sp>
        <p:nvSpPr>
          <p:cNvPr id="201" name="Text Placeholder 2">
            <a:extLst>
              <a:ext uri="{FF2B5EF4-FFF2-40B4-BE49-F238E27FC236}">
                <a16:creationId xmlns:a16="http://schemas.microsoft.com/office/drawing/2014/main" id="{6A26BE65-ADB0-4CC7-8837-638687D08159}"/>
              </a:ext>
            </a:extLst>
          </p:cNvPr>
          <p:cNvSpPr>
            <a:spLocks noGrp="1"/>
          </p:cNvSpPr>
          <p:nvPr>
            <p:custDataLst>
              <p:tags r:id="rId94"/>
            </p:custDataLst>
          </p:nvPr>
        </p:nvSpPr>
        <p:spPr bwMode="auto">
          <a:xfrm>
            <a:off x="174625" y="762000"/>
            <a:ext cx="1387475"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b="1" dirty="0">
                <a:solidFill>
                  <a:schemeClr val="accent3"/>
                </a:solidFill>
                <a:sym typeface="+mn-lt"/>
              </a:rPr>
              <a:t>Activity from "Level 2" Roadmap</a:t>
            </a:r>
          </a:p>
        </p:txBody>
      </p:sp>
      <p:sp>
        <p:nvSpPr>
          <p:cNvPr id="216" name="Text Placeholder 2">
            <a:extLst>
              <a:ext uri="{FF2B5EF4-FFF2-40B4-BE49-F238E27FC236}">
                <a16:creationId xmlns:a16="http://schemas.microsoft.com/office/drawing/2014/main" id="{A4990C08-561E-48DB-BA04-B0344141536A}"/>
              </a:ext>
            </a:extLst>
          </p:cNvPr>
          <p:cNvSpPr>
            <a:spLocks noGrp="1"/>
          </p:cNvSpPr>
          <p:nvPr>
            <p:custDataLst>
              <p:tags r:id="rId95"/>
            </p:custDataLst>
          </p:nvPr>
        </p:nvSpPr>
        <p:spPr bwMode="auto">
          <a:xfrm>
            <a:off x="8096250" y="549274"/>
            <a:ext cx="873125" cy="319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b="1" dirty="0">
                <a:solidFill>
                  <a:schemeClr val="accent3"/>
                </a:solidFill>
                <a:sym typeface="+mn-lt"/>
              </a:rPr>
              <a:t>Source (i.e., which“</a:t>
            </a:r>
            <a:br>
              <a:rPr lang="en-US" altLang="en-US" sz="700" b="1" dirty="0">
                <a:solidFill>
                  <a:schemeClr val="accent3"/>
                </a:solidFill>
                <a:sym typeface="+mn-lt"/>
              </a:rPr>
            </a:br>
            <a:r>
              <a:rPr lang="en-US" altLang="en-US" sz="700" b="1" dirty="0">
                <a:solidFill>
                  <a:schemeClr val="accent3"/>
                </a:solidFill>
                <a:sym typeface="+mn-lt"/>
              </a:rPr>
              <a:t>package" does this</a:t>
            </a:r>
            <a:br>
              <a:rPr lang="en-US" altLang="en-US" sz="700" b="1" dirty="0">
                <a:solidFill>
                  <a:schemeClr val="accent3"/>
                </a:solidFill>
                <a:sym typeface="+mn-lt"/>
              </a:rPr>
            </a:br>
            <a:r>
              <a:rPr lang="en-US" altLang="en-US" sz="700" b="1" dirty="0">
                <a:solidFill>
                  <a:schemeClr val="accent3"/>
                </a:solidFill>
                <a:sym typeface="+mn-lt"/>
              </a:rPr>
              <a:t>activity come from?)</a:t>
            </a:r>
          </a:p>
        </p:txBody>
      </p:sp>
      <p:sp>
        <p:nvSpPr>
          <p:cNvPr id="188" name="Text Placeholder 2">
            <a:extLst>
              <a:ext uri="{FF2B5EF4-FFF2-40B4-BE49-F238E27FC236}">
                <a16:creationId xmlns:a16="http://schemas.microsoft.com/office/drawing/2014/main" id="{B6609FD2-5B7B-48B5-A8B6-CB52C97B8053}"/>
              </a:ext>
            </a:extLst>
          </p:cNvPr>
          <p:cNvSpPr>
            <a:spLocks noGrp="1"/>
          </p:cNvSpPr>
          <p:nvPr>
            <p:custDataLst>
              <p:tags r:id="rId96"/>
            </p:custDataLst>
          </p:nvPr>
        </p:nvSpPr>
        <p:spPr bwMode="auto">
          <a:xfrm>
            <a:off x="174625" y="1549400"/>
            <a:ext cx="4094163"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a:t>Integrate into C&amp;I customers’ existing dashboards and views (i.e., expand “Green Button Connect”)</a:t>
            </a:r>
            <a:endParaRPr lang="en-US" sz="700" dirty="0">
              <a:sym typeface="+mn-lt"/>
            </a:endParaRPr>
          </a:p>
        </p:txBody>
      </p:sp>
      <p:sp>
        <p:nvSpPr>
          <p:cNvPr id="214" name="Text Placeholder 2">
            <a:extLst>
              <a:ext uri="{FF2B5EF4-FFF2-40B4-BE49-F238E27FC236}">
                <a16:creationId xmlns:a16="http://schemas.microsoft.com/office/drawing/2014/main" id="{6FABAE5B-C7E4-4E76-9EF4-72BD8684AF9A}"/>
              </a:ext>
            </a:extLst>
          </p:cNvPr>
          <p:cNvSpPr>
            <a:spLocks noGrp="1"/>
          </p:cNvSpPr>
          <p:nvPr>
            <p:custDataLst>
              <p:tags r:id="rId97"/>
            </p:custDataLst>
          </p:nvPr>
        </p:nvSpPr>
        <p:spPr bwMode="auto">
          <a:xfrm>
            <a:off x="8096250" y="1077913"/>
            <a:ext cx="85883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Predictive &amp; proactive</a:t>
            </a:r>
            <a:endParaRPr lang="en-US" sz="700" dirty="0">
              <a:sym typeface="+mn-lt"/>
            </a:endParaRPr>
          </a:p>
        </p:txBody>
      </p:sp>
      <p:sp>
        <p:nvSpPr>
          <p:cNvPr id="204" name="Text Placeholder 2">
            <a:extLst>
              <a:ext uri="{FF2B5EF4-FFF2-40B4-BE49-F238E27FC236}">
                <a16:creationId xmlns:a16="http://schemas.microsoft.com/office/drawing/2014/main" id="{89837410-DF12-4574-9C37-1A9B151675BB}"/>
              </a:ext>
            </a:extLst>
          </p:cNvPr>
          <p:cNvSpPr>
            <a:spLocks noGrp="1"/>
          </p:cNvSpPr>
          <p:nvPr>
            <p:custDataLst>
              <p:tags r:id="rId98"/>
            </p:custDataLst>
          </p:nvPr>
        </p:nvSpPr>
        <p:spPr bwMode="auto">
          <a:xfrm>
            <a:off x="8096250" y="3216275"/>
            <a:ext cx="85883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Predictive &amp; proactive</a:t>
            </a:r>
            <a:endParaRPr lang="en-US" sz="700" dirty="0">
              <a:sym typeface="+mn-lt"/>
            </a:endParaRPr>
          </a:p>
        </p:txBody>
      </p:sp>
      <p:sp>
        <p:nvSpPr>
          <p:cNvPr id="219" name="Text Placeholder 2">
            <a:extLst>
              <a:ext uri="{FF2B5EF4-FFF2-40B4-BE49-F238E27FC236}">
                <a16:creationId xmlns:a16="http://schemas.microsoft.com/office/drawing/2014/main" id="{D4424D5C-4611-4670-A764-685EA26DB443}"/>
              </a:ext>
            </a:extLst>
          </p:cNvPr>
          <p:cNvSpPr>
            <a:spLocks noGrp="1"/>
          </p:cNvSpPr>
          <p:nvPr>
            <p:custDataLst>
              <p:tags r:id="rId99"/>
            </p:custDataLst>
          </p:nvPr>
        </p:nvSpPr>
        <p:spPr bwMode="auto">
          <a:xfrm>
            <a:off x="174625" y="2176463"/>
            <a:ext cx="4187825"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a:t>Add additional level of detail on outbound messaging platforms based on integration w/ other systems</a:t>
            </a:r>
            <a:br>
              <a:rPr lang="en-US" altLang="en-US" sz="700"/>
            </a:br>
            <a:r>
              <a:rPr lang="en-US" altLang="en-US" sz="700"/>
              <a:t>(e.g., integrateAMI and SMP data)</a:t>
            </a:r>
            <a:endParaRPr lang="en-US" sz="700" dirty="0">
              <a:sym typeface="+mn-lt"/>
            </a:endParaRPr>
          </a:p>
        </p:txBody>
      </p:sp>
      <p:sp>
        <p:nvSpPr>
          <p:cNvPr id="224" name="Text Placeholder 2">
            <a:extLst>
              <a:ext uri="{FF2B5EF4-FFF2-40B4-BE49-F238E27FC236}">
                <a16:creationId xmlns:a16="http://schemas.microsoft.com/office/drawing/2014/main" id="{0EDB0D92-5F65-4FC1-B04E-75C332659EB1}"/>
              </a:ext>
            </a:extLst>
          </p:cNvPr>
          <p:cNvSpPr>
            <a:spLocks noGrp="1"/>
          </p:cNvSpPr>
          <p:nvPr>
            <p:custDataLst>
              <p:tags r:id="rId100"/>
            </p:custDataLst>
          </p:nvPr>
        </p:nvSpPr>
        <p:spPr bwMode="auto">
          <a:xfrm>
            <a:off x="8096250" y="2176463"/>
            <a:ext cx="76358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Digital engagement</a:t>
            </a:r>
            <a:endParaRPr lang="en-US" sz="700" dirty="0">
              <a:sym typeface="+mn-lt"/>
            </a:endParaRPr>
          </a:p>
        </p:txBody>
      </p:sp>
      <p:sp>
        <p:nvSpPr>
          <p:cNvPr id="191" name="Text Placeholder 2">
            <a:extLst>
              <a:ext uri="{FF2B5EF4-FFF2-40B4-BE49-F238E27FC236}">
                <a16:creationId xmlns:a16="http://schemas.microsoft.com/office/drawing/2014/main" id="{75DDAB51-BED4-4BC7-96CF-3B65BF23BD3F}"/>
              </a:ext>
            </a:extLst>
          </p:cNvPr>
          <p:cNvSpPr>
            <a:spLocks noGrp="1"/>
          </p:cNvSpPr>
          <p:nvPr>
            <p:custDataLst>
              <p:tags r:id="rId101"/>
            </p:custDataLst>
          </p:nvPr>
        </p:nvSpPr>
        <p:spPr bwMode="auto">
          <a:xfrm>
            <a:off x="174625" y="3062288"/>
            <a:ext cx="2327275"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a:t>Personalize Web dashboards in an automated fashion</a:t>
            </a:r>
            <a:endParaRPr lang="en-US" sz="700" dirty="0">
              <a:sym typeface="+mn-lt"/>
            </a:endParaRPr>
          </a:p>
        </p:txBody>
      </p:sp>
      <p:sp>
        <p:nvSpPr>
          <p:cNvPr id="203" name="Text Placeholder 2">
            <a:extLst>
              <a:ext uri="{FF2B5EF4-FFF2-40B4-BE49-F238E27FC236}">
                <a16:creationId xmlns:a16="http://schemas.microsoft.com/office/drawing/2014/main" id="{833E36BB-9248-4A55-8AAB-E485D8CE8F11}"/>
              </a:ext>
            </a:extLst>
          </p:cNvPr>
          <p:cNvSpPr>
            <a:spLocks noGrp="1"/>
          </p:cNvSpPr>
          <p:nvPr>
            <p:custDataLst>
              <p:tags r:id="rId102"/>
            </p:custDataLst>
          </p:nvPr>
        </p:nvSpPr>
        <p:spPr bwMode="auto">
          <a:xfrm>
            <a:off x="174625" y="3216275"/>
            <a:ext cx="4392613" cy="319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a:t>Build advanced predictive capabilities using 360-degree view of the customer that can be used</a:t>
            </a:r>
            <a:br>
              <a:rPr lang="en-US" altLang="en-US" sz="700"/>
            </a:br>
            <a:r>
              <a:rPr lang="en-US" altLang="en-US" sz="700"/>
              <a:t>across channels (e.g., “customer was trying to perform X on the web” and couldn’t… how can we complete</a:t>
            </a:r>
            <a:br>
              <a:rPr lang="en-US" altLang="en-US" sz="700"/>
            </a:br>
            <a:r>
              <a:rPr lang="en-US" altLang="en-US" sz="700"/>
              <a:t>the transaction via chat/IVR/etc.?</a:t>
            </a:r>
            <a:endParaRPr lang="en-US" sz="700" dirty="0">
              <a:sym typeface="+mn-lt"/>
            </a:endParaRPr>
          </a:p>
        </p:txBody>
      </p:sp>
      <p:sp>
        <p:nvSpPr>
          <p:cNvPr id="213" name="Text Placeholder 2">
            <a:extLst>
              <a:ext uri="{FF2B5EF4-FFF2-40B4-BE49-F238E27FC236}">
                <a16:creationId xmlns:a16="http://schemas.microsoft.com/office/drawing/2014/main" id="{B50CF1BA-30C0-4D73-B12E-56D7EA8CF602}"/>
              </a:ext>
            </a:extLst>
          </p:cNvPr>
          <p:cNvSpPr>
            <a:spLocks noGrp="1"/>
          </p:cNvSpPr>
          <p:nvPr>
            <p:custDataLst>
              <p:tags r:id="rId103"/>
            </p:custDataLst>
          </p:nvPr>
        </p:nvSpPr>
        <p:spPr bwMode="auto">
          <a:xfrm>
            <a:off x="8096250" y="923925"/>
            <a:ext cx="463550"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Self-service</a:t>
            </a:r>
            <a:endParaRPr lang="en-US" sz="700" dirty="0">
              <a:sym typeface="+mn-lt"/>
            </a:endParaRPr>
          </a:p>
        </p:txBody>
      </p:sp>
      <p:sp>
        <p:nvSpPr>
          <p:cNvPr id="193" name="Text Placeholder 2">
            <a:extLst>
              <a:ext uri="{FF2B5EF4-FFF2-40B4-BE49-F238E27FC236}">
                <a16:creationId xmlns:a16="http://schemas.microsoft.com/office/drawing/2014/main" id="{4E723050-68D1-41CF-B624-B2B244FAD759}"/>
              </a:ext>
            </a:extLst>
          </p:cNvPr>
          <p:cNvSpPr>
            <a:spLocks noGrp="1"/>
          </p:cNvSpPr>
          <p:nvPr>
            <p:custDataLst>
              <p:tags r:id="rId104"/>
            </p:custDataLst>
          </p:nvPr>
        </p:nvSpPr>
        <p:spPr bwMode="auto">
          <a:xfrm>
            <a:off x="8096250" y="1549400"/>
            <a:ext cx="76358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Digital engagement</a:t>
            </a:r>
            <a:endParaRPr lang="en-US" sz="700" dirty="0">
              <a:sym typeface="+mn-lt"/>
            </a:endParaRPr>
          </a:p>
        </p:txBody>
      </p:sp>
      <p:sp>
        <p:nvSpPr>
          <p:cNvPr id="215" name="Text Placeholder 2">
            <a:extLst>
              <a:ext uri="{FF2B5EF4-FFF2-40B4-BE49-F238E27FC236}">
                <a16:creationId xmlns:a16="http://schemas.microsoft.com/office/drawing/2014/main" id="{C19DB443-FB58-4931-AB03-BAA8801EBA16}"/>
              </a:ext>
            </a:extLst>
          </p:cNvPr>
          <p:cNvSpPr>
            <a:spLocks noGrp="1"/>
          </p:cNvSpPr>
          <p:nvPr>
            <p:custDataLst>
              <p:tags r:id="rId105"/>
            </p:custDataLst>
          </p:nvPr>
        </p:nvSpPr>
        <p:spPr bwMode="auto">
          <a:xfrm>
            <a:off x="174625" y="3581400"/>
            <a:ext cx="3548063" cy="4254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a:t>Add advanced functionality to content management (i.e. design &amp; execution) systems</a:t>
            </a:r>
          </a:p>
          <a:p>
            <a:pPr lvl="2"/>
            <a:r>
              <a:rPr lang="en-US" altLang="en-US" sz="700"/>
              <a:t>Identify requirements and test existing system capabilities</a:t>
            </a:r>
          </a:p>
          <a:p>
            <a:pPr lvl="2"/>
            <a:r>
              <a:rPr lang="en-US" altLang="en-US" sz="700"/>
              <a:t>Identify new vendors (e.g., Magnolia)</a:t>
            </a:r>
          </a:p>
          <a:p>
            <a:pPr lvl="2"/>
            <a:r>
              <a:rPr lang="en-US" altLang="en-US" sz="700"/>
              <a:t>Design and implement new functionality</a:t>
            </a:r>
            <a:endParaRPr lang="en-US" sz="700" dirty="0">
              <a:sym typeface="+mn-lt"/>
            </a:endParaRPr>
          </a:p>
        </p:txBody>
      </p:sp>
      <p:sp>
        <p:nvSpPr>
          <p:cNvPr id="217" name="Text Placeholder 2">
            <a:extLst>
              <a:ext uri="{FF2B5EF4-FFF2-40B4-BE49-F238E27FC236}">
                <a16:creationId xmlns:a16="http://schemas.microsoft.com/office/drawing/2014/main" id="{EBDC8E46-2B5C-4B5B-8259-000125975350}"/>
              </a:ext>
            </a:extLst>
          </p:cNvPr>
          <p:cNvSpPr>
            <a:spLocks noGrp="1"/>
          </p:cNvSpPr>
          <p:nvPr>
            <p:custDataLst>
              <p:tags r:id="rId106"/>
            </p:custDataLst>
          </p:nvPr>
        </p:nvSpPr>
        <p:spPr bwMode="auto">
          <a:xfrm>
            <a:off x="8096250" y="3581400"/>
            <a:ext cx="469900"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C&amp;I support</a:t>
            </a:r>
            <a:endParaRPr lang="en-US" sz="700" dirty="0">
              <a:sym typeface="+mn-lt"/>
            </a:endParaRPr>
          </a:p>
        </p:txBody>
      </p:sp>
      <p:sp>
        <p:nvSpPr>
          <p:cNvPr id="202" name="Text Placeholder 2">
            <a:extLst>
              <a:ext uri="{FF2B5EF4-FFF2-40B4-BE49-F238E27FC236}">
                <a16:creationId xmlns:a16="http://schemas.microsoft.com/office/drawing/2014/main" id="{518D9407-A8EE-4784-9453-C39CF1F02D66}"/>
              </a:ext>
            </a:extLst>
          </p:cNvPr>
          <p:cNvSpPr>
            <a:spLocks noGrp="1"/>
          </p:cNvSpPr>
          <p:nvPr>
            <p:custDataLst>
              <p:tags r:id="rId107"/>
            </p:custDataLst>
          </p:nvPr>
        </p:nvSpPr>
        <p:spPr bwMode="auto">
          <a:xfrm>
            <a:off x="174625" y="1703388"/>
            <a:ext cx="4348163" cy="4254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a:t>Add advanced campaign management functionality through CRM Marketing Module (relationship builder) </a:t>
            </a:r>
            <a:br>
              <a:rPr lang="en-US" altLang="en-US" sz="700"/>
            </a:br>
            <a:r>
              <a:rPr lang="en-US" altLang="en-US" sz="700"/>
              <a:t>Identify requirements and test existing system capabilities</a:t>
            </a:r>
            <a:br>
              <a:rPr lang="en-US" altLang="en-US" sz="700"/>
            </a:br>
            <a:r>
              <a:rPr lang="en-US" altLang="en-US" sz="700"/>
              <a:t>Identify new vendors (if needed)</a:t>
            </a:r>
            <a:br>
              <a:rPr lang="en-US" altLang="en-US" sz="700"/>
            </a:br>
            <a:r>
              <a:rPr lang="en-US" altLang="en-US" sz="700"/>
              <a:t>Design and implement new functionality</a:t>
            </a:r>
            <a:endParaRPr lang="en-US" sz="700" dirty="0">
              <a:sym typeface="+mn-lt"/>
            </a:endParaRPr>
          </a:p>
        </p:txBody>
      </p:sp>
      <p:sp>
        <p:nvSpPr>
          <p:cNvPr id="207" name="Text Placeholder 2">
            <a:extLst>
              <a:ext uri="{FF2B5EF4-FFF2-40B4-BE49-F238E27FC236}">
                <a16:creationId xmlns:a16="http://schemas.microsoft.com/office/drawing/2014/main" id="{B8CF5574-6AB5-4449-B503-E0A07D7928F1}"/>
              </a:ext>
            </a:extLst>
          </p:cNvPr>
          <p:cNvSpPr>
            <a:spLocks noGrp="1"/>
          </p:cNvSpPr>
          <p:nvPr>
            <p:custDataLst>
              <p:tags r:id="rId108"/>
            </p:custDataLst>
          </p:nvPr>
        </p:nvSpPr>
        <p:spPr bwMode="auto">
          <a:xfrm>
            <a:off x="174625" y="4054475"/>
            <a:ext cx="3316288"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a:t>Integrate field input into 360-degree view of the customer, and vice versa: allow</a:t>
            </a:r>
            <a:br>
              <a:rPr lang="en-US" altLang="en-US" sz="700"/>
            </a:br>
            <a:r>
              <a:rPr lang="en-US" altLang="en-US" sz="700"/>
              <a:t>field to access 360-degree view (e.g., before a premise visit)</a:t>
            </a:r>
            <a:endParaRPr lang="en-US" sz="700" dirty="0">
              <a:sym typeface="+mn-lt"/>
            </a:endParaRPr>
          </a:p>
        </p:txBody>
      </p:sp>
      <p:sp>
        <p:nvSpPr>
          <p:cNvPr id="206" name="Text Placeholder 2">
            <a:extLst>
              <a:ext uri="{FF2B5EF4-FFF2-40B4-BE49-F238E27FC236}">
                <a16:creationId xmlns:a16="http://schemas.microsoft.com/office/drawing/2014/main" id="{8A54AE02-0654-4C9F-88B3-A399E2348576}"/>
              </a:ext>
            </a:extLst>
          </p:cNvPr>
          <p:cNvSpPr>
            <a:spLocks noGrp="1"/>
          </p:cNvSpPr>
          <p:nvPr>
            <p:custDataLst>
              <p:tags r:id="rId109"/>
            </p:custDataLst>
          </p:nvPr>
        </p:nvSpPr>
        <p:spPr bwMode="auto">
          <a:xfrm>
            <a:off x="174625" y="923925"/>
            <a:ext cx="4191000"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Customer tools to monitor ongoing energy usage and EE impact (e.g., </a:t>
            </a:r>
            <a:r>
              <a:rPr lang="en-US" altLang="en-US" sz="700" dirty="0" err="1"/>
              <a:t>Aclara</a:t>
            </a:r>
            <a:r>
              <a:rPr lang="en-US" altLang="en-US" sz="700" dirty="0"/>
              <a:t>), available through Web</a:t>
            </a:r>
            <a:endParaRPr lang="en-US" sz="700" dirty="0">
              <a:sym typeface="+mn-lt"/>
            </a:endParaRPr>
          </a:p>
        </p:txBody>
      </p:sp>
      <p:sp>
        <p:nvSpPr>
          <p:cNvPr id="212" name="Text Placeholder 2">
            <a:extLst>
              <a:ext uri="{FF2B5EF4-FFF2-40B4-BE49-F238E27FC236}">
                <a16:creationId xmlns:a16="http://schemas.microsoft.com/office/drawing/2014/main" id="{626018F0-5A56-4CF9-87FD-7DF728320E43}"/>
              </a:ext>
            </a:extLst>
          </p:cNvPr>
          <p:cNvSpPr>
            <a:spLocks noGrp="1"/>
          </p:cNvSpPr>
          <p:nvPr>
            <p:custDataLst>
              <p:tags r:id="rId110"/>
            </p:custDataLst>
          </p:nvPr>
        </p:nvSpPr>
        <p:spPr bwMode="auto">
          <a:xfrm>
            <a:off x="174625" y="1077913"/>
            <a:ext cx="3951288" cy="4254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a:t>Implement 3 new IVR capabilities </a:t>
            </a:r>
          </a:p>
          <a:p>
            <a:pPr lvl="2"/>
            <a:r>
              <a:rPr lang="en-US" altLang="en-US" sz="700"/>
              <a:t>NLU capabilities that support open dialogue</a:t>
            </a:r>
          </a:p>
          <a:p>
            <a:pPr lvl="2"/>
            <a:r>
              <a:rPr lang="en-US" altLang="en-US" sz="700"/>
              <a:t>New functionality to expand the set of Tasks a customer can accomplish through the IVR</a:t>
            </a:r>
          </a:p>
          <a:p>
            <a:pPr lvl="2"/>
            <a:r>
              <a:rPr lang="en-US" altLang="en-US" sz="700"/>
              <a:t>Basic predictive capabilities (rules–based)</a:t>
            </a:r>
            <a:endParaRPr lang="en-US" altLang="en-US" sz="700" dirty="0"/>
          </a:p>
        </p:txBody>
      </p:sp>
      <p:sp>
        <p:nvSpPr>
          <p:cNvPr id="221" name="Text Placeholder 2">
            <a:extLst>
              <a:ext uri="{FF2B5EF4-FFF2-40B4-BE49-F238E27FC236}">
                <a16:creationId xmlns:a16="http://schemas.microsoft.com/office/drawing/2014/main" id="{4A6025BC-3C18-49E4-A0EC-39E34064837E}"/>
              </a:ext>
            </a:extLst>
          </p:cNvPr>
          <p:cNvSpPr>
            <a:spLocks noGrp="1"/>
          </p:cNvSpPr>
          <p:nvPr>
            <p:custDataLst>
              <p:tags r:id="rId111"/>
            </p:custDataLst>
          </p:nvPr>
        </p:nvSpPr>
        <p:spPr bwMode="auto">
          <a:xfrm>
            <a:off x="174625" y="4314825"/>
            <a:ext cx="2852738"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a:t>Develop advanced predictive capabilities through Aclara (e.g., allow</a:t>
            </a:r>
            <a:br>
              <a:rPr lang="en-US" altLang="en-US" sz="700"/>
            </a:br>
            <a:r>
              <a:rPr lang="en-US" altLang="en-US" sz="700"/>
              <a:t>customers to perform “what if” scenario analysis)</a:t>
            </a:r>
            <a:endParaRPr lang="en-US" sz="700" dirty="0">
              <a:sym typeface="+mn-lt"/>
            </a:endParaRPr>
          </a:p>
        </p:txBody>
      </p:sp>
      <p:sp>
        <p:nvSpPr>
          <p:cNvPr id="222" name="Text Placeholder 2">
            <a:extLst>
              <a:ext uri="{FF2B5EF4-FFF2-40B4-BE49-F238E27FC236}">
                <a16:creationId xmlns:a16="http://schemas.microsoft.com/office/drawing/2014/main" id="{F0EF3E94-4B37-45E4-B863-6137B7645C2A}"/>
              </a:ext>
            </a:extLst>
          </p:cNvPr>
          <p:cNvSpPr>
            <a:spLocks noGrp="1"/>
          </p:cNvSpPr>
          <p:nvPr>
            <p:custDataLst>
              <p:tags r:id="rId112"/>
            </p:custDataLst>
          </p:nvPr>
        </p:nvSpPr>
        <p:spPr bwMode="auto">
          <a:xfrm>
            <a:off x="8096250" y="4314825"/>
            <a:ext cx="844550"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dirty="0"/>
              <a:t>Personalized</a:t>
            </a:r>
            <a:br>
              <a:rPr lang="en-US" altLang="en-US" sz="700" dirty="0"/>
            </a:br>
            <a:r>
              <a:rPr lang="en-US" altLang="en-US" sz="700" dirty="0"/>
              <a:t>marketing technology</a:t>
            </a:r>
            <a:endParaRPr lang="en-US" sz="700" dirty="0">
              <a:sym typeface="+mn-lt"/>
            </a:endParaRPr>
          </a:p>
        </p:txBody>
      </p:sp>
      <p:sp>
        <p:nvSpPr>
          <p:cNvPr id="185" name="Text Placeholder 2">
            <a:extLst>
              <a:ext uri="{FF2B5EF4-FFF2-40B4-BE49-F238E27FC236}">
                <a16:creationId xmlns:a16="http://schemas.microsoft.com/office/drawing/2014/main" id="{05234D32-4086-4B7F-B864-8259B6865D6A}"/>
              </a:ext>
            </a:extLst>
          </p:cNvPr>
          <p:cNvSpPr>
            <a:spLocks noGrp="1"/>
          </p:cNvSpPr>
          <p:nvPr>
            <p:custDataLst>
              <p:tags r:id="rId113"/>
            </p:custDataLst>
          </p:nvPr>
        </p:nvSpPr>
        <p:spPr bwMode="auto">
          <a:xfrm>
            <a:off x="8096250" y="2801938"/>
            <a:ext cx="844550"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dirty="0"/>
              <a:t>Personalized</a:t>
            </a:r>
            <a:br>
              <a:rPr lang="en-US" altLang="en-US" sz="700" dirty="0"/>
            </a:br>
            <a:r>
              <a:rPr lang="en-US" altLang="en-US" sz="700" dirty="0"/>
              <a:t>marketing technology</a:t>
            </a:r>
            <a:endParaRPr lang="en-US" sz="700" dirty="0">
              <a:sym typeface="+mn-lt"/>
            </a:endParaRPr>
          </a:p>
        </p:txBody>
      </p:sp>
      <p:sp>
        <p:nvSpPr>
          <p:cNvPr id="218" name="Text Placeholder 2">
            <a:extLst>
              <a:ext uri="{FF2B5EF4-FFF2-40B4-BE49-F238E27FC236}">
                <a16:creationId xmlns:a16="http://schemas.microsoft.com/office/drawing/2014/main" id="{D100E951-40D1-4F26-9116-14E44C58F71E}"/>
              </a:ext>
            </a:extLst>
          </p:cNvPr>
          <p:cNvSpPr>
            <a:spLocks noGrp="1"/>
          </p:cNvSpPr>
          <p:nvPr>
            <p:custDataLst>
              <p:tags r:id="rId114"/>
            </p:custDataLst>
          </p:nvPr>
        </p:nvSpPr>
        <p:spPr bwMode="auto">
          <a:xfrm>
            <a:off x="8096250" y="4054475"/>
            <a:ext cx="463550"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Self-service</a:t>
            </a:r>
            <a:endParaRPr lang="en-US" sz="700" dirty="0">
              <a:sym typeface="+mn-lt"/>
            </a:endParaRPr>
          </a:p>
        </p:txBody>
      </p:sp>
      <p:sp>
        <p:nvSpPr>
          <p:cNvPr id="195" name="Text Placeholder 2">
            <a:extLst>
              <a:ext uri="{FF2B5EF4-FFF2-40B4-BE49-F238E27FC236}">
                <a16:creationId xmlns:a16="http://schemas.microsoft.com/office/drawing/2014/main" id="{47FBD773-F5BF-4155-AD30-A842402768FB}"/>
              </a:ext>
            </a:extLst>
          </p:cNvPr>
          <p:cNvSpPr>
            <a:spLocks noGrp="1"/>
          </p:cNvSpPr>
          <p:nvPr>
            <p:custDataLst>
              <p:tags r:id="rId115"/>
            </p:custDataLst>
          </p:nvPr>
        </p:nvSpPr>
        <p:spPr bwMode="auto">
          <a:xfrm>
            <a:off x="174625" y="4575175"/>
            <a:ext cx="3097213" cy="531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a:t>Potentially pilot A/R capabilities in video chat</a:t>
            </a:r>
          </a:p>
          <a:p>
            <a:pPr lvl="2"/>
            <a:r>
              <a:rPr lang="en-US" altLang="en-US" sz="700"/>
              <a:t>Build a business case for A/R capabilities</a:t>
            </a:r>
          </a:p>
          <a:p>
            <a:pPr lvl="2"/>
            <a:r>
              <a:rPr lang="en-US" altLang="en-US" sz="700"/>
              <a:t>Identify potential partners / design in-house systems to support this</a:t>
            </a:r>
          </a:p>
          <a:p>
            <a:pPr lvl="2"/>
            <a:r>
              <a:rPr lang="en-US" altLang="en-US" sz="700"/>
              <a:t>Pilot capabilities with select customers</a:t>
            </a:r>
          </a:p>
          <a:p>
            <a:pPr lvl="2"/>
            <a:r>
              <a:rPr lang="en-US" altLang="en-US" sz="700"/>
              <a:t>Verify value and scale usage</a:t>
            </a:r>
            <a:endParaRPr lang="en-US" sz="700" dirty="0">
              <a:sym typeface="+mn-lt"/>
            </a:endParaRPr>
          </a:p>
        </p:txBody>
      </p:sp>
      <p:sp>
        <p:nvSpPr>
          <p:cNvPr id="196" name="Text Placeholder 2">
            <a:extLst>
              <a:ext uri="{FF2B5EF4-FFF2-40B4-BE49-F238E27FC236}">
                <a16:creationId xmlns:a16="http://schemas.microsoft.com/office/drawing/2014/main" id="{25213214-A4E2-4598-B690-C9EC5CCF0023}"/>
              </a:ext>
            </a:extLst>
          </p:cNvPr>
          <p:cNvSpPr>
            <a:spLocks noGrp="1"/>
          </p:cNvSpPr>
          <p:nvPr>
            <p:custDataLst>
              <p:tags r:id="rId116"/>
            </p:custDataLst>
          </p:nvPr>
        </p:nvSpPr>
        <p:spPr bwMode="auto">
          <a:xfrm>
            <a:off x="8096250" y="4575175"/>
            <a:ext cx="85883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Predictive &amp; proactive</a:t>
            </a:r>
            <a:endParaRPr lang="en-US" sz="700" dirty="0">
              <a:sym typeface="+mn-lt"/>
            </a:endParaRPr>
          </a:p>
        </p:txBody>
      </p:sp>
      <p:sp>
        <p:nvSpPr>
          <p:cNvPr id="197" name="Text Placeholder 2">
            <a:extLst>
              <a:ext uri="{FF2B5EF4-FFF2-40B4-BE49-F238E27FC236}">
                <a16:creationId xmlns:a16="http://schemas.microsoft.com/office/drawing/2014/main" id="{5A47B9DC-682B-48B3-A6D2-6F84F67061E4}"/>
              </a:ext>
            </a:extLst>
          </p:cNvPr>
          <p:cNvSpPr>
            <a:spLocks noGrp="1"/>
          </p:cNvSpPr>
          <p:nvPr>
            <p:custDataLst>
              <p:tags r:id="rId117"/>
            </p:custDataLst>
          </p:nvPr>
        </p:nvSpPr>
        <p:spPr bwMode="auto">
          <a:xfrm>
            <a:off x="8096250" y="2436813"/>
            <a:ext cx="469900"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C&amp;I support</a:t>
            </a:r>
            <a:endParaRPr lang="en-US" sz="700" dirty="0">
              <a:sym typeface="+mn-lt"/>
            </a:endParaRPr>
          </a:p>
        </p:txBody>
      </p:sp>
      <p:sp>
        <p:nvSpPr>
          <p:cNvPr id="226" name="RectangleLegend1">
            <a:extLst>
              <a:ext uri="{FF2B5EF4-FFF2-40B4-BE49-F238E27FC236}">
                <a16:creationId xmlns:a16="http://schemas.microsoft.com/office/drawing/2014/main" id="{502BF6FC-BB3C-43BE-820E-DE5B7977A77E}"/>
              </a:ext>
            </a:extLst>
          </p:cNvPr>
          <p:cNvSpPr>
            <a:spLocks noChangeArrowheads="1"/>
          </p:cNvSpPr>
          <p:nvPr/>
        </p:nvSpPr>
        <p:spPr bwMode="auto">
          <a:xfrm>
            <a:off x="5999072" y="303347"/>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227" name="RectangleLegend2">
            <a:extLst>
              <a:ext uri="{FF2B5EF4-FFF2-40B4-BE49-F238E27FC236}">
                <a16:creationId xmlns:a16="http://schemas.microsoft.com/office/drawing/2014/main" id="{E697EB9C-408F-4578-B5A8-42E4167F7589}"/>
              </a:ext>
            </a:extLst>
          </p:cNvPr>
          <p:cNvSpPr>
            <a:spLocks noChangeArrowheads="1"/>
          </p:cNvSpPr>
          <p:nvPr/>
        </p:nvSpPr>
        <p:spPr bwMode="auto">
          <a:xfrm>
            <a:off x="6934132" y="303347"/>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228" name="RectangleLegend3">
            <a:extLst>
              <a:ext uri="{FF2B5EF4-FFF2-40B4-BE49-F238E27FC236}">
                <a16:creationId xmlns:a16="http://schemas.microsoft.com/office/drawing/2014/main" id="{371AB73F-C7BF-4B29-A7C6-B211B3D94D62}"/>
              </a:ext>
            </a:extLst>
          </p:cNvPr>
          <p:cNvSpPr>
            <a:spLocks noChangeArrowheads="1"/>
          </p:cNvSpPr>
          <p:nvPr/>
        </p:nvSpPr>
        <p:spPr bwMode="auto">
          <a:xfrm>
            <a:off x="8045522" y="303347"/>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800" baseline="0" dirty="0">
              <a:latin typeface="+mn-lt"/>
              <a:ea typeface="+mn-ea"/>
            </a:endParaRPr>
          </a:p>
        </p:txBody>
      </p:sp>
      <p:sp>
        <p:nvSpPr>
          <p:cNvPr id="229" name="Legend1">
            <a:extLst>
              <a:ext uri="{FF2B5EF4-FFF2-40B4-BE49-F238E27FC236}">
                <a16:creationId xmlns:a16="http://schemas.microsoft.com/office/drawing/2014/main" id="{5773D2BA-A049-4B47-89FC-D7F41E7E4547}"/>
              </a:ext>
            </a:extLst>
          </p:cNvPr>
          <p:cNvSpPr>
            <a:spLocks noChangeArrowheads="1"/>
          </p:cNvSpPr>
          <p:nvPr/>
        </p:nvSpPr>
        <p:spPr bwMode="auto">
          <a:xfrm>
            <a:off x="6167528" y="297677"/>
            <a:ext cx="59792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Foundational</a:t>
            </a:r>
            <a:endParaRPr lang="x-none" sz="800" baseline="0" dirty="0">
              <a:latin typeface="+mn-lt"/>
              <a:ea typeface="+mn-ea"/>
            </a:endParaRPr>
          </a:p>
        </p:txBody>
      </p:sp>
      <p:sp>
        <p:nvSpPr>
          <p:cNvPr id="230" name="Legend2">
            <a:extLst>
              <a:ext uri="{FF2B5EF4-FFF2-40B4-BE49-F238E27FC236}">
                <a16:creationId xmlns:a16="http://schemas.microsoft.com/office/drawing/2014/main" id="{6345B926-9898-4481-BFD8-64AF3458E37E}"/>
              </a:ext>
            </a:extLst>
          </p:cNvPr>
          <p:cNvSpPr>
            <a:spLocks noChangeArrowheads="1"/>
          </p:cNvSpPr>
          <p:nvPr/>
        </p:nvSpPr>
        <p:spPr bwMode="auto">
          <a:xfrm>
            <a:off x="7102588" y="297677"/>
            <a:ext cx="774251"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Package specific</a:t>
            </a:r>
            <a:endParaRPr lang="x-none" sz="800" baseline="0" dirty="0">
              <a:latin typeface="+mn-lt"/>
              <a:ea typeface="+mn-ea"/>
            </a:endParaRPr>
          </a:p>
        </p:txBody>
      </p:sp>
      <p:sp>
        <p:nvSpPr>
          <p:cNvPr id="231" name="Legend3">
            <a:extLst>
              <a:ext uri="{FF2B5EF4-FFF2-40B4-BE49-F238E27FC236}">
                <a16:creationId xmlns:a16="http://schemas.microsoft.com/office/drawing/2014/main" id="{F7826266-E082-4AA6-86F9-8D075B65584A}"/>
              </a:ext>
            </a:extLst>
          </p:cNvPr>
          <p:cNvSpPr>
            <a:spLocks noChangeArrowheads="1"/>
          </p:cNvSpPr>
          <p:nvPr/>
        </p:nvSpPr>
        <p:spPr bwMode="auto">
          <a:xfrm>
            <a:off x="8213979" y="297677"/>
            <a:ext cx="763029"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800" baseline="0" dirty="0">
                <a:latin typeface="+mn-lt"/>
                <a:ea typeface="+mn-ea"/>
              </a:rPr>
              <a:t>On-going activity</a:t>
            </a:r>
            <a:endParaRPr lang="x-none" sz="800" baseline="0" dirty="0">
              <a:latin typeface="+mn-lt"/>
              <a:ea typeface="+mn-ea"/>
            </a:endParaRPr>
          </a:p>
        </p:txBody>
      </p:sp>
      <p:sp>
        <p:nvSpPr>
          <p:cNvPr id="232" name="RectangleLegend1">
            <a:extLst>
              <a:ext uri="{FF2B5EF4-FFF2-40B4-BE49-F238E27FC236}">
                <a16:creationId xmlns:a16="http://schemas.microsoft.com/office/drawing/2014/main" id="{41491116-8F98-405A-BB61-5A8DBCAF1456}"/>
              </a:ext>
            </a:extLst>
          </p:cNvPr>
          <p:cNvSpPr>
            <a:spLocks noChangeArrowheads="1"/>
          </p:cNvSpPr>
          <p:nvPr/>
        </p:nvSpPr>
        <p:spPr bwMode="auto">
          <a:xfrm>
            <a:off x="4332965" y="303347"/>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800" b="1" baseline="0" dirty="0">
              <a:solidFill>
                <a:schemeClr val="lt1"/>
              </a:solidFill>
              <a:latin typeface="+mn-lt"/>
              <a:ea typeface="+mn-ea"/>
            </a:endParaRPr>
          </a:p>
        </p:txBody>
      </p:sp>
      <p:sp>
        <p:nvSpPr>
          <p:cNvPr id="233" name="Legend1">
            <a:extLst>
              <a:ext uri="{FF2B5EF4-FFF2-40B4-BE49-F238E27FC236}">
                <a16:creationId xmlns:a16="http://schemas.microsoft.com/office/drawing/2014/main" id="{299C930E-A2D9-4E49-8AD3-5C0C30C6FC9B}"/>
              </a:ext>
            </a:extLst>
          </p:cNvPr>
          <p:cNvSpPr>
            <a:spLocks noChangeArrowheads="1"/>
          </p:cNvSpPr>
          <p:nvPr/>
        </p:nvSpPr>
        <p:spPr bwMode="auto">
          <a:xfrm>
            <a:off x="4501421" y="297677"/>
            <a:ext cx="1328968" cy="12311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defTabSz="895350">
              <a:buClr>
                <a:schemeClr val="tx2"/>
              </a:buClr>
            </a:pPr>
            <a:r>
              <a:rPr lang="en-US" sz="800" baseline="0" dirty="0">
                <a:latin typeface="+mn-lt"/>
                <a:ea typeface="+mn-ea"/>
              </a:rPr>
              <a:t>Innovation – Timing Flexible</a:t>
            </a:r>
            <a:endParaRPr lang="x-none" sz="800" baseline="0" dirty="0">
              <a:latin typeface="+mn-lt"/>
              <a:ea typeface="+mn-ea"/>
            </a:endParaRPr>
          </a:p>
        </p:txBody>
      </p:sp>
      <p:sp>
        <p:nvSpPr>
          <p:cNvPr id="127" name="TextBox 126">
            <a:extLst>
              <a:ext uri="{FF2B5EF4-FFF2-40B4-BE49-F238E27FC236}">
                <a16:creationId xmlns:a16="http://schemas.microsoft.com/office/drawing/2014/main" id="{EF966A78-6E9B-47A1-AE85-41D9779B0C83}"/>
              </a:ext>
            </a:extLst>
          </p:cNvPr>
          <p:cNvSpPr txBox="1"/>
          <p:nvPr/>
        </p:nvSpPr>
        <p:spPr>
          <a:xfrm>
            <a:off x="630101" y="6489702"/>
            <a:ext cx="7140711" cy="100027"/>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650" i="1" dirty="0"/>
              <a:t>Note: not all projects shown above need to be owned directly by the AMI/</a:t>
            </a:r>
            <a:r>
              <a:rPr lang="en-US" sz="650" i="1" dirty="0" err="1"/>
              <a:t>SMP</a:t>
            </a:r>
            <a:r>
              <a:rPr lang="en-US" sz="650" i="1" dirty="0"/>
              <a:t> team, but rather are meant to represent a holistic view of technologies that will interact with or touch AMI/</a:t>
            </a:r>
            <a:r>
              <a:rPr lang="en-US" sz="650" i="1" dirty="0" err="1"/>
              <a:t>SMP</a:t>
            </a:r>
            <a:endParaRPr lang="en-US" sz="650" i="1" dirty="0"/>
          </a:p>
        </p:txBody>
      </p:sp>
    </p:spTree>
    <p:extLst>
      <p:ext uri="{BB962C8B-B14F-4D97-AF65-F5344CB8AC3E}">
        <p14:creationId xmlns:p14="http://schemas.microsoft.com/office/powerpoint/2010/main" val="237724606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42516527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4575" name="think-cell Slide" r:id="rId131" imgW="473" imgH="473" progId="TCLayout.ActiveDocument.1">
                  <p:embed/>
                </p:oleObj>
              </mc:Choice>
              <mc:Fallback>
                <p:oleObj name="think-cell Slide" r:id="rId131"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132"/>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70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Customer Master Data Management Level 3 Roadmap</a:t>
            </a:r>
          </a:p>
        </p:txBody>
      </p:sp>
      <p:sp>
        <p:nvSpPr>
          <p:cNvPr id="77" name="Text Placeholder 2">
            <a:extLst>
              <a:ext uri="{FF2B5EF4-FFF2-40B4-BE49-F238E27FC236}">
                <a16:creationId xmlns:a16="http://schemas.microsoft.com/office/drawing/2014/main" id="{3C203AB2-9F70-460C-AE65-7D1ACC64A3AA}"/>
              </a:ext>
            </a:extLst>
          </p:cNvPr>
          <p:cNvSpPr>
            <a:spLocks noGrp="1"/>
          </p:cNvSpPr>
          <p:nvPr>
            <p:custDataLst>
              <p:tags r:id="rId4"/>
            </p:custDataLst>
          </p:nvPr>
        </p:nvSpPr>
        <p:spPr bwMode="auto">
          <a:xfrm>
            <a:off x="4303713" y="560388"/>
            <a:ext cx="1555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700" b="1" dirty="0">
              <a:solidFill>
                <a:schemeClr val="accent3"/>
              </a:solidFill>
              <a:sym typeface="+mn-lt"/>
            </a:endParaRPr>
          </a:p>
        </p:txBody>
      </p:sp>
      <p:sp>
        <p:nvSpPr>
          <p:cNvPr id="78" name="Text Placeholder 2">
            <a:extLst>
              <a:ext uri="{FF2B5EF4-FFF2-40B4-BE49-F238E27FC236}">
                <a16:creationId xmlns:a16="http://schemas.microsoft.com/office/drawing/2014/main" id="{77C2805E-517E-403E-9225-FCED38121210}"/>
              </a:ext>
            </a:extLst>
          </p:cNvPr>
          <p:cNvSpPr>
            <a:spLocks noGrp="1"/>
          </p:cNvSpPr>
          <p:nvPr>
            <p:custDataLst>
              <p:tags r:id="rId5"/>
            </p:custDataLst>
          </p:nvPr>
        </p:nvSpPr>
        <p:spPr bwMode="auto">
          <a:xfrm>
            <a:off x="4459288" y="560388"/>
            <a:ext cx="61912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A468833-6141-424C-9C62-B3ABCDB27C7C}" type="datetime'''''''''''''''''''''''''''''''2''0''1''9'''''''">
              <a:rPr lang="en-US" altLang="en-US" sz="700" b="1" smtClean="0">
                <a:solidFill>
                  <a:schemeClr val="accent3"/>
                </a:solidFill>
              </a:rPr>
              <a:pPr/>
              <a:t>2019</a:t>
            </a:fld>
            <a:endParaRPr lang="en-US" sz="700" b="1" dirty="0">
              <a:solidFill>
                <a:schemeClr val="accent3"/>
              </a:solidFill>
              <a:sym typeface="+mn-lt"/>
            </a:endParaRPr>
          </a:p>
        </p:txBody>
      </p:sp>
      <p:sp>
        <p:nvSpPr>
          <p:cNvPr id="79" name="Text Placeholder 2">
            <a:extLst>
              <a:ext uri="{FF2B5EF4-FFF2-40B4-BE49-F238E27FC236}">
                <a16:creationId xmlns:a16="http://schemas.microsoft.com/office/drawing/2014/main" id="{C74FFEF7-6B5A-46E0-AFCD-B598DB399D3E}"/>
              </a:ext>
            </a:extLst>
          </p:cNvPr>
          <p:cNvSpPr>
            <a:spLocks noGrp="1"/>
          </p:cNvSpPr>
          <p:nvPr>
            <p:custDataLst>
              <p:tags r:id="rId6"/>
            </p:custDataLst>
          </p:nvPr>
        </p:nvSpPr>
        <p:spPr bwMode="auto">
          <a:xfrm>
            <a:off x="5078413" y="560388"/>
            <a:ext cx="61912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0A78CE3-AB6F-4379-8F8A-504F0CC331EE}" type="datetime'''''''2''''''''''0''2''''''''''0'''''''''''''''''">
              <a:rPr lang="en-US" altLang="en-US" sz="700" b="1" smtClean="0">
                <a:solidFill>
                  <a:schemeClr val="accent3"/>
                </a:solidFill>
              </a:rPr>
              <a:pPr/>
              <a:t>2020</a:t>
            </a:fld>
            <a:endParaRPr lang="en-US" sz="700" b="1" dirty="0">
              <a:solidFill>
                <a:schemeClr val="accent3"/>
              </a:solidFill>
              <a:sym typeface="+mn-lt"/>
            </a:endParaRPr>
          </a:p>
        </p:txBody>
      </p:sp>
      <p:sp>
        <p:nvSpPr>
          <p:cNvPr id="80" name="Text Placeholder 2">
            <a:extLst>
              <a:ext uri="{FF2B5EF4-FFF2-40B4-BE49-F238E27FC236}">
                <a16:creationId xmlns:a16="http://schemas.microsoft.com/office/drawing/2014/main" id="{71B7A701-C6A6-4BBB-864B-375BF5F3955E}"/>
              </a:ext>
            </a:extLst>
          </p:cNvPr>
          <p:cNvSpPr>
            <a:spLocks noGrp="1"/>
          </p:cNvSpPr>
          <p:nvPr>
            <p:custDataLst>
              <p:tags r:id="rId7"/>
            </p:custDataLst>
          </p:nvPr>
        </p:nvSpPr>
        <p:spPr bwMode="auto">
          <a:xfrm>
            <a:off x="5697538" y="560388"/>
            <a:ext cx="61912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2FD93A8-F81E-456F-9364-C46A35D2D76A}" type="datetime'''''''''202''''''''''''''''''''''''1'''''''''''''''">
              <a:rPr lang="en-US" altLang="en-US" sz="700" b="1" smtClean="0">
                <a:solidFill>
                  <a:schemeClr val="accent3"/>
                </a:solidFill>
              </a:rPr>
              <a:pPr/>
              <a:t>2021</a:t>
            </a:fld>
            <a:endParaRPr lang="en-US" sz="700" b="1" dirty="0">
              <a:solidFill>
                <a:schemeClr val="accent3"/>
              </a:solidFill>
              <a:sym typeface="+mn-lt"/>
            </a:endParaRPr>
          </a:p>
        </p:txBody>
      </p:sp>
      <p:sp>
        <p:nvSpPr>
          <p:cNvPr id="81" name="Text Placeholder 2">
            <a:extLst>
              <a:ext uri="{FF2B5EF4-FFF2-40B4-BE49-F238E27FC236}">
                <a16:creationId xmlns:a16="http://schemas.microsoft.com/office/drawing/2014/main" id="{AA4C5852-93B7-40D2-B0DF-5B8CCB160B22}"/>
              </a:ext>
            </a:extLst>
          </p:cNvPr>
          <p:cNvSpPr>
            <a:spLocks noGrp="1"/>
          </p:cNvSpPr>
          <p:nvPr>
            <p:custDataLst>
              <p:tags r:id="rId8"/>
            </p:custDataLst>
          </p:nvPr>
        </p:nvSpPr>
        <p:spPr bwMode="auto">
          <a:xfrm>
            <a:off x="6316663" y="560388"/>
            <a:ext cx="617538"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9C32D1F-3AFA-4311-837A-EFFAE3225F47}" type="datetime'''''''''''''''2''''''''''0''''''''2''2'''''''''''''''''">
              <a:rPr lang="en-US" altLang="en-US" sz="700" b="1" smtClean="0">
                <a:solidFill>
                  <a:schemeClr val="accent3"/>
                </a:solidFill>
                <a:sym typeface="+mn-lt"/>
              </a:rPr>
              <a:pPr/>
              <a:t>2022</a:t>
            </a:fld>
            <a:endParaRPr lang="en-US" sz="700" b="1" dirty="0">
              <a:solidFill>
                <a:schemeClr val="accent3"/>
              </a:solidFill>
              <a:sym typeface="+mn-lt"/>
            </a:endParaRPr>
          </a:p>
        </p:txBody>
      </p:sp>
      <p:sp>
        <p:nvSpPr>
          <p:cNvPr id="253" name="Text Placeholder 2">
            <a:extLst>
              <a:ext uri="{FF2B5EF4-FFF2-40B4-BE49-F238E27FC236}">
                <a16:creationId xmlns:a16="http://schemas.microsoft.com/office/drawing/2014/main" id="{875491AC-EA31-4179-96F2-B17AABF915C7}"/>
              </a:ext>
            </a:extLst>
          </p:cNvPr>
          <p:cNvSpPr>
            <a:spLocks noGrp="1"/>
          </p:cNvSpPr>
          <p:nvPr>
            <p:custDataLst>
              <p:tags r:id="rId9"/>
            </p:custDataLst>
          </p:nvPr>
        </p:nvSpPr>
        <p:spPr bwMode="auto">
          <a:xfrm>
            <a:off x="6934200" y="560388"/>
            <a:ext cx="61912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C73DD23-0C51-4294-ABF5-CF80AFD34B82}" type="datetime'''''''2''''''''''''0''''''''''2''''''''''''''''3'''">
              <a:rPr lang="en-US" altLang="en-US" sz="700" b="1" smtClean="0">
                <a:solidFill>
                  <a:schemeClr val="accent3"/>
                </a:solidFill>
                <a:sym typeface="+mn-lt"/>
              </a:rPr>
              <a:pPr/>
              <a:t>2023</a:t>
            </a:fld>
            <a:endParaRPr lang="en-US" sz="700" b="1" dirty="0">
              <a:solidFill>
                <a:schemeClr val="accent3"/>
              </a:solidFill>
              <a:sym typeface="+mn-lt"/>
            </a:endParaRPr>
          </a:p>
        </p:txBody>
      </p:sp>
      <p:sp>
        <p:nvSpPr>
          <p:cNvPr id="82" name="Text Placeholder 2">
            <a:extLst>
              <a:ext uri="{FF2B5EF4-FFF2-40B4-BE49-F238E27FC236}">
                <a16:creationId xmlns:a16="http://schemas.microsoft.com/office/drawing/2014/main" id="{24688B84-A417-4523-8FB8-BEED0B8608C5}"/>
              </a:ext>
            </a:extLst>
          </p:cNvPr>
          <p:cNvSpPr>
            <a:spLocks noGrp="1"/>
          </p:cNvSpPr>
          <p:nvPr>
            <p:custDataLst>
              <p:tags r:id="rId10"/>
            </p:custDataLst>
          </p:nvPr>
        </p:nvSpPr>
        <p:spPr bwMode="auto">
          <a:xfrm>
            <a:off x="4303713" y="730250"/>
            <a:ext cx="1555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EE83873-3A86-4486-9E92-3FB57E49D91E}" type="datetime'''''''''''''''''''''''''''Q''''''4'">
              <a:rPr lang="en-US" altLang="en-US" sz="700" b="1" smtClean="0">
                <a:solidFill>
                  <a:schemeClr val="accent3"/>
                </a:solidFill>
                <a:sym typeface="+mn-lt"/>
              </a:rPr>
              <a:pPr/>
              <a:t>Q4</a:t>
            </a:fld>
            <a:endParaRPr lang="en-US" sz="700" b="1" dirty="0">
              <a:solidFill>
                <a:schemeClr val="accent3"/>
              </a:solidFill>
              <a:sym typeface="+mn-lt"/>
            </a:endParaRPr>
          </a:p>
        </p:txBody>
      </p:sp>
      <p:sp>
        <p:nvSpPr>
          <p:cNvPr id="83" name="Text Placeholder 2">
            <a:extLst>
              <a:ext uri="{FF2B5EF4-FFF2-40B4-BE49-F238E27FC236}">
                <a16:creationId xmlns:a16="http://schemas.microsoft.com/office/drawing/2014/main" id="{D5D695BD-7E72-4282-B979-9D4C98F7A72C}"/>
              </a:ext>
            </a:extLst>
          </p:cNvPr>
          <p:cNvSpPr>
            <a:spLocks noGrp="1"/>
          </p:cNvSpPr>
          <p:nvPr>
            <p:custDataLst>
              <p:tags r:id="rId11"/>
            </p:custDataLst>
          </p:nvPr>
        </p:nvSpPr>
        <p:spPr bwMode="auto">
          <a:xfrm>
            <a:off x="4459287" y="730250"/>
            <a:ext cx="152400"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0A7FA7E-7C36-4B04-A781-CA727D7F6FC1}" type="datetime'Q''''''''''''''''''''1'''''''''''">
              <a:rPr lang="en-US" altLang="en-US" sz="700" b="1" smtClean="0">
                <a:solidFill>
                  <a:schemeClr val="accent3"/>
                </a:solidFill>
              </a:rPr>
              <a:pPr/>
              <a:t>Q1</a:t>
            </a:fld>
            <a:endParaRPr lang="en-US" sz="700" b="1" dirty="0">
              <a:solidFill>
                <a:schemeClr val="accent3"/>
              </a:solidFill>
              <a:sym typeface="+mn-lt"/>
            </a:endParaRPr>
          </a:p>
        </p:txBody>
      </p:sp>
      <p:sp>
        <p:nvSpPr>
          <p:cNvPr id="84" name="Text Placeholder 2">
            <a:extLst>
              <a:ext uri="{FF2B5EF4-FFF2-40B4-BE49-F238E27FC236}">
                <a16:creationId xmlns:a16="http://schemas.microsoft.com/office/drawing/2014/main" id="{A0ACC3BE-B842-44A8-993D-639F05687DC3}"/>
              </a:ext>
            </a:extLst>
          </p:cNvPr>
          <p:cNvSpPr>
            <a:spLocks noGrp="1"/>
          </p:cNvSpPr>
          <p:nvPr>
            <p:custDataLst>
              <p:tags r:id="rId12"/>
            </p:custDataLst>
          </p:nvPr>
        </p:nvSpPr>
        <p:spPr bwMode="auto">
          <a:xfrm>
            <a:off x="4611688" y="730250"/>
            <a:ext cx="153988"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BD2DCFB-8601-40F8-A9A6-DECBD3F506D5}" type="datetime'''Q''''''''''''''''''''''''2'''''">
              <a:rPr lang="en-US" altLang="en-US" sz="700" b="1" smtClean="0">
                <a:solidFill>
                  <a:schemeClr val="accent3"/>
                </a:solidFill>
              </a:rPr>
              <a:pPr/>
              <a:t>Q2</a:t>
            </a:fld>
            <a:endParaRPr lang="en-US" sz="700" b="1" dirty="0">
              <a:solidFill>
                <a:schemeClr val="accent3"/>
              </a:solidFill>
              <a:sym typeface="+mn-lt"/>
            </a:endParaRPr>
          </a:p>
        </p:txBody>
      </p:sp>
      <p:sp>
        <p:nvSpPr>
          <p:cNvPr id="85" name="Text Placeholder 2">
            <a:extLst>
              <a:ext uri="{FF2B5EF4-FFF2-40B4-BE49-F238E27FC236}">
                <a16:creationId xmlns:a16="http://schemas.microsoft.com/office/drawing/2014/main" id="{868A5FE7-AF5C-453B-BF07-EB7F1C773DCD}"/>
              </a:ext>
            </a:extLst>
          </p:cNvPr>
          <p:cNvSpPr>
            <a:spLocks noGrp="1"/>
          </p:cNvSpPr>
          <p:nvPr>
            <p:custDataLst>
              <p:tags r:id="rId13"/>
            </p:custDataLst>
          </p:nvPr>
        </p:nvSpPr>
        <p:spPr bwMode="auto">
          <a:xfrm>
            <a:off x="4765675" y="730250"/>
            <a:ext cx="157163"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3A0641F-E5B8-407F-8816-0B3292C337EC}" type="datetime'''Q''''3'''''''''''''''''''''">
              <a:rPr lang="en-US" altLang="en-US" sz="700" b="1" smtClean="0">
                <a:solidFill>
                  <a:schemeClr val="accent3"/>
                </a:solidFill>
              </a:rPr>
              <a:pPr/>
              <a:t>Q3</a:t>
            </a:fld>
            <a:endParaRPr lang="en-US" sz="700" b="1" dirty="0">
              <a:solidFill>
                <a:schemeClr val="accent3"/>
              </a:solidFill>
              <a:sym typeface="+mn-lt"/>
            </a:endParaRPr>
          </a:p>
        </p:txBody>
      </p:sp>
      <p:sp>
        <p:nvSpPr>
          <p:cNvPr id="86" name="Text Placeholder 2">
            <a:extLst>
              <a:ext uri="{FF2B5EF4-FFF2-40B4-BE49-F238E27FC236}">
                <a16:creationId xmlns:a16="http://schemas.microsoft.com/office/drawing/2014/main" id="{D9EA6A21-B8CB-4C55-936C-FD94C31C3676}"/>
              </a:ext>
            </a:extLst>
          </p:cNvPr>
          <p:cNvSpPr>
            <a:spLocks noGrp="1"/>
          </p:cNvSpPr>
          <p:nvPr>
            <p:custDataLst>
              <p:tags r:id="rId14"/>
            </p:custDataLst>
          </p:nvPr>
        </p:nvSpPr>
        <p:spPr bwMode="auto">
          <a:xfrm>
            <a:off x="4922838" y="730250"/>
            <a:ext cx="1555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6A70AF5-15AE-423C-AA4A-33E730EF6885}" type="datetime'''''''''Q4'">
              <a:rPr lang="en-US" altLang="en-US" sz="700" b="1" smtClean="0">
                <a:solidFill>
                  <a:schemeClr val="accent3"/>
                </a:solidFill>
              </a:rPr>
              <a:pPr/>
              <a:t>Q4</a:t>
            </a:fld>
            <a:endParaRPr lang="en-US" sz="700" b="1" dirty="0">
              <a:solidFill>
                <a:schemeClr val="accent3"/>
              </a:solidFill>
              <a:sym typeface="+mn-lt"/>
            </a:endParaRPr>
          </a:p>
        </p:txBody>
      </p:sp>
      <p:sp>
        <p:nvSpPr>
          <p:cNvPr id="87" name="Text Placeholder 2">
            <a:extLst>
              <a:ext uri="{FF2B5EF4-FFF2-40B4-BE49-F238E27FC236}">
                <a16:creationId xmlns:a16="http://schemas.microsoft.com/office/drawing/2014/main" id="{3B4F85EF-78A8-4C0E-B9BE-12BA50B7386C}"/>
              </a:ext>
            </a:extLst>
          </p:cNvPr>
          <p:cNvSpPr>
            <a:spLocks noGrp="1"/>
          </p:cNvSpPr>
          <p:nvPr>
            <p:custDataLst>
              <p:tags r:id="rId15"/>
            </p:custDataLst>
          </p:nvPr>
        </p:nvSpPr>
        <p:spPr bwMode="auto">
          <a:xfrm>
            <a:off x="5078413" y="730250"/>
            <a:ext cx="153988"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46719D4-0F8E-4D3F-AB7B-A07E02ECEB49}" type="datetime'''''''''''''''''''''Q''''''''''''''''1'''''''''''''">
              <a:rPr lang="en-US" altLang="en-US" sz="700" b="1" smtClean="0">
                <a:solidFill>
                  <a:schemeClr val="accent3"/>
                </a:solidFill>
              </a:rPr>
              <a:pPr/>
              <a:t>Q1</a:t>
            </a:fld>
            <a:endParaRPr lang="en-US" sz="700" b="1" dirty="0">
              <a:solidFill>
                <a:schemeClr val="accent3"/>
              </a:solidFill>
              <a:sym typeface="+mn-lt"/>
            </a:endParaRPr>
          </a:p>
        </p:txBody>
      </p:sp>
      <p:sp>
        <p:nvSpPr>
          <p:cNvPr id="88" name="Text Placeholder 2">
            <a:extLst>
              <a:ext uri="{FF2B5EF4-FFF2-40B4-BE49-F238E27FC236}">
                <a16:creationId xmlns:a16="http://schemas.microsoft.com/office/drawing/2014/main" id="{880E45C9-1142-4ED9-9137-D9CFBE5E840C}"/>
              </a:ext>
            </a:extLst>
          </p:cNvPr>
          <p:cNvSpPr>
            <a:spLocks noGrp="1"/>
          </p:cNvSpPr>
          <p:nvPr>
            <p:custDataLst>
              <p:tags r:id="rId16"/>
            </p:custDataLst>
          </p:nvPr>
        </p:nvSpPr>
        <p:spPr bwMode="auto">
          <a:xfrm>
            <a:off x="5232400" y="730250"/>
            <a:ext cx="153988"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665DB86-EF88-4BBB-9299-41325FC57D16}" type="datetime'''''''''''''''''''''''''''''''''''Q''''''2'">
              <a:rPr lang="en-US" altLang="en-US" sz="700" b="1" smtClean="0">
                <a:solidFill>
                  <a:schemeClr val="accent3"/>
                </a:solidFill>
              </a:rPr>
              <a:pPr/>
              <a:t>Q2</a:t>
            </a:fld>
            <a:endParaRPr lang="en-US" sz="700" b="1" dirty="0">
              <a:solidFill>
                <a:schemeClr val="accent3"/>
              </a:solidFill>
              <a:sym typeface="+mn-lt"/>
            </a:endParaRPr>
          </a:p>
        </p:txBody>
      </p:sp>
      <p:sp>
        <p:nvSpPr>
          <p:cNvPr id="89" name="Text Placeholder 2">
            <a:extLst>
              <a:ext uri="{FF2B5EF4-FFF2-40B4-BE49-F238E27FC236}">
                <a16:creationId xmlns:a16="http://schemas.microsoft.com/office/drawing/2014/main" id="{57FB53CC-D1B0-49F5-9F66-54605E5CE1AE}"/>
              </a:ext>
            </a:extLst>
          </p:cNvPr>
          <p:cNvSpPr>
            <a:spLocks noGrp="1"/>
          </p:cNvSpPr>
          <p:nvPr>
            <p:custDataLst>
              <p:tags r:id="rId17"/>
            </p:custDataLst>
          </p:nvPr>
        </p:nvSpPr>
        <p:spPr bwMode="auto">
          <a:xfrm>
            <a:off x="5386388" y="730250"/>
            <a:ext cx="1555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E99F193-19B8-477B-AEB2-CB1783CE4441}" type="datetime'''''''''''''''''''''''''''''Q''''''''''''''''''''3'''''''">
              <a:rPr lang="en-US" altLang="en-US" sz="700" b="1" smtClean="0">
                <a:solidFill>
                  <a:schemeClr val="accent3"/>
                </a:solidFill>
              </a:rPr>
              <a:pPr/>
              <a:t>Q3</a:t>
            </a:fld>
            <a:endParaRPr lang="en-US" sz="700" b="1" dirty="0">
              <a:solidFill>
                <a:schemeClr val="accent3"/>
              </a:solidFill>
              <a:sym typeface="+mn-lt"/>
            </a:endParaRPr>
          </a:p>
        </p:txBody>
      </p:sp>
      <p:sp>
        <p:nvSpPr>
          <p:cNvPr id="98" name="Text Placeholder 2">
            <a:extLst>
              <a:ext uri="{FF2B5EF4-FFF2-40B4-BE49-F238E27FC236}">
                <a16:creationId xmlns:a16="http://schemas.microsoft.com/office/drawing/2014/main" id="{0F835473-C530-403C-9B3D-DE20964D441E}"/>
              </a:ext>
            </a:extLst>
          </p:cNvPr>
          <p:cNvSpPr>
            <a:spLocks noGrp="1"/>
          </p:cNvSpPr>
          <p:nvPr>
            <p:custDataLst>
              <p:tags r:id="rId18"/>
            </p:custDataLst>
          </p:nvPr>
        </p:nvSpPr>
        <p:spPr bwMode="auto">
          <a:xfrm>
            <a:off x="5541963" y="730250"/>
            <a:ext cx="1555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74815E2-2861-4488-B339-35151E617AC4}" type="datetime'''''''''''''''''''''''''Q''''''''''''''''''''4'''''''">
              <a:rPr lang="en-US" altLang="en-US" sz="700" b="1" smtClean="0">
                <a:solidFill>
                  <a:schemeClr val="accent3"/>
                </a:solidFill>
              </a:rPr>
              <a:pPr/>
              <a:t>Q4</a:t>
            </a:fld>
            <a:endParaRPr lang="en-US" sz="700" b="1" dirty="0">
              <a:solidFill>
                <a:schemeClr val="accent3"/>
              </a:solidFill>
              <a:sym typeface="+mn-lt"/>
            </a:endParaRPr>
          </a:p>
        </p:txBody>
      </p:sp>
      <p:sp>
        <p:nvSpPr>
          <p:cNvPr id="99" name="Text Placeholder 2">
            <a:extLst>
              <a:ext uri="{FF2B5EF4-FFF2-40B4-BE49-F238E27FC236}">
                <a16:creationId xmlns:a16="http://schemas.microsoft.com/office/drawing/2014/main" id="{8E4BBDBA-B118-4551-B727-09195F443ECA}"/>
              </a:ext>
            </a:extLst>
          </p:cNvPr>
          <p:cNvSpPr>
            <a:spLocks noGrp="1"/>
          </p:cNvSpPr>
          <p:nvPr>
            <p:custDataLst>
              <p:tags r:id="rId19"/>
            </p:custDataLst>
          </p:nvPr>
        </p:nvSpPr>
        <p:spPr bwMode="auto">
          <a:xfrm>
            <a:off x="5697538" y="730250"/>
            <a:ext cx="152400"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4D590DC-1F75-4F5F-A19A-076F889F5729}" type="datetime'''''''''''''''''''Q1'''''''''''''''''''''''''''">
              <a:rPr lang="en-US" altLang="en-US" sz="700" b="1" smtClean="0">
                <a:solidFill>
                  <a:schemeClr val="accent3"/>
                </a:solidFill>
              </a:rPr>
              <a:pPr/>
              <a:t>Q1</a:t>
            </a:fld>
            <a:endParaRPr lang="en-US" sz="700" b="1" dirty="0">
              <a:solidFill>
                <a:schemeClr val="accent3"/>
              </a:solidFill>
              <a:sym typeface="+mn-lt"/>
            </a:endParaRPr>
          </a:p>
        </p:txBody>
      </p:sp>
      <p:sp>
        <p:nvSpPr>
          <p:cNvPr id="100" name="Text Placeholder 2">
            <a:extLst>
              <a:ext uri="{FF2B5EF4-FFF2-40B4-BE49-F238E27FC236}">
                <a16:creationId xmlns:a16="http://schemas.microsoft.com/office/drawing/2014/main" id="{593492A8-DACC-4942-9789-C03107844245}"/>
              </a:ext>
            </a:extLst>
          </p:cNvPr>
          <p:cNvSpPr>
            <a:spLocks noGrp="1"/>
          </p:cNvSpPr>
          <p:nvPr>
            <p:custDataLst>
              <p:tags r:id="rId20"/>
            </p:custDataLst>
          </p:nvPr>
        </p:nvSpPr>
        <p:spPr bwMode="auto">
          <a:xfrm>
            <a:off x="5849938" y="730250"/>
            <a:ext cx="1555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C19CA78-B59F-4F7C-81B4-3375A880CBC6}" type="datetime'''''''''Q''''''''''''''''''''''''''''''''''''''''''2'">
              <a:rPr lang="en-US" altLang="en-US" sz="700" b="1" smtClean="0">
                <a:solidFill>
                  <a:schemeClr val="accent3"/>
                </a:solidFill>
              </a:rPr>
              <a:pPr/>
              <a:t>Q2</a:t>
            </a:fld>
            <a:endParaRPr lang="en-US" sz="700" b="1" dirty="0">
              <a:solidFill>
                <a:schemeClr val="accent3"/>
              </a:solidFill>
              <a:sym typeface="+mn-lt"/>
            </a:endParaRPr>
          </a:p>
        </p:txBody>
      </p:sp>
      <p:sp>
        <p:nvSpPr>
          <p:cNvPr id="101" name="Text Placeholder 2">
            <a:extLst>
              <a:ext uri="{FF2B5EF4-FFF2-40B4-BE49-F238E27FC236}">
                <a16:creationId xmlns:a16="http://schemas.microsoft.com/office/drawing/2014/main" id="{277C0198-E855-44F8-BD34-BEF421837B81}"/>
              </a:ext>
            </a:extLst>
          </p:cNvPr>
          <p:cNvSpPr>
            <a:spLocks noGrp="1"/>
          </p:cNvSpPr>
          <p:nvPr>
            <p:custDataLst>
              <p:tags r:id="rId21"/>
            </p:custDataLst>
          </p:nvPr>
        </p:nvSpPr>
        <p:spPr bwMode="auto">
          <a:xfrm>
            <a:off x="6005513" y="730250"/>
            <a:ext cx="1555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73C3EEA-E692-4633-A1AE-9886182DF0D9}" type="datetime'''Q3'''''''''''">
              <a:rPr lang="en-US" altLang="en-US" sz="700" b="1" smtClean="0">
                <a:solidFill>
                  <a:schemeClr val="accent3"/>
                </a:solidFill>
              </a:rPr>
              <a:pPr/>
              <a:t>Q3</a:t>
            </a:fld>
            <a:endParaRPr lang="en-US" sz="700" b="1" dirty="0">
              <a:solidFill>
                <a:schemeClr val="accent3"/>
              </a:solidFill>
              <a:sym typeface="+mn-lt"/>
            </a:endParaRPr>
          </a:p>
        </p:txBody>
      </p:sp>
      <p:sp>
        <p:nvSpPr>
          <p:cNvPr id="102" name="Text Placeholder 2">
            <a:extLst>
              <a:ext uri="{FF2B5EF4-FFF2-40B4-BE49-F238E27FC236}">
                <a16:creationId xmlns:a16="http://schemas.microsoft.com/office/drawing/2014/main" id="{7ADC016B-F232-4E91-9DDC-A8ED472E094D}"/>
              </a:ext>
            </a:extLst>
          </p:cNvPr>
          <p:cNvSpPr>
            <a:spLocks noGrp="1"/>
          </p:cNvSpPr>
          <p:nvPr>
            <p:custDataLst>
              <p:tags r:id="rId22"/>
            </p:custDataLst>
          </p:nvPr>
        </p:nvSpPr>
        <p:spPr bwMode="auto">
          <a:xfrm>
            <a:off x="6161088" y="730250"/>
            <a:ext cx="1555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EE14A56-A95A-42AE-8314-79897A3A3968}" type="datetime'''''''''''Q''''''''''''''''4'''''''''''''''''''">
              <a:rPr lang="en-US" altLang="en-US" sz="700" b="1" smtClean="0">
                <a:solidFill>
                  <a:schemeClr val="accent3"/>
                </a:solidFill>
              </a:rPr>
              <a:pPr/>
              <a:t>Q4</a:t>
            </a:fld>
            <a:endParaRPr lang="en-US" sz="700" b="1" dirty="0">
              <a:solidFill>
                <a:schemeClr val="accent3"/>
              </a:solidFill>
              <a:sym typeface="+mn-lt"/>
            </a:endParaRPr>
          </a:p>
        </p:txBody>
      </p:sp>
      <p:sp>
        <p:nvSpPr>
          <p:cNvPr id="104" name="Text Placeholder 2">
            <a:extLst>
              <a:ext uri="{FF2B5EF4-FFF2-40B4-BE49-F238E27FC236}">
                <a16:creationId xmlns:a16="http://schemas.microsoft.com/office/drawing/2014/main" id="{185EADD0-BDF1-4ECA-B8D6-F26805300068}"/>
              </a:ext>
            </a:extLst>
          </p:cNvPr>
          <p:cNvSpPr>
            <a:spLocks noGrp="1"/>
          </p:cNvSpPr>
          <p:nvPr>
            <p:custDataLst>
              <p:tags r:id="rId23"/>
            </p:custDataLst>
          </p:nvPr>
        </p:nvSpPr>
        <p:spPr bwMode="auto">
          <a:xfrm>
            <a:off x="6316662" y="730250"/>
            <a:ext cx="152400"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802A6CD-577B-4053-BB0C-51ED05E120F4}" type="datetime'''''''''''''''''''Q''''''1'''''''''''''''''''''''''''''">
              <a:rPr lang="en-US" altLang="en-US" sz="700" b="1" smtClean="0">
                <a:solidFill>
                  <a:schemeClr val="accent3"/>
                </a:solidFill>
              </a:rPr>
              <a:pPr/>
              <a:t>Q1</a:t>
            </a:fld>
            <a:endParaRPr lang="en-US" sz="700" b="1" dirty="0">
              <a:solidFill>
                <a:schemeClr val="accent3"/>
              </a:solidFill>
              <a:sym typeface="+mn-lt"/>
            </a:endParaRPr>
          </a:p>
        </p:txBody>
      </p:sp>
      <p:sp>
        <p:nvSpPr>
          <p:cNvPr id="105" name="Text Placeholder 2">
            <a:extLst>
              <a:ext uri="{FF2B5EF4-FFF2-40B4-BE49-F238E27FC236}">
                <a16:creationId xmlns:a16="http://schemas.microsoft.com/office/drawing/2014/main" id="{446FD5D9-6038-44A0-BF1B-082434E9084A}"/>
              </a:ext>
            </a:extLst>
          </p:cNvPr>
          <p:cNvSpPr>
            <a:spLocks noGrp="1"/>
          </p:cNvSpPr>
          <p:nvPr>
            <p:custDataLst>
              <p:tags r:id="rId24"/>
            </p:custDataLst>
          </p:nvPr>
        </p:nvSpPr>
        <p:spPr bwMode="auto">
          <a:xfrm>
            <a:off x="6469063" y="730250"/>
            <a:ext cx="153988"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CCD5EBF-3487-4DF1-BC8D-A4B330622D15}" type="datetime'''''''''''''''''''''''''''''''''''Q''''''''''''2'''''''''''">
              <a:rPr lang="en-US" altLang="en-US" sz="700" b="1" smtClean="0">
                <a:solidFill>
                  <a:schemeClr val="accent3"/>
                </a:solidFill>
              </a:rPr>
              <a:pPr/>
              <a:t>Q2</a:t>
            </a:fld>
            <a:endParaRPr lang="en-US" sz="700" b="1" dirty="0">
              <a:solidFill>
                <a:schemeClr val="accent3"/>
              </a:solidFill>
              <a:sym typeface="+mn-lt"/>
            </a:endParaRPr>
          </a:p>
        </p:txBody>
      </p:sp>
      <p:sp>
        <p:nvSpPr>
          <p:cNvPr id="106" name="Text Placeholder 2">
            <a:extLst>
              <a:ext uri="{FF2B5EF4-FFF2-40B4-BE49-F238E27FC236}">
                <a16:creationId xmlns:a16="http://schemas.microsoft.com/office/drawing/2014/main" id="{CE214C93-6D7E-4DAB-B4D0-70E0449E1584}"/>
              </a:ext>
            </a:extLst>
          </p:cNvPr>
          <p:cNvSpPr>
            <a:spLocks noGrp="1"/>
          </p:cNvSpPr>
          <p:nvPr>
            <p:custDataLst>
              <p:tags r:id="rId25"/>
            </p:custDataLst>
          </p:nvPr>
        </p:nvSpPr>
        <p:spPr bwMode="auto">
          <a:xfrm>
            <a:off x="6623050" y="730250"/>
            <a:ext cx="1555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EDA0AE3-2A98-4D1B-B7CA-4983E518F27B}" type="datetime'''''''''''''''''''''''''''''''''''''''Q''''3'">
              <a:rPr lang="en-US" altLang="en-US" sz="700" b="1" smtClean="0">
                <a:solidFill>
                  <a:schemeClr val="accent3"/>
                </a:solidFill>
              </a:rPr>
              <a:pPr/>
              <a:t>Q3</a:t>
            </a:fld>
            <a:endParaRPr lang="en-US" sz="700" b="1" dirty="0">
              <a:solidFill>
                <a:schemeClr val="accent3"/>
              </a:solidFill>
              <a:sym typeface="+mn-lt"/>
            </a:endParaRPr>
          </a:p>
        </p:txBody>
      </p:sp>
      <p:sp>
        <p:nvSpPr>
          <p:cNvPr id="107" name="Text Placeholder 2">
            <a:extLst>
              <a:ext uri="{FF2B5EF4-FFF2-40B4-BE49-F238E27FC236}">
                <a16:creationId xmlns:a16="http://schemas.microsoft.com/office/drawing/2014/main" id="{DEF13104-33C8-4364-AE62-2C21015B96A3}"/>
              </a:ext>
            </a:extLst>
          </p:cNvPr>
          <p:cNvSpPr>
            <a:spLocks noGrp="1"/>
          </p:cNvSpPr>
          <p:nvPr>
            <p:custDataLst>
              <p:tags r:id="rId26"/>
            </p:custDataLst>
          </p:nvPr>
        </p:nvSpPr>
        <p:spPr bwMode="auto">
          <a:xfrm>
            <a:off x="6778625" y="730250"/>
            <a:ext cx="1555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02B7A70-C9AB-4EEF-B632-C52018544635}" type="datetime'''''''''''''Q''''''''''4'''''''''''''''''''''''">
              <a:rPr lang="en-US" altLang="en-US" sz="700" b="1" smtClean="0">
                <a:solidFill>
                  <a:schemeClr val="accent3"/>
                </a:solidFill>
                <a:sym typeface="+mn-lt"/>
              </a:rPr>
              <a:pPr/>
              <a:t>Q4</a:t>
            </a:fld>
            <a:endParaRPr lang="en-US" sz="700" b="1" dirty="0">
              <a:solidFill>
                <a:schemeClr val="accent3"/>
              </a:solidFill>
              <a:sym typeface="+mn-lt"/>
            </a:endParaRPr>
          </a:p>
        </p:txBody>
      </p:sp>
      <p:sp>
        <p:nvSpPr>
          <p:cNvPr id="249" name="Text Placeholder 2">
            <a:extLst>
              <a:ext uri="{FF2B5EF4-FFF2-40B4-BE49-F238E27FC236}">
                <a16:creationId xmlns:a16="http://schemas.microsoft.com/office/drawing/2014/main" id="{12CDB7DE-D5C6-4D84-A161-969A9813EA10}"/>
              </a:ext>
            </a:extLst>
          </p:cNvPr>
          <p:cNvSpPr>
            <a:spLocks noGrp="1"/>
          </p:cNvSpPr>
          <p:nvPr>
            <p:custDataLst>
              <p:tags r:id="rId27"/>
            </p:custDataLst>
          </p:nvPr>
        </p:nvSpPr>
        <p:spPr bwMode="auto">
          <a:xfrm>
            <a:off x="6934200" y="730250"/>
            <a:ext cx="153988"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26440E3-3109-486D-9CBA-1749F71569BE}" type="datetime'''''''''Q''''''''''''1'''''''''''''''''">
              <a:rPr lang="en-US" altLang="en-US" sz="700" b="1" smtClean="0">
                <a:solidFill>
                  <a:schemeClr val="accent3"/>
                </a:solidFill>
                <a:sym typeface="+mn-lt"/>
              </a:rPr>
              <a:pPr/>
              <a:t>Q1</a:t>
            </a:fld>
            <a:endParaRPr lang="en-US" sz="700" b="1" dirty="0">
              <a:solidFill>
                <a:schemeClr val="accent3"/>
              </a:solidFill>
              <a:sym typeface="+mn-lt"/>
            </a:endParaRPr>
          </a:p>
        </p:txBody>
      </p:sp>
      <p:sp>
        <p:nvSpPr>
          <p:cNvPr id="250" name="Text Placeholder 2">
            <a:extLst>
              <a:ext uri="{FF2B5EF4-FFF2-40B4-BE49-F238E27FC236}">
                <a16:creationId xmlns:a16="http://schemas.microsoft.com/office/drawing/2014/main" id="{386DFD71-4370-47D8-BF93-4C8800263B4A}"/>
              </a:ext>
            </a:extLst>
          </p:cNvPr>
          <p:cNvSpPr>
            <a:spLocks noGrp="1"/>
          </p:cNvSpPr>
          <p:nvPr>
            <p:custDataLst>
              <p:tags r:id="rId28"/>
            </p:custDataLst>
          </p:nvPr>
        </p:nvSpPr>
        <p:spPr bwMode="auto">
          <a:xfrm>
            <a:off x="7088188" y="730250"/>
            <a:ext cx="153988"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2746D9D-C1B3-46F2-9308-38EDFAA64AAD}" type="datetime'''''''''''''''''Q''''''''''''''''''''''''2'''''''''''''''''''">
              <a:rPr lang="en-US" altLang="en-US" sz="700" b="1" smtClean="0">
                <a:solidFill>
                  <a:schemeClr val="accent3"/>
                </a:solidFill>
                <a:sym typeface="+mn-lt"/>
              </a:rPr>
              <a:pPr/>
              <a:t>Q2</a:t>
            </a:fld>
            <a:endParaRPr lang="en-US" sz="700" b="1" dirty="0">
              <a:solidFill>
                <a:schemeClr val="accent3"/>
              </a:solidFill>
              <a:sym typeface="+mn-lt"/>
            </a:endParaRPr>
          </a:p>
        </p:txBody>
      </p:sp>
      <p:sp>
        <p:nvSpPr>
          <p:cNvPr id="251" name="Text Placeholder 2">
            <a:extLst>
              <a:ext uri="{FF2B5EF4-FFF2-40B4-BE49-F238E27FC236}">
                <a16:creationId xmlns:a16="http://schemas.microsoft.com/office/drawing/2014/main" id="{7DE45150-8449-483A-A7D9-D1A0FD1F575C}"/>
              </a:ext>
            </a:extLst>
          </p:cNvPr>
          <p:cNvSpPr>
            <a:spLocks noGrp="1"/>
          </p:cNvSpPr>
          <p:nvPr>
            <p:custDataLst>
              <p:tags r:id="rId29"/>
            </p:custDataLst>
          </p:nvPr>
        </p:nvSpPr>
        <p:spPr bwMode="auto">
          <a:xfrm>
            <a:off x="7242175" y="730250"/>
            <a:ext cx="1555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3409DE9-EDF1-409A-8FAE-5B83035F7873}" type="datetime'''''''Q''''''''''3'''''''''''''''''''''''''''''''''">
              <a:rPr lang="en-US" altLang="en-US" sz="700" b="1" smtClean="0">
                <a:solidFill>
                  <a:schemeClr val="accent3"/>
                </a:solidFill>
                <a:sym typeface="+mn-lt"/>
              </a:rPr>
              <a:pPr/>
              <a:t>Q3</a:t>
            </a:fld>
            <a:endParaRPr lang="en-US" sz="700" b="1" dirty="0">
              <a:solidFill>
                <a:schemeClr val="accent3"/>
              </a:solidFill>
              <a:sym typeface="+mn-lt"/>
            </a:endParaRPr>
          </a:p>
        </p:txBody>
      </p:sp>
      <p:sp>
        <p:nvSpPr>
          <p:cNvPr id="252" name="Text Placeholder 2">
            <a:extLst>
              <a:ext uri="{FF2B5EF4-FFF2-40B4-BE49-F238E27FC236}">
                <a16:creationId xmlns:a16="http://schemas.microsoft.com/office/drawing/2014/main" id="{5FCD9CE9-10B1-42A0-B447-C76B1C07EBB1}"/>
              </a:ext>
            </a:extLst>
          </p:cNvPr>
          <p:cNvSpPr>
            <a:spLocks noGrp="1"/>
          </p:cNvSpPr>
          <p:nvPr>
            <p:custDataLst>
              <p:tags r:id="rId30"/>
            </p:custDataLst>
          </p:nvPr>
        </p:nvSpPr>
        <p:spPr bwMode="auto">
          <a:xfrm>
            <a:off x="7397750" y="730250"/>
            <a:ext cx="155575" cy="1698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BBF2B8B-23DF-4DB6-A6FD-35CB9CC22143}" type="datetime'''''''''''''''''''''''''''''Q''''''''''''''''''4'''''">
              <a:rPr lang="en-US" altLang="en-US" sz="700" b="1" smtClean="0">
                <a:solidFill>
                  <a:schemeClr val="accent3"/>
                </a:solidFill>
                <a:sym typeface="+mn-lt"/>
              </a:rPr>
              <a:pPr/>
              <a:t>Q4</a:t>
            </a:fld>
            <a:endParaRPr lang="en-US" sz="700" b="1" dirty="0">
              <a:solidFill>
                <a:schemeClr val="accent3"/>
              </a:solidFill>
              <a:sym typeface="+mn-lt"/>
            </a:endParaRPr>
          </a:p>
        </p:txBody>
      </p:sp>
      <p:cxnSp>
        <p:nvCxnSpPr>
          <p:cNvPr id="112" name="Straight Connector 111">
            <a:extLst>
              <a:ext uri="{FF2B5EF4-FFF2-40B4-BE49-F238E27FC236}">
                <a16:creationId xmlns:a16="http://schemas.microsoft.com/office/drawing/2014/main" id="{32CD5B03-8407-461C-98B4-D41DBE26343B}"/>
              </a:ext>
            </a:extLst>
          </p:cNvPr>
          <p:cNvCxnSpPr/>
          <p:nvPr>
            <p:custDataLst>
              <p:tags r:id="rId31"/>
            </p:custDataLst>
          </p:nvPr>
        </p:nvCxnSpPr>
        <p:spPr bwMode="gray">
          <a:xfrm>
            <a:off x="5697538" y="730250"/>
            <a:ext cx="5635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EEAE81FF-5356-4152-9E30-EDFCE71F0ECC}"/>
              </a:ext>
            </a:extLst>
          </p:cNvPr>
          <p:cNvCxnSpPr/>
          <p:nvPr>
            <p:custDataLst>
              <p:tags r:id="rId32"/>
            </p:custDataLst>
          </p:nvPr>
        </p:nvCxnSpPr>
        <p:spPr bwMode="gray">
          <a:xfrm>
            <a:off x="4303713" y="730250"/>
            <a:ext cx="10001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262E3139-60BC-498D-9C8E-D1B5EA4169BE}"/>
              </a:ext>
            </a:extLst>
          </p:cNvPr>
          <p:cNvCxnSpPr/>
          <p:nvPr>
            <p:custDataLst>
              <p:tags r:id="rId33"/>
            </p:custDataLst>
          </p:nvPr>
        </p:nvCxnSpPr>
        <p:spPr bwMode="gray">
          <a:xfrm>
            <a:off x="4459288" y="730250"/>
            <a:ext cx="5635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8E9CA32F-F8E0-40C9-B431-479B23A2B013}"/>
              </a:ext>
            </a:extLst>
          </p:cNvPr>
          <p:cNvCxnSpPr/>
          <p:nvPr>
            <p:custDataLst>
              <p:tags r:id="rId34"/>
            </p:custDataLst>
          </p:nvPr>
        </p:nvCxnSpPr>
        <p:spPr bwMode="gray">
          <a:xfrm>
            <a:off x="5078413" y="730250"/>
            <a:ext cx="5635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4" name="Straight Connector 253">
            <a:extLst>
              <a:ext uri="{FF2B5EF4-FFF2-40B4-BE49-F238E27FC236}">
                <a16:creationId xmlns:a16="http://schemas.microsoft.com/office/drawing/2014/main" id="{FE94E76F-3298-4CD1-AA06-41E1681228B5}"/>
              </a:ext>
            </a:extLst>
          </p:cNvPr>
          <p:cNvCxnSpPr/>
          <p:nvPr>
            <p:custDataLst>
              <p:tags r:id="rId35"/>
            </p:custDataLst>
          </p:nvPr>
        </p:nvCxnSpPr>
        <p:spPr bwMode="gray">
          <a:xfrm>
            <a:off x="6934200" y="730250"/>
            <a:ext cx="61912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7616D51B-F1B3-49D6-9D56-A9BF952B0408}"/>
              </a:ext>
            </a:extLst>
          </p:cNvPr>
          <p:cNvCxnSpPr/>
          <p:nvPr>
            <p:custDataLst>
              <p:tags r:id="rId36"/>
            </p:custDataLst>
          </p:nvPr>
        </p:nvCxnSpPr>
        <p:spPr bwMode="gray">
          <a:xfrm>
            <a:off x="6316663" y="730250"/>
            <a:ext cx="56197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F6F73D44-7199-4605-AFA8-726E9C6EF095}"/>
              </a:ext>
            </a:extLst>
          </p:cNvPr>
          <p:cNvCxnSpPr/>
          <p:nvPr>
            <p:custDataLst>
              <p:tags r:id="rId37"/>
            </p:custDataLst>
          </p:nvPr>
        </p:nvCxnSpPr>
        <p:spPr bwMode="gray">
          <a:xfrm>
            <a:off x="6316663" y="900113"/>
            <a:ext cx="0" cy="5281612"/>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9F8BD1B-DECD-4C09-9A3A-95415B6E11F1}"/>
              </a:ext>
            </a:extLst>
          </p:cNvPr>
          <p:cNvCxnSpPr/>
          <p:nvPr>
            <p:custDataLst>
              <p:tags r:id="rId38"/>
            </p:custDataLst>
          </p:nvPr>
        </p:nvCxnSpPr>
        <p:spPr bwMode="gray">
          <a:xfrm>
            <a:off x="6934200" y="900113"/>
            <a:ext cx="0" cy="5281612"/>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A71A58A2-FD1B-4DCF-927F-DCD228DCE8A6}"/>
              </a:ext>
            </a:extLst>
          </p:cNvPr>
          <p:cNvCxnSpPr/>
          <p:nvPr>
            <p:custDataLst>
              <p:tags r:id="rId39"/>
            </p:custDataLst>
          </p:nvPr>
        </p:nvCxnSpPr>
        <p:spPr bwMode="gray">
          <a:xfrm>
            <a:off x="4303713" y="900113"/>
            <a:ext cx="0" cy="5281613"/>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B6C4B5F-92F3-4A21-91F4-EA274C819AEE}"/>
              </a:ext>
            </a:extLst>
          </p:cNvPr>
          <p:cNvCxnSpPr/>
          <p:nvPr>
            <p:custDataLst>
              <p:tags r:id="rId40"/>
            </p:custDataLst>
          </p:nvPr>
        </p:nvCxnSpPr>
        <p:spPr bwMode="gray">
          <a:xfrm>
            <a:off x="5697538" y="900113"/>
            <a:ext cx="0" cy="5281612"/>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DF35B7FD-2F07-4CBC-8623-958086B5EE5D}"/>
              </a:ext>
            </a:extLst>
          </p:cNvPr>
          <p:cNvCxnSpPr/>
          <p:nvPr>
            <p:custDataLst>
              <p:tags r:id="rId41"/>
            </p:custDataLst>
          </p:nvPr>
        </p:nvCxnSpPr>
        <p:spPr bwMode="gray">
          <a:xfrm>
            <a:off x="5078413" y="900113"/>
            <a:ext cx="0" cy="5281612"/>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35739AB2-52F4-480E-8BA3-1AB77ABC011D}"/>
              </a:ext>
            </a:extLst>
          </p:cNvPr>
          <p:cNvCxnSpPr/>
          <p:nvPr>
            <p:custDataLst>
              <p:tags r:id="rId42"/>
            </p:custDataLst>
          </p:nvPr>
        </p:nvCxnSpPr>
        <p:spPr bwMode="gray">
          <a:xfrm>
            <a:off x="4459288" y="900113"/>
            <a:ext cx="0" cy="5281612"/>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EA8B773B-F2E2-441E-A6C9-8D8B8541BA2F}"/>
              </a:ext>
            </a:extLst>
          </p:cNvPr>
          <p:cNvCxnSpPr/>
          <p:nvPr>
            <p:custDataLst>
              <p:tags r:id="rId43"/>
            </p:custDataLst>
          </p:nvPr>
        </p:nvCxnSpPr>
        <p:spPr bwMode="gray">
          <a:xfrm>
            <a:off x="7553325" y="900113"/>
            <a:ext cx="0" cy="5281613"/>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56429E8-9897-4C92-A902-0869C849399C}"/>
              </a:ext>
            </a:extLst>
          </p:cNvPr>
          <p:cNvCxnSpPr/>
          <p:nvPr>
            <p:custDataLst>
              <p:tags r:id="rId44"/>
            </p:custDataLst>
          </p:nvPr>
        </p:nvCxnSpPr>
        <p:spPr bwMode="gray">
          <a:xfrm>
            <a:off x="6469063"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A7E043A-B89F-409D-B4B5-F95F0E5E3220}"/>
              </a:ext>
            </a:extLst>
          </p:cNvPr>
          <p:cNvCxnSpPr/>
          <p:nvPr>
            <p:custDataLst>
              <p:tags r:id="rId45"/>
            </p:custDataLst>
          </p:nvPr>
        </p:nvCxnSpPr>
        <p:spPr bwMode="gray">
          <a:xfrm>
            <a:off x="5386388"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BD06342-ADCA-4EB3-9FDF-3727EC829602}"/>
              </a:ext>
            </a:extLst>
          </p:cNvPr>
          <p:cNvCxnSpPr/>
          <p:nvPr>
            <p:custDataLst>
              <p:tags r:id="rId46"/>
            </p:custDataLst>
          </p:nvPr>
        </p:nvCxnSpPr>
        <p:spPr bwMode="gray">
          <a:xfrm>
            <a:off x="5541963"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3E1535F-DA85-4675-A523-7F588BE3307C}"/>
              </a:ext>
            </a:extLst>
          </p:cNvPr>
          <p:cNvCxnSpPr/>
          <p:nvPr>
            <p:custDataLst>
              <p:tags r:id="rId47"/>
            </p:custDataLst>
          </p:nvPr>
        </p:nvCxnSpPr>
        <p:spPr bwMode="gray">
          <a:xfrm>
            <a:off x="6005513"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BE43BC5-CAAC-4920-895C-9B4F1C8AC2FC}"/>
              </a:ext>
            </a:extLst>
          </p:cNvPr>
          <p:cNvCxnSpPr/>
          <p:nvPr>
            <p:custDataLst>
              <p:tags r:id="rId48"/>
            </p:custDataLst>
          </p:nvPr>
        </p:nvCxnSpPr>
        <p:spPr bwMode="gray">
          <a:xfrm>
            <a:off x="7242175"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695C730-B36B-40CF-8597-9573097F2961}"/>
              </a:ext>
            </a:extLst>
          </p:cNvPr>
          <p:cNvCxnSpPr/>
          <p:nvPr>
            <p:custDataLst>
              <p:tags r:id="rId49"/>
            </p:custDataLst>
          </p:nvPr>
        </p:nvCxnSpPr>
        <p:spPr bwMode="gray">
          <a:xfrm>
            <a:off x="6623050"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E84EECB-37E6-4965-8E7C-3B77579DCE0A}"/>
              </a:ext>
            </a:extLst>
          </p:cNvPr>
          <p:cNvCxnSpPr/>
          <p:nvPr>
            <p:custDataLst>
              <p:tags r:id="rId50"/>
            </p:custDataLst>
          </p:nvPr>
        </p:nvCxnSpPr>
        <p:spPr bwMode="gray">
          <a:xfrm>
            <a:off x="7397750"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2B8B0D6-3F7B-4A63-BDCA-52C907F98CB0}"/>
              </a:ext>
            </a:extLst>
          </p:cNvPr>
          <p:cNvCxnSpPr/>
          <p:nvPr>
            <p:custDataLst>
              <p:tags r:id="rId51"/>
            </p:custDataLst>
          </p:nvPr>
        </p:nvCxnSpPr>
        <p:spPr bwMode="gray">
          <a:xfrm>
            <a:off x="6161088"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A7D6DD4-F10C-4018-99B3-94ADCE09B947}"/>
              </a:ext>
            </a:extLst>
          </p:cNvPr>
          <p:cNvCxnSpPr/>
          <p:nvPr>
            <p:custDataLst>
              <p:tags r:id="rId52"/>
            </p:custDataLst>
          </p:nvPr>
        </p:nvCxnSpPr>
        <p:spPr bwMode="gray">
          <a:xfrm>
            <a:off x="6778625"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602B78D-B4DD-44CF-B061-0AD3430F74D2}"/>
              </a:ext>
            </a:extLst>
          </p:cNvPr>
          <p:cNvCxnSpPr/>
          <p:nvPr>
            <p:custDataLst>
              <p:tags r:id="rId53"/>
            </p:custDataLst>
          </p:nvPr>
        </p:nvCxnSpPr>
        <p:spPr bwMode="gray">
          <a:xfrm>
            <a:off x="5849938"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590186F-0F82-4C8D-BB6A-F8FC07ED657B}"/>
              </a:ext>
            </a:extLst>
          </p:cNvPr>
          <p:cNvCxnSpPr/>
          <p:nvPr>
            <p:custDataLst>
              <p:tags r:id="rId54"/>
            </p:custDataLst>
          </p:nvPr>
        </p:nvCxnSpPr>
        <p:spPr bwMode="gray">
          <a:xfrm>
            <a:off x="4611688"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864E6DB-A3BF-4484-A047-B0E5E7DEFEFF}"/>
              </a:ext>
            </a:extLst>
          </p:cNvPr>
          <p:cNvCxnSpPr/>
          <p:nvPr>
            <p:custDataLst>
              <p:tags r:id="rId55"/>
            </p:custDataLst>
          </p:nvPr>
        </p:nvCxnSpPr>
        <p:spPr bwMode="gray">
          <a:xfrm>
            <a:off x="7088188"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ACFA11C-AF80-4E49-A7EE-B90C02A0DC2B}"/>
              </a:ext>
            </a:extLst>
          </p:cNvPr>
          <p:cNvCxnSpPr/>
          <p:nvPr>
            <p:custDataLst>
              <p:tags r:id="rId56"/>
            </p:custDataLst>
          </p:nvPr>
        </p:nvCxnSpPr>
        <p:spPr bwMode="gray">
          <a:xfrm>
            <a:off x="4765675"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41ABF87-356C-4718-B5EB-743951916572}"/>
              </a:ext>
            </a:extLst>
          </p:cNvPr>
          <p:cNvCxnSpPr/>
          <p:nvPr>
            <p:custDataLst>
              <p:tags r:id="rId57"/>
            </p:custDataLst>
          </p:nvPr>
        </p:nvCxnSpPr>
        <p:spPr bwMode="gray">
          <a:xfrm>
            <a:off x="4922838"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D2E6AEA-6E0A-44FE-A51D-77BBC4FEB8BF}"/>
              </a:ext>
            </a:extLst>
          </p:cNvPr>
          <p:cNvCxnSpPr/>
          <p:nvPr>
            <p:custDataLst>
              <p:tags r:id="rId58"/>
            </p:custDataLst>
          </p:nvPr>
        </p:nvCxnSpPr>
        <p:spPr bwMode="gray">
          <a:xfrm>
            <a:off x="5232400" y="900113"/>
            <a:ext cx="0" cy="5281612"/>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A51AC5FC-AB61-4E47-AEE5-C283970C9183}"/>
              </a:ext>
            </a:extLst>
          </p:cNvPr>
          <p:cNvCxnSpPr/>
          <p:nvPr>
            <p:custDataLst>
              <p:tags r:id="rId59"/>
            </p:custDataLst>
          </p:nvPr>
        </p:nvCxnSpPr>
        <p:spPr bwMode="gray">
          <a:xfrm>
            <a:off x="174625" y="441007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A8B1A904-D3A6-4B4F-B0E3-F230D6B8BA93}"/>
              </a:ext>
            </a:extLst>
          </p:cNvPr>
          <p:cNvCxnSpPr/>
          <p:nvPr>
            <p:custDataLst>
              <p:tags r:id="rId60"/>
            </p:custDataLst>
          </p:nvPr>
        </p:nvCxnSpPr>
        <p:spPr bwMode="gray">
          <a:xfrm>
            <a:off x="174625" y="3109913"/>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084D822A-DF33-4B74-958C-DBDAD4C5C80C}"/>
              </a:ext>
            </a:extLst>
          </p:cNvPr>
          <p:cNvCxnSpPr/>
          <p:nvPr>
            <p:custDataLst>
              <p:tags r:id="rId61"/>
            </p:custDataLst>
          </p:nvPr>
        </p:nvCxnSpPr>
        <p:spPr bwMode="gray">
          <a:xfrm>
            <a:off x="174625" y="500697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9353B30F-E6F1-433F-BACF-00431B59BBBD}"/>
              </a:ext>
            </a:extLst>
          </p:cNvPr>
          <p:cNvCxnSpPr/>
          <p:nvPr>
            <p:custDataLst>
              <p:tags r:id="rId62"/>
            </p:custDataLst>
          </p:nvPr>
        </p:nvCxnSpPr>
        <p:spPr bwMode="gray">
          <a:xfrm>
            <a:off x="174625" y="330200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3BE850EB-5935-4CCA-8C0E-23B84E1EE5C0}"/>
              </a:ext>
            </a:extLst>
          </p:cNvPr>
          <p:cNvCxnSpPr/>
          <p:nvPr>
            <p:custDataLst>
              <p:tags r:id="rId63"/>
            </p:custDataLst>
          </p:nvPr>
        </p:nvCxnSpPr>
        <p:spPr bwMode="gray">
          <a:xfrm>
            <a:off x="174625" y="3494088"/>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733CF73-B2A2-45F6-A46E-E2155755460C}"/>
              </a:ext>
            </a:extLst>
          </p:cNvPr>
          <p:cNvCxnSpPr/>
          <p:nvPr>
            <p:custDataLst>
              <p:tags r:id="rId64"/>
            </p:custDataLst>
          </p:nvPr>
        </p:nvCxnSpPr>
        <p:spPr bwMode="gray">
          <a:xfrm>
            <a:off x="174625" y="579755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BF7F3451-23D6-47C0-B20C-864B636DF601}"/>
              </a:ext>
            </a:extLst>
          </p:cNvPr>
          <p:cNvCxnSpPr/>
          <p:nvPr>
            <p:custDataLst>
              <p:tags r:id="rId65"/>
            </p:custDataLst>
          </p:nvPr>
        </p:nvCxnSpPr>
        <p:spPr bwMode="gray">
          <a:xfrm>
            <a:off x="174625" y="280987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6CD92A2C-F0C5-405D-9605-D9E0D15FB3DD}"/>
              </a:ext>
            </a:extLst>
          </p:cNvPr>
          <p:cNvCxnSpPr/>
          <p:nvPr>
            <p:custDataLst>
              <p:tags r:id="rId66"/>
            </p:custDataLst>
          </p:nvPr>
        </p:nvCxnSpPr>
        <p:spPr bwMode="gray">
          <a:xfrm>
            <a:off x="174625" y="549910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EBA978C4-4872-4797-B88C-B0B91363F5D6}"/>
              </a:ext>
            </a:extLst>
          </p:cNvPr>
          <p:cNvCxnSpPr/>
          <p:nvPr>
            <p:custDataLst>
              <p:tags r:id="rId67"/>
            </p:custDataLst>
          </p:nvPr>
        </p:nvCxnSpPr>
        <p:spPr bwMode="gray">
          <a:xfrm>
            <a:off x="174625" y="470852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3EE3AB42-B331-4FDE-BD1F-5CE6C6446184}"/>
              </a:ext>
            </a:extLst>
          </p:cNvPr>
          <p:cNvCxnSpPr/>
          <p:nvPr>
            <p:custDataLst>
              <p:tags r:id="rId68"/>
            </p:custDataLst>
          </p:nvPr>
        </p:nvCxnSpPr>
        <p:spPr bwMode="gray">
          <a:xfrm>
            <a:off x="174625" y="5305425"/>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05546F90-E184-41BC-AD6F-DDB62064B1AD}"/>
              </a:ext>
            </a:extLst>
          </p:cNvPr>
          <p:cNvCxnSpPr/>
          <p:nvPr>
            <p:custDataLst>
              <p:tags r:id="rId69"/>
            </p:custDataLst>
          </p:nvPr>
        </p:nvCxnSpPr>
        <p:spPr bwMode="gray">
          <a:xfrm>
            <a:off x="174625" y="3898900"/>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3ADCEB3-57FD-4B44-9BB9-CF611252A536}"/>
              </a:ext>
            </a:extLst>
          </p:cNvPr>
          <p:cNvCxnSpPr/>
          <p:nvPr>
            <p:custDataLst>
              <p:tags r:id="rId70"/>
            </p:custDataLst>
          </p:nvPr>
        </p:nvCxnSpPr>
        <p:spPr bwMode="gray">
          <a:xfrm>
            <a:off x="174625" y="5989638"/>
            <a:ext cx="8794750"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46758DD9-D00B-4FDF-8EF8-414B820F2660}"/>
              </a:ext>
            </a:extLst>
          </p:cNvPr>
          <p:cNvCxnSpPr/>
          <p:nvPr>
            <p:custDataLst>
              <p:tags r:id="rId71"/>
            </p:custDataLst>
          </p:nvPr>
        </p:nvCxnSpPr>
        <p:spPr bwMode="gray">
          <a:xfrm>
            <a:off x="174625" y="6181725"/>
            <a:ext cx="879475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936A8B3E-6A4D-4612-AB35-30F2956A2A87}"/>
              </a:ext>
            </a:extLst>
          </p:cNvPr>
          <p:cNvCxnSpPr/>
          <p:nvPr>
            <p:custDataLst>
              <p:tags r:id="rId72"/>
            </p:custDataLst>
          </p:nvPr>
        </p:nvCxnSpPr>
        <p:spPr bwMode="gray">
          <a:xfrm>
            <a:off x="174625" y="900113"/>
            <a:ext cx="8794750"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2BA27FD-2A3B-407E-89DE-DA439C4DD88F}"/>
              </a:ext>
            </a:extLst>
          </p:cNvPr>
          <p:cNvCxnSpPr/>
          <p:nvPr>
            <p:custDataLst>
              <p:tags r:id="rId73"/>
            </p:custDataLst>
          </p:nvPr>
        </p:nvCxnSpPr>
        <p:spPr bwMode="gray">
          <a:xfrm>
            <a:off x="6005513" y="1155700"/>
            <a:ext cx="7620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B2CB175-E122-4BFD-A8FD-CDD4ED9BEB69}"/>
              </a:ext>
            </a:extLst>
          </p:cNvPr>
          <p:cNvCxnSpPr/>
          <p:nvPr>
            <p:custDataLst>
              <p:tags r:id="rId74"/>
            </p:custDataLst>
          </p:nvPr>
        </p:nvCxnSpPr>
        <p:spPr bwMode="gray">
          <a:xfrm>
            <a:off x="5619750" y="2903538"/>
            <a:ext cx="463550"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7AB31075-9A26-4B84-9172-EF87147F88EE}"/>
              </a:ext>
            </a:extLst>
          </p:cNvPr>
          <p:cNvCxnSpPr/>
          <p:nvPr>
            <p:custDataLst>
              <p:tags r:id="rId75"/>
            </p:custDataLst>
          </p:nvPr>
        </p:nvCxnSpPr>
        <p:spPr bwMode="gray">
          <a:xfrm>
            <a:off x="5386388" y="1155700"/>
            <a:ext cx="7620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100190E-2552-45D0-8973-BBC11396A80B}"/>
              </a:ext>
            </a:extLst>
          </p:cNvPr>
          <p:cNvCxnSpPr/>
          <p:nvPr>
            <p:custDataLst>
              <p:tags r:id="rId76"/>
            </p:custDataLst>
          </p:nvPr>
        </p:nvCxnSpPr>
        <p:spPr bwMode="gray">
          <a:xfrm>
            <a:off x="5618163" y="3990975"/>
            <a:ext cx="620713" cy="0"/>
          </a:xfrm>
          <a:prstGeom prst="line">
            <a:avLst/>
          </a:prstGeom>
          <a:ln w="38100" cap="flat" cmpd="sng" algn="ctr">
            <a:solidFill>
              <a:schemeClr val="accent4"/>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466099B-95C5-4000-AA99-718B489BAEC2}"/>
              </a:ext>
            </a:extLst>
          </p:cNvPr>
          <p:cNvCxnSpPr/>
          <p:nvPr>
            <p:custDataLst>
              <p:tags r:id="rId77"/>
            </p:custDataLst>
          </p:nvPr>
        </p:nvCxnSpPr>
        <p:spPr bwMode="gray">
          <a:xfrm>
            <a:off x="4922838" y="1695450"/>
            <a:ext cx="4635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991F53A9-8566-416C-BE0E-046811C8A2A3}"/>
              </a:ext>
            </a:extLst>
          </p:cNvPr>
          <p:cNvCxnSpPr/>
          <p:nvPr>
            <p:custDataLst>
              <p:tags r:id="rId78"/>
            </p:custDataLst>
          </p:nvPr>
        </p:nvCxnSpPr>
        <p:spPr bwMode="gray">
          <a:xfrm>
            <a:off x="4922838" y="1319213"/>
            <a:ext cx="7620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460BB3AB-931C-429E-A57A-637CF6E290DE}"/>
              </a:ext>
            </a:extLst>
          </p:cNvPr>
          <p:cNvCxnSpPr/>
          <p:nvPr>
            <p:custDataLst>
              <p:tags r:id="rId79"/>
            </p:custDataLst>
          </p:nvPr>
        </p:nvCxnSpPr>
        <p:spPr bwMode="gray">
          <a:xfrm>
            <a:off x="4765675" y="1155700"/>
            <a:ext cx="7620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7733017A-E801-4A7A-97AA-394D8923F657}"/>
              </a:ext>
            </a:extLst>
          </p:cNvPr>
          <p:cNvCxnSpPr/>
          <p:nvPr>
            <p:custDataLst>
              <p:tags r:id="rId80"/>
            </p:custDataLst>
          </p:nvPr>
        </p:nvCxnSpPr>
        <p:spPr bwMode="gray">
          <a:xfrm>
            <a:off x="5308600" y="2903538"/>
            <a:ext cx="3111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D55736C4-EC93-4016-BC28-EDB4823BD7AD}"/>
              </a:ext>
            </a:extLst>
          </p:cNvPr>
          <p:cNvCxnSpPr/>
          <p:nvPr>
            <p:custDataLst>
              <p:tags r:id="rId81"/>
            </p:custDataLst>
          </p:nvPr>
        </p:nvCxnSpPr>
        <p:spPr bwMode="gray">
          <a:xfrm>
            <a:off x="4922838" y="2284413"/>
            <a:ext cx="6191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45EC77E4-A425-4403-9997-3DFB12BC2D84}"/>
              </a:ext>
            </a:extLst>
          </p:cNvPr>
          <p:cNvCxnSpPr/>
          <p:nvPr>
            <p:custDataLst>
              <p:tags r:id="rId82"/>
            </p:custDataLst>
          </p:nvPr>
        </p:nvCxnSpPr>
        <p:spPr bwMode="gray">
          <a:xfrm>
            <a:off x="5541964" y="3586163"/>
            <a:ext cx="30797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1E43B2B-EE3C-4E85-9B37-18016608F116}"/>
              </a:ext>
            </a:extLst>
          </p:cNvPr>
          <p:cNvCxnSpPr/>
          <p:nvPr>
            <p:custDataLst>
              <p:tags r:id="rId83"/>
            </p:custDataLst>
          </p:nvPr>
        </p:nvCxnSpPr>
        <p:spPr bwMode="gray">
          <a:xfrm>
            <a:off x="5924550" y="5399088"/>
            <a:ext cx="46990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A9D745A-CC39-49E9-897D-38550020876F}"/>
              </a:ext>
            </a:extLst>
          </p:cNvPr>
          <p:cNvCxnSpPr/>
          <p:nvPr>
            <p:custDataLst>
              <p:tags r:id="rId84"/>
            </p:custDataLst>
          </p:nvPr>
        </p:nvCxnSpPr>
        <p:spPr bwMode="gray">
          <a:xfrm>
            <a:off x="5697538" y="4502150"/>
            <a:ext cx="7715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344C982-3093-4997-B6CC-4E067C0CC786}"/>
              </a:ext>
            </a:extLst>
          </p:cNvPr>
          <p:cNvCxnSpPr/>
          <p:nvPr>
            <p:custDataLst>
              <p:tags r:id="rId85"/>
            </p:custDataLst>
          </p:nvPr>
        </p:nvCxnSpPr>
        <p:spPr bwMode="gray">
          <a:xfrm>
            <a:off x="5924550" y="5099050"/>
            <a:ext cx="469900" cy="0"/>
          </a:xfrm>
          <a:prstGeom prst="line">
            <a:avLst/>
          </a:prstGeom>
          <a:ln w="38100" cap="flat" cmpd="sng" algn="ctr">
            <a:solidFill>
              <a:schemeClr val="accent4"/>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9E4C542A-2216-44FC-956A-73761265A852}"/>
              </a:ext>
            </a:extLst>
          </p:cNvPr>
          <p:cNvCxnSpPr/>
          <p:nvPr>
            <p:custDataLst>
              <p:tags r:id="rId86"/>
            </p:custDataLst>
          </p:nvPr>
        </p:nvCxnSpPr>
        <p:spPr bwMode="gray">
          <a:xfrm>
            <a:off x="5465763" y="3394075"/>
            <a:ext cx="2841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AA4B3BD7-767A-48A2-BCCC-A808BBBEDAF3}"/>
              </a:ext>
            </a:extLst>
          </p:cNvPr>
          <p:cNvCxnSpPr/>
          <p:nvPr>
            <p:custDataLst>
              <p:tags r:id="rId87"/>
            </p:custDataLst>
          </p:nvPr>
        </p:nvCxnSpPr>
        <p:spPr bwMode="gray">
          <a:xfrm>
            <a:off x="5773738" y="4800600"/>
            <a:ext cx="7620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491C2DB0-587D-4197-BD74-3633ABBD060D}"/>
              </a:ext>
            </a:extLst>
          </p:cNvPr>
          <p:cNvCxnSpPr/>
          <p:nvPr>
            <p:custDataLst>
              <p:tags r:id="rId88"/>
            </p:custDataLst>
          </p:nvPr>
        </p:nvCxnSpPr>
        <p:spPr bwMode="gray">
          <a:xfrm>
            <a:off x="4459288" y="992188"/>
            <a:ext cx="30638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8F6AB7D-11E2-4BEF-B101-2A2538BACEF3}"/>
              </a:ext>
            </a:extLst>
          </p:cNvPr>
          <p:cNvCxnSpPr/>
          <p:nvPr>
            <p:custDataLst>
              <p:tags r:id="rId89"/>
            </p:custDataLst>
          </p:nvPr>
        </p:nvCxnSpPr>
        <p:spPr bwMode="gray">
          <a:xfrm>
            <a:off x="6081713" y="5591175"/>
            <a:ext cx="6191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289BC3B-11DF-4352-93EF-023E67BDBF78}"/>
              </a:ext>
            </a:extLst>
          </p:cNvPr>
          <p:cNvCxnSpPr/>
          <p:nvPr>
            <p:custDataLst>
              <p:tags r:id="rId90"/>
            </p:custDataLst>
          </p:nvPr>
        </p:nvCxnSpPr>
        <p:spPr bwMode="gray">
          <a:xfrm>
            <a:off x="5386388" y="3201988"/>
            <a:ext cx="155575" cy="0"/>
          </a:xfrm>
          <a:prstGeom prst="line">
            <a:avLst/>
          </a:prstGeom>
          <a:ln w="38100" cap="flat" cmpd="sng" algn="ctr">
            <a:solidFill>
              <a:schemeClr val="accent4"/>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D54BA6FC-F4F3-4F7E-9B2C-82E15DA5CAD1}"/>
              </a:ext>
            </a:extLst>
          </p:cNvPr>
          <p:cNvCxnSpPr/>
          <p:nvPr>
            <p:custDataLst>
              <p:tags r:id="rId91"/>
            </p:custDataLst>
          </p:nvPr>
        </p:nvCxnSpPr>
        <p:spPr bwMode="gray">
          <a:xfrm>
            <a:off x="6316663" y="5889625"/>
            <a:ext cx="61753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275B394D-0EE0-4836-A550-C0E3ADBCDCE1}"/>
              </a:ext>
            </a:extLst>
          </p:cNvPr>
          <p:cNvCxnSpPr/>
          <p:nvPr>
            <p:custDataLst>
              <p:tags r:id="rId92"/>
            </p:custDataLst>
          </p:nvPr>
        </p:nvCxnSpPr>
        <p:spPr bwMode="gray">
          <a:xfrm>
            <a:off x="6934200" y="6081713"/>
            <a:ext cx="6191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9" name="Text Placeholder 2">
            <a:extLst>
              <a:ext uri="{FF2B5EF4-FFF2-40B4-BE49-F238E27FC236}">
                <a16:creationId xmlns:a16="http://schemas.microsoft.com/office/drawing/2014/main" id="{40583E56-6142-4032-8496-242C64D061E5}"/>
              </a:ext>
            </a:extLst>
          </p:cNvPr>
          <p:cNvSpPr>
            <a:spLocks noGrp="1"/>
          </p:cNvSpPr>
          <p:nvPr>
            <p:custDataLst>
              <p:tags r:id="rId93"/>
            </p:custDataLst>
          </p:nvPr>
        </p:nvSpPr>
        <p:spPr bwMode="auto">
          <a:xfrm>
            <a:off x="7588250" y="2235200"/>
            <a:ext cx="1381125"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Personalized marketing technology</a:t>
            </a:r>
            <a:endParaRPr lang="en-US" sz="700" dirty="0">
              <a:sym typeface="+mn-lt"/>
            </a:endParaRPr>
          </a:p>
        </p:txBody>
      </p:sp>
      <p:sp>
        <p:nvSpPr>
          <p:cNvPr id="188" name="Text Placeholder 2">
            <a:extLst>
              <a:ext uri="{FF2B5EF4-FFF2-40B4-BE49-F238E27FC236}">
                <a16:creationId xmlns:a16="http://schemas.microsoft.com/office/drawing/2014/main" id="{B6609FD2-5B7B-48B5-A8B6-CB52C97B8053}"/>
              </a:ext>
            </a:extLst>
          </p:cNvPr>
          <p:cNvSpPr>
            <a:spLocks noGrp="1"/>
          </p:cNvSpPr>
          <p:nvPr>
            <p:custDataLst>
              <p:tags r:id="rId94"/>
            </p:custDataLst>
          </p:nvPr>
        </p:nvSpPr>
        <p:spPr bwMode="auto">
          <a:xfrm>
            <a:off x="174625" y="5541963"/>
            <a:ext cx="3913188"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Build advanced predictive capabilities using external/third- party data (e.g., “customer might be</a:t>
            </a:r>
            <a:br>
              <a:rPr lang="en-US" altLang="en-US" sz="700" dirty="0"/>
            </a:br>
            <a:r>
              <a:rPr lang="en-US" altLang="en-US" sz="700" dirty="0"/>
              <a:t>calling about electric vehicles because of a recent auto loan + Tesla site visits)”</a:t>
            </a:r>
            <a:endParaRPr lang="en-US" sz="700" dirty="0">
              <a:sym typeface="+mn-lt"/>
            </a:endParaRPr>
          </a:p>
        </p:txBody>
      </p:sp>
      <p:sp>
        <p:nvSpPr>
          <p:cNvPr id="201" name="Text Placeholder 2">
            <a:extLst>
              <a:ext uri="{FF2B5EF4-FFF2-40B4-BE49-F238E27FC236}">
                <a16:creationId xmlns:a16="http://schemas.microsoft.com/office/drawing/2014/main" id="{6A26BE65-ADB0-4CC7-8837-638687D08159}"/>
              </a:ext>
            </a:extLst>
          </p:cNvPr>
          <p:cNvSpPr>
            <a:spLocks noGrp="1"/>
          </p:cNvSpPr>
          <p:nvPr>
            <p:custDataLst>
              <p:tags r:id="rId95"/>
            </p:custDataLst>
          </p:nvPr>
        </p:nvSpPr>
        <p:spPr bwMode="auto">
          <a:xfrm>
            <a:off x="174625" y="762000"/>
            <a:ext cx="1387475"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b="1" dirty="0">
                <a:solidFill>
                  <a:schemeClr val="accent3"/>
                </a:solidFill>
                <a:sym typeface="+mn-lt"/>
              </a:rPr>
              <a:t>Activity from "Level 2" Roadmap</a:t>
            </a:r>
          </a:p>
        </p:txBody>
      </p:sp>
      <p:sp>
        <p:nvSpPr>
          <p:cNvPr id="180" name="Text Placeholder 2">
            <a:extLst>
              <a:ext uri="{FF2B5EF4-FFF2-40B4-BE49-F238E27FC236}">
                <a16:creationId xmlns:a16="http://schemas.microsoft.com/office/drawing/2014/main" id="{FA132729-4952-4800-8664-BAB51DB37CD2}"/>
              </a:ext>
            </a:extLst>
          </p:cNvPr>
          <p:cNvSpPr>
            <a:spLocks noGrp="1"/>
          </p:cNvSpPr>
          <p:nvPr>
            <p:custDataLst>
              <p:tags r:id="rId96"/>
            </p:custDataLst>
          </p:nvPr>
        </p:nvSpPr>
        <p:spPr bwMode="auto">
          <a:xfrm>
            <a:off x="174625" y="3152775"/>
            <a:ext cx="4094163"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Integrate into C&amp;I customers’ existing dashboards and views (i.e., expand “Green Button Connect”)</a:t>
            </a:r>
            <a:endParaRPr lang="en-US" sz="700" dirty="0">
              <a:sym typeface="+mn-lt"/>
            </a:endParaRPr>
          </a:p>
        </p:txBody>
      </p:sp>
      <p:sp>
        <p:nvSpPr>
          <p:cNvPr id="214" name="Text Placeholder 2">
            <a:extLst>
              <a:ext uri="{FF2B5EF4-FFF2-40B4-BE49-F238E27FC236}">
                <a16:creationId xmlns:a16="http://schemas.microsoft.com/office/drawing/2014/main" id="{6FABAE5B-C7E4-4E76-9EF4-72BD8684AF9A}"/>
              </a:ext>
            </a:extLst>
          </p:cNvPr>
          <p:cNvSpPr>
            <a:spLocks noGrp="1"/>
          </p:cNvSpPr>
          <p:nvPr>
            <p:custDataLst>
              <p:tags r:id="rId97"/>
            </p:custDataLst>
          </p:nvPr>
        </p:nvSpPr>
        <p:spPr bwMode="auto">
          <a:xfrm>
            <a:off x="7588250" y="5349875"/>
            <a:ext cx="85883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Predictive &amp; proactive</a:t>
            </a:r>
            <a:endParaRPr lang="en-US" sz="700" dirty="0">
              <a:sym typeface="+mn-lt"/>
            </a:endParaRPr>
          </a:p>
        </p:txBody>
      </p:sp>
      <p:sp>
        <p:nvSpPr>
          <p:cNvPr id="224" name="Text Placeholder 2">
            <a:extLst>
              <a:ext uri="{FF2B5EF4-FFF2-40B4-BE49-F238E27FC236}">
                <a16:creationId xmlns:a16="http://schemas.microsoft.com/office/drawing/2014/main" id="{0EDB0D92-5F65-4FC1-B04E-75C332659EB1}"/>
              </a:ext>
            </a:extLst>
          </p:cNvPr>
          <p:cNvSpPr>
            <a:spLocks noGrp="1"/>
          </p:cNvSpPr>
          <p:nvPr>
            <p:custDataLst>
              <p:tags r:id="rId98"/>
            </p:custDataLst>
          </p:nvPr>
        </p:nvSpPr>
        <p:spPr bwMode="auto">
          <a:xfrm>
            <a:off x="7588250" y="5049838"/>
            <a:ext cx="85883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Predictive &amp; proactive</a:t>
            </a:r>
            <a:endParaRPr lang="en-US" sz="700" dirty="0">
              <a:sym typeface="+mn-lt"/>
            </a:endParaRPr>
          </a:p>
        </p:txBody>
      </p:sp>
      <p:sp>
        <p:nvSpPr>
          <p:cNvPr id="222" name="Text Placeholder 2">
            <a:extLst>
              <a:ext uri="{FF2B5EF4-FFF2-40B4-BE49-F238E27FC236}">
                <a16:creationId xmlns:a16="http://schemas.microsoft.com/office/drawing/2014/main" id="{F0EF3E94-4B37-45E4-B863-6137B7645C2A}"/>
              </a:ext>
            </a:extLst>
          </p:cNvPr>
          <p:cNvSpPr>
            <a:spLocks noGrp="1"/>
          </p:cNvSpPr>
          <p:nvPr>
            <p:custDataLst>
              <p:tags r:id="rId99"/>
            </p:custDataLst>
          </p:nvPr>
        </p:nvSpPr>
        <p:spPr bwMode="auto">
          <a:xfrm>
            <a:off x="7588251" y="1270000"/>
            <a:ext cx="714375"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Assisted channels</a:t>
            </a:r>
            <a:endParaRPr lang="en-US" sz="700" dirty="0">
              <a:sym typeface="+mn-lt"/>
            </a:endParaRPr>
          </a:p>
        </p:txBody>
      </p:sp>
      <p:sp>
        <p:nvSpPr>
          <p:cNvPr id="191" name="Text Placeholder 2">
            <a:extLst>
              <a:ext uri="{FF2B5EF4-FFF2-40B4-BE49-F238E27FC236}">
                <a16:creationId xmlns:a16="http://schemas.microsoft.com/office/drawing/2014/main" id="{75DDAB51-BED4-4BC7-96CF-3B65BF23BD3F}"/>
              </a:ext>
            </a:extLst>
          </p:cNvPr>
          <p:cNvSpPr>
            <a:spLocks noGrp="1"/>
          </p:cNvSpPr>
          <p:nvPr>
            <p:custDataLst>
              <p:tags r:id="rId100"/>
            </p:custDataLst>
          </p:nvPr>
        </p:nvSpPr>
        <p:spPr bwMode="auto">
          <a:xfrm>
            <a:off x="174625" y="3941763"/>
            <a:ext cx="3548063" cy="4254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Add advanced functionality to content management (i.e. design &amp; execution) systems</a:t>
            </a:r>
          </a:p>
          <a:p>
            <a:pPr lvl="2"/>
            <a:r>
              <a:rPr lang="en-US" altLang="en-US" sz="700" dirty="0"/>
              <a:t>Identify requirements and test existing system capabilities</a:t>
            </a:r>
          </a:p>
          <a:p>
            <a:pPr lvl="2"/>
            <a:r>
              <a:rPr lang="en-US" altLang="en-US" sz="700" dirty="0"/>
              <a:t>Identify new vendors (e.g., Magnolia)</a:t>
            </a:r>
          </a:p>
          <a:p>
            <a:pPr lvl="2"/>
            <a:r>
              <a:rPr lang="en-US" altLang="en-US" sz="700" dirty="0"/>
              <a:t>Design and implement new functionality</a:t>
            </a:r>
            <a:endParaRPr lang="en-US" sz="700" dirty="0">
              <a:sym typeface="+mn-lt"/>
            </a:endParaRPr>
          </a:p>
        </p:txBody>
      </p:sp>
      <p:sp>
        <p:nvSpPr>
          <p:cNvPr id="198" name="Text Placeholder 2">
            <a:extLst>
              <a:ext uri="{FF2B5EF4-FFF2-40B4-BE49-F238E27FC236}">
                <a16:creationId xmlns:a16="http://schemas.microsoft.com/office/drawing/2014/main" id="{902E16C1-5EB2-46D0-A461-B3D143497AE5}"/>
              </a:ext>
            </a:extLst>
          </p:cNvPr>
          <p:cNvSpPr>
            <a:spLocks noGrp="1"/>
          </p:cNvSpPr>
          <p:nvPr>
            <p:custDataLst>
              <p:tags r:id="rId101"/>
            </p:custDataLst>
          </p:nvPr>
        </p:nvSpPr>
        <p:spPr bwMode="auto">
          <a:xfrm>
            <a:off x="7588250" y="3941763"/>
            <a:ext cx="1381125"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Personalized marketing technology</a:t>
            </a:r>
            <a:endParaRPr lang="en-US" sz="700" dirty="0">
              <a:sym typeface="+mn-lt"/>
            </a:endParaRPr>
          </a:p>
        </p:txBody>
      </p:sp>
      <p:sp>
        <p:nvSpPr>
          <p:cNvPr id="205" name="Text Placeholder 2">
            <a:extLst>
              <a:ext uri="{FF2B5EF4-FFF2-40B4-BE49-F238E27FC236}">
                <a16:creationId xmlns:a16="http://schemas.microsoft.com/office/drawing/2014/main" id="{31160A90-1DA7-4457-9B66-D0F5DD15D682}"/>
              </a:ext>
            </a:extLst>
          </p:cNvPr>
          <p:cNvSpPr>
            <a:spLocks noGrp="1"/>
          </p:cNvSpPr>
          <p:nvPr>
            <p:custDataLst>
              <p:tags r:id="rId102"/>
            </p:custDataLst>
          </p:nvPr>
        </p:nvSpPr>
        <p:spPr bwMode="auto">
          <a:xfrm>
            <a:off x="7588250" y="4452938"/>
            <a:ext cx="64928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Field experience</a:t>
            </a:r>
            <a:endParaRPr lang="en-US" sz="700" dirty="0">
              <a:sym typeface="+mn-lt"/>
            </a:endParaRPr>
          </a:p>
        </p:txBody>
      </p:sp>
      <p:sp>
        <p:nvSpPr>
          <p:cNvPr id="203" name="Text Placeholder 2">
            <a:extLst>
              <a:ext uri="{FF2B5EF4-FFF2-40B4-BE49-F238E27FC236}">
                <a16:creationId xmlns:a16="http://schemas.microsoft.com/office/drawing/2014/main" id="{833E36BB-9248-4A55-8AAB-E485D8CE8F11}"/>
              </a:ext>
            </a:extLst>
          </p:cNvPr>
          <p:cNvSpPr>
            <a:spLocks noGrp="1"/>
          </p:cNvSpPr>
          <p:nvPr>
            <p:custDataLst>
              <p:tags r:id="rId103"/>
            </p:custDataLst>
          </p:nvPr>
        </p:nvSpPr>
        <p:spPr bwMode="auto">
          <a:xfrm>
            <a:off x="174625" y="4751388"/>
            <a:ext cx="3860800"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Provide insight into field team actions once Maximo /Click data become available to customer</a:t>
            </a:r>
            <a:br>
              <a:rPr lang="en-US" altLang="en-US" sz="700" dirty="0"/>
            </a:br>
            <a:r>
              <a:rPr lang="en-US" altLang="en-US" sz="700" dirty="0"/>
              <a:t>(e.g., field “pizza tracker”)</a:t>
            </a:r>
            <a:endParaRPr lang="en-US" sz="700" dirty="0">
              <a:sym typeface="+mn-lt"/>
            </a:endParaRPr>
          </a:p>
        </p:txBody>
      </p:sp>
      <p:sp>
        <p:nvSpPr>
          <p:cNvPr id="204" name="Text Placeholder 2">
            <a:extLst>
              <a:ext uri="{FF2B5EF4-FFF2-40B4-BE49-F238E27FC236}">
                <a16:creationId xmlns:a16="http://schemas.microsoft.com/office/drawing/2014/main" id="{89837410-DF12-4574-9C37-1A9B151675BB}"/>
              </a:ext>
            </a:extLst>
          </p:cNvPr>
          <p:cNvSpPr>
            <a:spLocks noGrp="1"/>
          </p:cNvSpPr>
          <p:nvPr>
            <p:custDataLst>
              <p:tags r:id="rId104"/>
            </p:custDataLst>
          </p:nvPr>
        </p:nvSpPr>
        <p:spPr bwMode="auto">
          <a:xfrm>
            <a:off x="7588250" y="4751388"/>
            <a:ext cx="64928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Field experience</a:t>
            </a:r>
            <a:endParaRPr lang="en-US" sz="700" dirty="0">
              <a:sym typeface="+mn-lt"/>
            </a:endParaRPr>
          </a:p>
        </p:txBody>
      </p:sp>
      <p:sp>
        <p:nvSpPr>
          <p:cNvPr id="202" name="Text Placeholder 2">
            <a:extLst>
              <a:ext uri="{FF2B5EF4-FFF2-40B4-BE49-F238E27FC236}">
                <a16:creationId xmlns:a16="http://schemas.microsoft.com/office/drawing/2014/main" id="{518D9407-A8EE-4784-9453-C39CF1F02D66}"/>
              </a:ext>
            </a:extLst>
          </p:cNvPr>
          <p:cNvSpPr>
            <a:spLocks noGrp="1"/>
          </p:cNvSpPr>
          <p:nvPr>
            <p:custDataLst>
              <p:tags r:id="rId105"/>
            </p:custDataLst>
          </p:nvPr>
        </p:nvSpPr>
        <p:spPr bwMode="auto">
          <a:xfrm>
            <a:off x="174625" y="4452938"/>
            <a:ext cx="3905250"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Integrate field input into 360-degree view of the customer, and vice versa: allow field to access</a:t>
            </a:r>
            <a:br>
              <a:rPr lang="en-US" altLang="en-US" sz="700" dirty="0"/>
            </a:br>
            <a:r>
              <a:rPr lang="en-US" altLang="en-US" sz="700" dirty="0"/>
              <a:t>360-degree view (e.g., before a premise visit)</a:t>
            </a:r>
            <a:endParaRPr lang="en-US" sz="700" dirty="0">
              <a:sym typeface="+mn-lt"/>
            </a:endParaRPr>
          </a:p>
        </p:txBody>
      </p:sp>
      <p:sp>
        <p:nvSpPr>
          <p:cNvPr id="215" name="Text Placeholder 2">
            <a:extLst>
              <a:ext uri="{FF2B5EF4-FFF2-40B4-BE49-F238E27FC236}">
                <a16:creationId xmlns:a16="http://schemas.microsoft.com/office/drawing/2014/main" id="{C19DB443-FB58-4931-AB03-BAA8801EBA16}"/>
              </a:ext>
            </a:extLst>
          </p:cNvPr>
          <p:cNvSpPr>
            <a:spLocks noGrp="1"/>
          </p:cNvSpPr>
          <p:nvPr>
            <p:custDataLst>
              <p:tags r:id="rId106"/>
            </p:custDataLst>
          </p:nvPr>
        </p:nvSpPr>
        <p:spPr bwMode="auto">
          <a:xfrm>
            <a:off x="174625" y="1646238"/>
            <a:ext cx="3584575" cy="531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Deploy and test omni-channel capabilities that show CSRs previous customer activity</a:t>
            </a:r>
            <a:br>
              <a:rPr lang="en-US" altLang="en-US" sz="700" dirty="0"/>
            </a:br>
            <a:r>
              <a:rPr lang="en-US" altLang="en-US" sz="700" dirty="0"/>
              <a:t>across </a:t>
            </a:r>
            <a:r>
              <a:rPr lang="en-US" altLang="en-US" sz="700" dirty="0" err="1"/>
              <a:t>IVR</a:t>
            </a:r>
            <a:r>
              <a:rPr lang="en-US" altLang="en-US" sz="700" dirty="0"/>
              <a:t>, web, chat, text, email and social</a:t>
            </a:r>
          </a:p>
          <a:p>
            <a:pPr lvl="2"/>
            <a:r>
              <a:rPr lang="en-US" altLang="en-US" sz="700" dirty="0"/>
              <a:t>Start with highest volume tasks with a high fail rate (e.g., start service)</a:t>
            </a:r>
          </a:p>
          <a:p>
            <a:pPr lvl="2"/>
            <a:r>
              <a:rPr lang="en-US" altLang="en-US" sz="700" dirty="0"/>
              <a:t>Ability to access historical customer interactions across different channels (e.g.,</a:t>
            </a:r>
            <a:br>
              <a:rPr lang="en-US" altLang="en-US" sz="700" dirty="0"/>
            </a:br>
            <a:r>
              <a:rPr lang="en-US" altLang="en-US" sz="700" dirty="0"/>
              <a:t>unsuccessfully tried to use online bill pay) </a:t>
            </a:r>
            <a:endParaRPr lang="en-US" sz="700" dirty="0">
              <a:sym typeface="+mn-lt"/>
            </a:endParaRPr>
          </a:p>
        </p:txBody>
      </p:sp>
      <p:sp>
        <p:nvSpPr>
          <p:cNvPr id="217" name="Text Placeholder 2">
            <a:extLst>
              <a:ext uri="{FF2B5EF4-FFF2-40B4-BE49-F238E27FC236}">
                <a16:creationId xmlns:a16="http://schemas.microsoft.com/office/drawing/2014/main" id="{EBDC8E46-2B5C-4B5B-8259-000125975350}"/>
              </a:ext>
            </a:extLst>
          </p:cNvPr>
          <p:cNvSpPr>
            <a:spLocks noGrp="1"/>
          </p:cNvSpPr>
          <p:nvPr>
            <p:custDataLst>
              <p:tags r:id="rId107"/>
            </p:custDataLst>
          </p:nvPr>
        </p:nvSpPr>
        <p:spPr bwMode="auto">
          <a:xfrm>
            <a:off x="7588250" y="1646238"/>
            <a:ext cx="714375"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Assisted channels</a:t>
            </a:r>
            <a:endParaRPr lang="en-US" sz="700" dirty="0">
              <a:sym typeface="+mn-lt"/>
            </a:endParaRPr>
          </a:p>
        </p:txBody>
      </p:sp>
      <p:sp>
        <p:nvSpPr>
          <p:cNvPr id="218" name="Text Placeholder 2">
            <a:extLst>
              <a:ext uri="{FF2B5EF4-FFF2-40B4-BE49-F238E27FC236}">
                <a16:creationId xmlns:a16="http://schemas.microsoft.com/office/drawing/2014/main" id="{D100E951-40D1-4F26-9116-14E44C58F71E}"/>
              </a:ext>
            </a:extLst>
          </p:cNvPr>
          <p:cNvSpPr>
            <a:spLocks noGrp="1"/>
          </p:cNvSpPr>
          <p:nvPr>
            <p:custDataLst>
              <p:tags r:id="rId108"/>
            </p:custDataLst>
          </p:nvPr>
        </p:nvSpPr>
        <p:spPr bwMode="auto">
          <a:xfrm>
            <a:off x="7588250" y="3536950"/>
            <a:ext cx="85883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Predictive &amp; proactive</a:t>
            </a:r>
            <a:endParaRPr lang="en-US" sz="700" dirty="0">
              <a:sym typeface="+mn-lt"/>
            </a:endParaRPr>
          </a:p>
        </p:txBody>
      </p:sp>
      <p:sp>
        <p:nvSpPr>
          <p:cNvPr id="193" name="Text Placeholder 2">
            <a:extLst>
              <a:ext uri="{FF2B5EF4-FFF2-40B4-BE49-F238E27FC236}">
                <a16:creationId xmlns:a16="http://schemas.microsoft.com/office/drawing/2014/main" id="{4E723050-68D1-41CF-B624-B2B244FAD759}"/>
              </a:ext>
            </a:extLst>
          </p:cNvPr>
          <p:cNvSpPr>
            <a:spLocks noGrp="1"/>
          </p:cNvSpPr>
          <p:nvPr>
            <p:custDataLst>
              <p:tags r:id="rId109"/>
            </p:custDataLst>
          </p:nvPr>
        </p:nvSpPr>
        <p:spPr bwMode="auto">
          <a:xfrm>
            <a:off x="7588250" y="5541963"/>
            <a:ext cx="85883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Predictive &amp; proactive</a:t>
            </a:r>
            <a:endParaRPr lang="en-US" sz="700" dirty="0">
              <a:sym typeface="+mn-lt"/>
            </a:endParaRPr>
          </a:p>
        </p:txBody>
      </p:sp>
      <p:sp>
        <p:nvSpPr>
          <p:cNvPr id="207" name="Text Placeholder 2">
            <a:extLst>
              <a:ext uri="{FF2B5EF4-FFF2-40B4-BE49-F238E27FC236}">
                <a16:creationId xmlns:a16="http://schemas.microsoft.com/office/drawing/2014/main" id="{B8CF5574-6AB5-4449-B503-E0A07D7928F1}"/>
              </a:ext>
            </a:extLst>
          </p:cNvPr>
          <p:cNvSpPr>
            <a:spLocks noGrp="1"/>
          </p:cNvSpPr>
          <p:nvPr>
            <p:custDataLst>
              <p:tags r:id="rId110"/>
            </p:custDataLst>
          </p:nvPr>
        </p:nvSpPr>
        <p:spPr bwMode="auto">
          <a:xfrm>
            <a:off x="174625" y="3536950"/>
            <a:ext cx="3854450" cy="319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Build advanced predictive capabilities using 360-degree view of the customer that can</a:t>
            </a:r>
            <a:br>
              <a:rPr lang="en-US" altLang="en-US" sz="700" dirty="0"/>
            </a:br>
            <a:r>
              <a:rPr lang="en-US" altLang="en-US" sz="700" dirty="0"/>
              <a:t>be used across channels (e.g., “customer was trying to perform X on the web” and couldn’t…</a:t>
            </a:r>
            <a:br>
              <a:rPr lang="en-US" altLang="en-US" sz="700" dirty="0"/>
            </a:br>
            <a:r>
              <a:rPr lang="en-US" altLang="en-US" sz="700" dirty="0"/>
              <a:t>how can we complete the transaction via chat/IVR/etc.?</a:t>
            </a:r>
            <a:endParaRPr lang="en-US" sz="700" dirty="0">
              <a:sym typeface="+mn-lt"/>
            </a:endParaRPr>
          </a:p>
        </p:txBody>
      </p:sp>
      <p:sp>
        <p:nvSpPr>
          <p:cNvPr id="221" name="Text Placeholder 2">
            <a:extLst>
              <a:ext uri="{FF2B5EF4-FFF2-40B4-BE49-F238E27FC236}">
                <a16:creationId xmlns:a16="http://schemas.microsoft.com/office/drawing/2014/main" id="{4A6025BC-3C18-49E4-A0EC-39E34064837E}"/>
              </a:ext>
            </a:extLst>
          </p:cNvPr>
          <p:cNvSpPr>
            <a:spLocks noGrp="1"/>
          </p:cNvSpPr>
          <p:nvPr>
            <p:custDataLst>
              <p:tags r:id="rId111"/>
            </p:custDataLst>
          </p:nvPr>
        </p:nvSpPr>
        <p:spPr bwMode="auto">
          <a:xfrm>
            <a:off x="174625" y="1270000"/>
            <a:ext cx="3741738" cy="319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Deploy co-browsing capability and simple ‘next best action’ pop-up messages based only</a:t>
            </a:r>
            <a:br>
              <a:rPr lang="en-US" altLang="en-US" sz="700" dirty="0"/>
            </a:br>
            <a:r>
              <a:rPr lang="en-US" altLang="en-US" sz="700" dirty="0"/>
              <a:t>on business rules applied to customer call history (e.g., firm self-service recommendations</a:t>
            </a:r>
            <a:br>
              <a:rPr lang="en-US" altLang="en-US" sz="700" dirty="0"/>
            </a:br>
            <a:r>
              <a:rPr lang="en-US" altLang="en-US" sz="700" dirty="0"/>
              <a:t>to customers who are heavy repeat callers)</a:t>
            </a:r>
            <a:endParaRPr lang="en-US" sz="700" dirty="0">
              <a:sym typeface="+mn-lt"/>
            </a:endParaRPr>
          </a:p>
        </p:txBody>
      </p:sp>
      <p:sp>
        <p:nvSpPr>
          <p:cNvPr id="185" name="Text Placeholder 2">
            <a:extLst>
              <a:ext uri="{FF2B5EF4-FFF2-40B4-BE49-F238E27FC236}">
                <a16:creationId xmlns:a16="http://schemas.microsoft.com/office/drawing/2014/main" id="{05234D32-4086-4B7F-B864-8259B6865D6A}"/>
              </a:ext>
            </a:extLst>
          </p:cNvPr>
          <p:cNvSpPr>
            <a:spLocks noGrp="1"/>
          </p:cNvSpPr>
          <p:nvPr>
            <p:custDataLst>
              <p:tags r:id="rId112"/>
            </p:custDataLst>
          </p:nvPr>
        </p:nvSpPr>
        <p:spPr bwMode="auto">
          <a:xfrm>
            <a:off x="7588250" y="3152775"/>
            <a:ext cx="469900"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C&amp;I support</a:t>
            </a:r>
            <a:endParaRPr lang="en-US" sz="700" dirty="0">
              <a:sym typeface="+mn-lt"/>
            </a:endParaRPr>
          </a:p>
        </p:txBody>
      </p:sp>
      <p:sp>
        <p:nvSpPr>
          <p:cNvPr id="212" name="Text Placeholder 2">
            <a:extLst>
              <a:ext uri="{FF2B5EF4-FFF2-40B4-BE49-F238E27FC236}">
                <a16:creationId xmlns:a16="http://schemas.microsoft.com/office/drawing/2014/main" id="{626018F0-5A56-4CF9-87FD-7DF728320E43}"/>
              </a:ext>
            </a:extLst>
          </p:cNvPr>
          <p:cNvSpPr>
            <a:spLocks noGrp="1"/>
          </p:cNvSpPr>
          <p:nvPr>
            <p:custDataLst>
              <p:tags r:id="rId113"/>
            </p:custDataLst>
          </p:nvPr>
        </p:nvSpPr>
        <p:spPr bwMode="auto">
          <a:xfrm>
            <a:off x="174625" y="5349875"/>
            <a:ext cx="4081463"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Automated outreach capability that communicates that Ameren has proactively resolved their issue</a:t>
            </a:r>
          </a:p>
        </p:txBody>
      </p:sp>
      <p:sp>
        <p:nvSpPr>
          <p:cNvPr id="195" name="Text Placeholder 2">
            <a:extLst>
              <a:ext uri="{FF2B5EF4-FFF2-40B4-BE49-F238E27FC236}">
                <a16:creationId xmlns:a16="http://schemas.microsoft.com/office/drawing/2014/main" id="{47FBD773-F5BF-4155-AD30-A842402768FB}"/>
              </a:ext>
            </a:extLst>
          </p:cNvPr>
          <p:cNvSpPr>
            <a:spLocks noGrp="1"/>
          </p:cNvSpPr>
          <p:nvPr>
            <p:custDataLst>
              <p:tags r:id="rId114"/>
            </p:custDataLst>
          </p:nvPr>
        </p:nvSpPr>
        <p:spPr bwMode="auto">
          <a:xfrm>
            <a:off x="174625" y="942975"/>
            <a:ext cx="263048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Build and launch preference center through CRM (Salesforce)</a:t>
            </a:r>
            <a:endParaRPr lang="en-US" sz="700" dirty="0">
              <a:sym typeface="+mn-lt"/>
            </a:endParaRPr>
          </a:p>
        </p:txBody>
      </p:sp>
      <p:sp>
        <p:nvSpPr>
          <p:cNvPr id="196" name="Text Placeholder 2">
            <a:extLst>
              <a:ext uri="{FF2B5EF4-FFF2-40B4-BE49-F238E27FC236}">
                <a16:creationId xmlns:a16="http://schemas.microsoft.com/office/drawing/2014/main" id="{25213214-A4E2-4598-B690-C9EC5CCF0023}"/>
              </a:ext>
            </a:extLst>
          </p:cNvPr>
          <p:cNvSpPr>
            <a:spLocks noGrp="1"/>
          </p:cNvSpPr>
          <p:nvPr>
            <p:custDataLst>
              <p:tags r:id="rId115"/>
            </p:custDataLst>
          </p:nvPr>
        </p:nvSpPr>
        <p:spPr bwMode="auto">
          <a:xfrm>
            <a:off x="7588250" y="942975"/>
            <a:ext cx="76358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Digital engagement</a:t>
            </a:r>
            <a:endParaRPr lang="en-US" sz="700" dirty="0">
              <a:sym typeface="+mn-lt"/>
            </a:endParaRPr>
          </a:p>
        </p:txBody>
      </p:sp>
      <p:sp>
        <p:nvSpPr>
          <p:cNvPr id="213" name="Text Placeholder 2">
            <a:extLst>
              <a:ext uri="{FF2B5EF4-FFF2-40B4-BE49-F238E27FC236}">
                <a16:creationId xmlns:a16="http://schemas.microsoft.com/office/drawing/2014/main" id="{B50CF1BA-30C0-4D73-B12E-56D7EA8CF602}"/>
              </a:ext>
            </a:extLst>
          </p:cNvPr>
          <p:cNvSpPr>
            <a:spLocks noGrp="1"/>
          </p:cNvSpPr>
          <p:nvPr>
            <p:custDataLst>
              <p:tags r:id="rId116"/>
            </p:custDataLst>
          </p:nvPr>
        </p:nvSpPr>
        <p:spPr bwMode="auto">
          <a:xfrm>
            <a:off x="7588250" y="2854325"/>
            <a:ext cx="469900"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C&amp;I support</a:t>
            </a:r>
            <a:endParaRPr lang="en-US" sz="700" dirty="0">
              <a:sym typeface="+mn-lt"/>
            </a:endParaRPr>
          </a:p>
        </p:txBody>
      </p:sp>
      <p:sp>
        <p:nvSpPr>
          <p:cNvPr id="192" name="Text Placeholder 2">
            <a:extLst>
              <a:ext uri="{FF2B5EF4-FFF2-40B4-BE49-F238E27FC236}">
                <a16:creationId xmlns:a16="http://schemas.microsoft.com/office/drawing/2014/main" id="{8B7EF691-1C26-4C9A-BB62-E5BAE0B66762}"/>
              </a:ext>
            </a:extLst>
          </p:cNvPr>
          <p:cNvSpPr>
            <a:spLocks noGrp="1"/>
          </p:cNvSpPr>
          <p:nvPr>
            <p:custDataLst>
              <p:tags r:id="rId117"/>
            </p:custDataLst>
          </p:nvPr>
        </p:nvSpPr>
        <p:spPr bwMode="auto">
          <a:xfrm>
            <a:off x="174625" y="1106488"/>
            <a:ext cx="216058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Refresh perspective and perform vendor diligence</a:t>
            </a:r>
          </a:p>
        </p:txBody>
      </p:sp>
      <p:sp>
        <p:nvSpPr>
          <p:cNvPr id="209" name="Text Placeholder 2">
            <a:extLst>
              <a:ext uri="{FF2B5EF4-FFF2-40B4-BE49-F238E27FC236}">
                <a16:creationId xmlns:a16="http://schemas.microsoft.com/office/drawing/2014/main" id="{B191090F-4401-4DB5-959D-CF20FF5DC3E1}"/>
              </a:ext>
            </a:extLst>
          </p:cNvPr>
          <p:cNvSpPr>
            <a:spLocks noGrp="1"/>
          </p:cNvSpPr>
          <p:nvPr>
            <p:custDataLst>
              <p:tags r:id="rId118"/>
            </p:custDataLst>
          </p:nvPr>
        </p:nvSpPr>
        <p:spPr bwMode="auto">
          <a:xfrm>
            <a:off x="7588251" y="1106488"/>
            <a:ext cx="620713"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Modernize CSS</a:t>
            </a:r>
            <a:endParaRPr lang="en-US" sz="700" dirty="0">
              <a:sym typeface="+mn-lt"/>
            </a:endParaRPr>
          </a:p>
        </p:txBody>
      </p:sp>
      <p:sp>
        <p:nvSpPr>
          <p:cNvPr id="220" name="Text Placeholder 2">
            <a:extLst>
              <a:ext uri="{FF2B5EF4-FFF2-40B4-BE49-F238E27FC236}">
                <a16:creationId xmlns:a16="http://schemas.microsoft.com/office/drawing/2014/main" id="{62578D2F-D694-44AC-A368-C86B4DE8585F}"/>
              </a:ext>
            </a:extLst>
          </p:cNvPr>
          <p:cNvSpPr>
            <a:spLocks noGrp="1"/>
          </p:cNvSpPr>
          <p:nvPr>
            <p:custDataLst>
              <p:tags r:id="rId119"/>
            </p:custDataLst>
          </p:nvPr>
        </p:nvSpPr>
        <p:spPr bwMode="auto">
          <a:xfrm>
            <a:off x="174625" y="5840413"/>
            <a:ext cx="3294063"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sz="700" dirty="0">
                <a:sym typeface="+mn-lt"/>
              </a:rPr>
              <a:t>Plan and develop a business case for replacement (including securing funding)</a:t>
            </a:r>
          </a:p>
        </p:txBody>
      </p:sp>
      <p:sp>
        <p:nvSpPr>
          <p:cNvPr id="223" name="Text Placeholder 2">
            <a:extLst>
              <a:ext uri="{FF2B5EF4-FFF2-40B4-BE49-F238E27FC236}">
                <a16:creationId xmlns:a16="http://schemas.microsoft.com/office/drawing/2014/main" id="{6CA647C4-C257-4B69-9751-E587D1AC4A31}"/>
              </a:ext>
            </a:extLst>
          </p:cNvPr>
          <p:cNvSpPr>
            <a:spLocks noGrp="1"/>
          </p:cNvSpPr>
          <p:nvPr>
            <p:custDataLst>
              <p:tags r:id="rId120"/>
            </p:custDataLst>
          </p:nvPr>
        </p:nvSpPr>
        <p:spPr bwMode="auto">
          <a:xfrm>
            <a:off x="7588251" y="5840413"/>
            <a:ext cx="620713"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sz="700">
                <a:sym typeface="+mn-lt"/>
              </a:rPr>
              <a:t>Modernize CSS</a:t>
            </a:r>
            <a:endParaRPr lang="en-US" sz="700" dirty="0">
              <a:sym typeface="+mn-lt"/>
            </a:endParaRPr>
          </a:p>
        </p:txBody>
      </p:sp>
      <p:sp>
        <p:nvSpPr>
          <p:cNvPr id="194" name="Text Placeholder 2">
            <a:extLst>
              <a:ext uri="{FF2B5EF4-FFF2-40B4-BE49-F238E27FC236}">
                <a16:creationId xmlns:a16="http://schemas.microsoft.com/office/drawing/2014/main" id="{B3423359-AFD2-4581-B9D2-194CB53E06C3}"/>
              </a:ext>
            </a:extLst>
          </p:cNvPr>
          <p:cNvSpPr>
            <a:spLocks noGrp="1"/>
          </p:cNvSpPr>
          <p:nvPr>
            <p:custDataLst>
              <p:tags r:id="rId121"/>
            </p:custDataLst>
          </p:nvPr>
        </p:nvSpPr>
        <p:spPr bwMode="auto">
          <a:xfrm>
            <a:off x="174625" y="3344863"/>
            <a:ext cx="2327275"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Personalize Web dashboards in an automated fashion</a:t>
            </a:r>
            <a:endParaRPr lang="en-US" sz="700" dirty="0">
              <a:sym typeface="+mn-lt"/>
            </a:endParaRPr>
          </a:p>
        </p:txBody>
      </p:sp>
      <p:sp>
        <p:nvSpPr>
          <p:cNvPr id="206" name="Text Placeholder 2">
            <a:extLst>
              <a:ext uri="{FF2B5EF4-FFF2-40B4-BE49-F238E27FC236}">
                <a16:creationId xmlns:a16="http://schemas.microsoft.com/office/drawing/2014/main" id="{8A54AE02-0654-4C9F-88B3-A399E2348576}"/>
              </a:ext>
            </a:extLst>
          </p:cNvPr>
          <p:cNvSpPr>
            <a:spLocks noGrp="1"/>
          </p:cNvSpPr>
          <p:nvPr>
            <p:custDataLst>
              <p:tags r:id="rId122"/>
            </p:custDataLst>
          </p:nvPr>
        </p:nvSpPr>
        <p:spPr bwMode="auto">
          <a:xfrm>
            <a:off x="174625" y="2854325"/>
            <a:ext cx="3646488"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Integrate 3rd party data to support proactive identification of C&amp;I customer expansion or</a:t>
            </a:r>
            <a:br>
              <a:rPr lang="en-US" altLang="en-US" sz="700" dirty="0"/>
            </a:br>
            <a:r>
              <a:rPr lang="en-US" altLang="en-US" sz="700" dirty="0"/>
              <a:t>economic development projects (e.g., new data center)</a:t>
            </a:r>
            <a:endParaRPr lang="en-US" sz="700" dirty="0">
              <a:sym typeface="+mn-lt"/>
            </a:endParaRPr>
          </a:p>
        </p:txBody>
      </p:sp>
      <p:sp>
        <p:nvSpPr>
          <p:cNvPr id="147" name="Text Placeholder 2">
            <a:extLst>
              <a:ext uri="{FF2B5EF4-FFF2-40B4-BE49-F238E27FC236}">
                <a16:creationId xmlns:a16="http://schemas.microsoft.com/office/drawing/2014/main" id="{4B1F4899-1631-40B7-95DA-FC6AC0FBFFB7}"/>
              </a:ext>
            </a:extLst>
          </p:cNvPr>
          <p:cNvSpPr>
            <a:spLocks noGrp="1"/>
          </p:cNvSpPr>
          <p:nvPr>
            <p:custDataLst>
              <p:tags r:id="rId123"/>
            </p:custDataLst>
          </p:nvPr>
        </p:nvSpPr>
        <p:spPr bwMode="auto">
          <a:xfrm>
            <a:off x="174625" y="6032500"/>
            <a:ext cx="1847850"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Begin implementation of new CSS system</a:t>
            </a:r>
          </a:p>
        </p:txBody>
      </p:sp>
      <p:sp>
        <p:nvSpPr>
          <p:cNvPr id="219" name="Text Placeholder 2">
            <a:extLst>
              <a:ext uri="{FF2B5EF4-FFF2-40B4-BE49-F238E27FC236}">
                <a16:creationId xmlns:a16="http://schemas.microsoft.com/office/drawing/2014/main" id="{D4424D5C-4611-4670-A764-685EA26DB443}"/>
              </a:ext>
            </a:extLst>
          </p:cNvPr>
          <p:cNvSpPr>
            <a:spLocks noGrp="1"/>
          </p:cNvSpPr>
          <p:nvPr>
            <p:custDataLst>
              <p:tags r:id="rId124"/>
            </p:custDataLst>
          </p:nvPr>
        </p:nvSpPr>
        <p:spPr bwMode="auto">
          <a:xfrm>
            <a:off x="174625" y="5049838"/>
            <a:ext cx="2571750"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Develop advanced predictive capabilities through </a:t>
            </a:r>
            <a:r>
              <a:rPr lang="en-US" altLang="en-US" sz="700" dirty="0" err="1"/>
              <a:t>Aclara</a:t>
            </a:r>
            <a:r>
              <a:rPr lang="en-US" altLang="en-US" sz="700" dirty="0"/>
              <a:t/>
            </a:r>
            <a:br>
              <a:rPr lang="en-US" altLang="en-US" sz="700" dirty="0"/>
            </a:br>
            <a:r>
              <a:rPr lang="en-US" altLang="en-US" sz="700" dirty="0"/>
              <a:t>(e.g., allow customers to perform “what if” scenario analysis)</a:t>
            </a:r>
            <a:endParaRPr lang="en-US" sz="700" dirty="0">
              <a:sym typeface="+mn-lt"/>
            </a:endParaRPr>
          </a:p>
        </p:txBody>
      </p:sp>
      <p:sp>
        <p:nvSpPr>
          <p:cNvPr id="154" name="Text Placeholder 2">
            <a:extLst>
              <a:ext uri="{FF2B5EF4-FFF2-40B4-BE49-F238E27FC236}">
                <a16:creationId xmlns:a16="http://schemas.microsoft.com/office/drawing/2014/main" id="{00CA8F59-DD3C-4734-A681-27B6BF9C0D31}"/>
              </a:ext>
            </a:extLst>
          </p:cNvPr>
          <p:cNvSpPr>
            <a:spLocks noGrp="1"/>
          </p:cNvSpPr>
          <p:nvPr>
            <p:custDataLst>
              <p:tags r:id="rId125"/>
            </p:custDataLst>
          </p:nvPr>
        </p:nvSpPr>
        <p:spPr bwMode="auto">
          <a:xfrm>
            <a:off x="7588250" y="6032500"/>
            <a:ext cx="620713"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Modernize CSS</a:t>
            </a:r>
            <a:endParaRPr lang="en-US" sz="700" dirty="0">
              <a:sym typeface="+mn-lt"/>
            </a:endParaRPr>
          </a:p>
        </p:txBody>
      </p:sp>
      <p:sp>
        <p:nvSpPr>
          <p:cNvPr id="197" name="Text Placeholder 2">
            <a:extLst>
              <a:ext uri="{FF2B5EF4-FFF2-40B4-BE49-F238E27FC236}">
                <a16:creationId xmlns:a16="http://schemas.microsoft.com/office/drawing/2014/main" id="{5A47B9DC-682B-48B3-A6D2-6F84F67061E4}"/>
              </a:ext>
            </a:extLst>
          </p:cNvPr>
          <p:cNvSpPr>
            <a:spLocks noGrp="1"/>
          </p:cNvSpPr>
          <p:nvPr>
            <p:custDataLst>
              <p:tags r:id="rId126"/>
            </p:custDataLst>
          </p:nvPr>
        </p:nvSpPr>
        <p:spPr bwMode="auto">
          <a:xfrm>
            <a:off x="7588250" y="3344863"/>
            <a:ext cx="763588" cy="1063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a:t>Digital engagement</a:t>
            </a:r>
            <a:endParaRPr lang="en-US" sz="700" dirty="0">
              <a:sym typeface="+mn-lt"/>
            </a:endParaRPr>
          </a:p>
        </p:txBody>
      </p:sp>
      <p:sp>
        <p:nvSpPr>
          <p:cNvPr id="158" name="Text Placeholder 2">
            <a:extLst>
              <a:ext uri="{FF2B5EF4-FFF2-40B4-BE49-F238E27FC236}">
                <a16:creationId xmlns:a16="http://schemas.microsoft.com/office/drawing/2014/main" id="{3340003B-169C-4D6B-84CC-CF2E2C749D07}"/>
              </a:ext>
            </a:extLst>
          </p:cNvPr>
          <p:cNvSpPr>
            <a:spLocks noGrp="1"/>
          </p:cNvSpPr>
          <p:nvPr>
            <p:custDataLst>
              <p:tags r:id="rId127"/>
            </p:custDataLst>
          </p:nvPr>
        </p:nvSpPr>
        <p:spPr bwMode="auto">
          <a:xfrm>
            <a:off x="174625" y="2235200"/>
            <a:ext cx="3203575" cy="5318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700" dirty="0"/>
              <a:t>Add advanced campaign management functionality through CRM Marketing </a:t>
            </a:r>
            <a:br>
              <a:rPr lang="en-US" altLang="en-US" sz="700" dirty="0"/>
            </a:br>
            <a:r>
              <a:rPr lang="en-US" altLang="en-US" sz="700" dirty="0"/>
              <a:t>Module (relationship builder)  </a:t>
            </a:r>
            <a:br>
              <a:rPr lang="en-US" altLang="en-US" sz="700" dirty="0"/>
            </a:br>
            <a:r>
              <a:rPr lang="en-US" altLang="en-US" sz="700" dirty="0"/>
              <a:t>Identify requirements and test  existing system capabilities</a:t>
            </a:r>
            <a:br>
              <a:rPr lang="en-US" altLang="en-US" sz="700" dirty="0"/>
            </a:br>
            <a:r>
              <a:rPr lang="en-US" altLang="en-US" sz="700" dirty="0"/>
              <a:t>Identify new vendors (if needed)</a:t>
            </a:r>
            <a:br>
              <a:rPr lang="en-US" altLang="en-US" sz="700" dirty="0"/>
            </a:br>
            <a:r>
              <a:rPr lang="en-US" altLang="en-US" sz="700" dirty="0"/>
              <a:t>Design and implement new functionality</a:t>
            </a:r>
            <a:endParaRPr lang="en-US" sz="700" dirty="0">
              <a:sym typeface="+mn-lt"/>
            </a:endParaRPr>
          </a:p>
        </p:txBody>
      </p:sp>
      <p:sp>
        <p:nvSpPr>
          <p:cNvPr id="216" name="Text Placeholder 2">
            <a:extLst>
              <a:ext uri="{FF2B5EF4-FFF2-40B4-BE49-F238E27FC236}">
                <a16:creationId xmlns:a16="http://schemas.microsoft.com/office/drawing/2014/main" id="{A4990C08-561E-48DB-BA04-B0344141536A}"/>
              </a:ext>
            </a:extLst>
          </p:cNvPr>
          <p:cNvSpPr>
            <a:spLocks noGrp="1"/>
          </p:cNvSpPr>
          <p:nvPr>
            <p:custDataLst>
              <p:tags r:id="rId128"/>
            </p:custDataLst>
          </p:nvPr>
        </p:nvSpPr>
        <p:spPr bwMode="auto">
          <a:xfrm>
            <a:off x="7588250" y="549274"/>
            <a:ext cx="873125" cy="3190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700" b="1" dirty="0">
                <a:solidFill>
                  <a:schemeClr val="accent3"/>
                </a:solidFill>
                <a:sym typeface="+mn-lt"/>
              </a:rPr>
              <a:t>Source (i.e., which“</a:t>
            </a:r>
            <a:br>
              <a:rPr lang="en-US" altLang="en-US" sz="700" b="1" dirty="0">
                <a:solidFill>
                  <a:schemeClr val="accent3"/>
                </a:solidFill>
                <a:sym typeface="+mn-lt"/>
              </a:rPr>
            </a:br>
            <a:r>
              <a:rPr lang="en-US" altLang="en-US" sz="700" b="1" dirty="0">
                <a:solidFill>
                  <a:schemeClr val="accent3"/>
                </a:solidFill>
                <a:sym typeface="+mn-lt"/>
              </a:rPr>
              <a:t>package" does this</a:t>
            </a:r>
            <a:br>
              <a:rPr lang="en-US" altLang="en-US" sz="700" b="1" dirty="0">
                <a:solidFill>
                  <a:schemeClr val="accent3"/>
                </a:solidFill>
                <a:sym typeface="+mn-lt"/>
              </a:rPr>
            </a:br>
            <a:r>
              <a:rPr lang="en-US" altLang="en-US" sz="700" b="1" dirty="0">
                <a:solidFill>
                  <a:schemeClr val="accent3"/>
                </a:solidFill>
                <a:sym typeface="+mn-lt"/>
              </a:rPr>
              <a:t>activity come from?)</a:t>
            </a:r>
          </a:p>
        </p:txBody>
      </p:sp>
      <p:grpSp>
        <p:nvGrpSpPr>
          <p:cNvPr id="61" name="Group 60">
            <a:extLst>
              <a:ext uri="{FF2B5EF4-FFF2-40B4-BE49-F238E27FC236}">
                <a16:creationId xmlns:a16="http://schemas.microsoft.com/office/drawing/2014/main" id="{99AA4C6B-C876-45F9-A2A9-7F2A791A5118}"/>
              </a:ext>
            </a:extLst>
          </p:cNvPr>
          <p:cNvGrpSpPr/>
          <p:nvPr/>
        </p:nvGrpSpPr>
        <p:grpSpPr>
          <a:xfrm>
            <a:off x="7047971" y="245287"/>
            <a:ext cx="1921086" cy="256314"/>
            <a:chOff x="6860421" y="245287"/>
            <a:chExt cx="1921086" cy="256314"/>
          </a:xfrm>
        </p:grpSpPr>
        <p:grpSp>
          <p:nvGrpSpPr>
            <p:cNvPr id="116" name="Group 115">
              <a:extLst>
                <a:ext uri="{FF2B5EF4-FFF2-40B4-BE49-F238E27FC236}">
                  <a16:creationId xmlns:a16="http://schemas.microsoft.com/office/drawing/2014/main" id="{1665BAB9-B12A-4499-8455-764E4898CDDE}"/>
                </a:ext>
              </a:extLst>
            </p:cNvPr>
            <p:cNvGrpSpPr/>
            <p:nvPr/>
          </p:nvGrpSpPr>
          <p:grpSpPr>
            <a:xfrm>
              <a:off x="8049152" y="250957"/>
              <a:ext cx="111087" cy="250644"/>
              <a:chOff x="8030103" y="250957"/>
              <a:chExt cx="111087" cy="250644"/>
            </a:xfrm>
          </p:grpSpPr>
          <p:sp>
            <p:nvSpPr>
              <p:cNvPr id="126" name="RectangleLegend1">
                <a:extLst>
                  <a:ext uri="{FF2B5EF4-FFF2-40B4-BE49-F238E27FC236}">
                    <a16:creationId xmlns:a16="http://schemas.microsoft.com/office/drawing/2014/main" id="{85D3CAA9-4697-4A30-BEDE-AA84683DA229}"/>
                  </a:ext>
                </a:extLst>
              </p:cNvPr>
              <p:cNvSpPr>
                <a:spLocks noChangeArrowheads="1"/>
              </p:cNvSpPr>
              <p:nvPr/>
            </p:nvSpPr>
            <p:spPr bwMode="auto">
              <a:xfrm>
                <a:off x="8030103" y="250957"/>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600" baseline="0" dirty="0">
                  <a:latin typeface="+mn-lt"/>
                  <a:ea typeface="+mn-ea"/>
                </a:endParaRPr>
              </a:p>
            </p:txBody>
          </p:sp>
          <p:sp>
            <p:nvSpPr>
              <p:cNvPr id="127" name="RectangleLegend3">
                <a:extLst>
                  <a:ext uri="{FF2B5EF4-FFF2-40B4-BE49-F238E27FC236}">
                    <a16:creationId xmlns:a16="http://schemas.microsoft.com/office/drawing/2014/main" id="{1F5AE706-5614-4010-8EB6-EE09F8195B76}"/>
                  </a:ext>
                </a:extLst>
              </p:cNvPr>
              <p:cNvSpPr>
                <a:spLocks noChangeArrowheads="1"/>
              </p:cNvSpPr>
              <p:nvPr/>
            </p:nvSpPr>
            <p:spPr bwMode="auto">
              <a:xfrm>
                <a:off x="8030103" y="389831"/>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600" baseline="0" dirty="0">
                  <a:latin typeface="+mn-lt"/>
                  <a:ea typeface="+mn-ea"/>
                </a:endParaRPr>
              </a:p>
            </p:txBody>
          </p:sp>
        </p:grpSp>
        <p:sp>
          <p:nvSpPr>
            <p:cNvPr id="124" name="Legend1">
              <a:extLst>
                <a:ext uri="{FF2B5EF4-FFF2-40B4-BE49-F238E27FC236}">
                  <a16:creationId xmlns:a16="http://schemas.microsoft.com/office/drawing/2014/main" id="{41A323D3-4506-4A4E-9D96-9D00C080D03D}"/>
                </a:ext>
              </a:extLst>
            </p:cNvPr>
            <p:cNvSpPr>
              <a:spLocks noChangeArrowheads="1"/>
            </p:cNvSpPr>
            <p:nvPr/>
          </p:nvSpPr>
          <p:spPr bwMode="auto">
            <a:xfrm>
              <a:off x="8206028" y="245287"/>
              <a:ext cx="448841"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Foundational</a:t>
              </a:r>
              <a:endParaRPr lang="x-none" sz="600" baseline="0" dirty="0">
                <a:latin typeface="+mn-lt"/>
                <a:ea typeface="+mn-ea"/>
              </a:endParaRPr>
            </a:p>
          </p:txBody>
        </p:sp>
        <p:sp>
          <p:nvSpPr>
            <p:cNvPr id="125" name="Legend3">
              <a:extLst>
                <a:ext uri="{FF2B5EF4-FFF2-40B4-BE49-F238E27FC236}">
                  <a16:creationId xmlns:a16="http://schemas.microsoft.com/office/drawing/2014/main" id="{2F6AA081-7078-4B7E-B0B7-B24271E63418}"/>
                </a:ext>
              </a:extLst>
            </p:cNvPr>
            <p:cNvSpPr>
              <a:spLocks noChangeArrowheads="1"/>
            </p:cNvSpPr>
            <p:nvPr/>
          </p:nvSpPr>
          <p:spPr bwMode="auto">
            <a:xfrm>
              <a:off x="8206028" y="384161"/>
              <a:ext cx="575479"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On-going activity</a:t>
              </a:r>
              <a:endParaRPr lang="x-none" sz="600" baseline="0" dirty="0">
                <a:latin typeface="+mn-lt"/>
                <a:ea typeface="+mn-ea"/>
              </a:endParaRPr>
            </a:p>
          </p:txBody>
        </p:sp>
        <p:grpSp>
          <p:nvGrpSpPr>
            <p:cNvPr id="118" name="Group 117">
              <a:extLst>
                <a:ext uri="{FF2B5EF4-FFF2-40B4-BE49-F238E27FC236}">
                  <a16:creationId xmlns:a16="http://schemas.microsoft.com/office/drawing/2014/main" id="{6D086150-54AC-4EC6-A7B5-79462A3C1563}"/>
                </a:ext>
              </a:extLst>
            </p:cNvPr>
            <p:cNvGrpSpPr/>
            <p:nvPr/>
          </p:nvGrpSpPr>
          <p:grpSpPr>
            <a:xfrm>
              <a:off x="6860421" y="250957"/>
              <a:ext cx="111087" cy="250644"/>
              <a:chOff x="6536573" y="250957"/>
              <a:chExt cx="111087" cy="250644"/>
            </a:xfrm>
          </p:grpSpPr>
          <p:sp>
            <p:nvSpPr>
              <p:cNvPr id="122" name="RectangleLegend2">
                <a:extLst>
                  <a:ext uri="{FF2B5EF4-FFF2-40B4-BE49-F238E27FC236}">
                    <a16:creationId xmlns:a16="http://schemas.microsoft.com/office/drawing/2014/main" id="{0A7A188E-F1C2-4DA9-A13D-1D18690C2CF8}"/>
                  </a:ext>
                </a:extLst>
              </p:cNvPr>
              <p:cNvSpPr>
                <a:spLocks noChangeArrowheads="1"/>
              </p:cNvSpPr>
              <p:nvPr/>
            </p:nvSpPr>
            <p:spPr bwMode="auto">
              <a:xfrm>
                <a:off x="6536573" y="389831"/>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600" baseline="0" dirty="0">
                  <a:latin typeface="+mn-lt"/>
                  <a:ea typeface="+mn-ea"/>
                </a:endParaRPr>
              </a:p>
            </p:txBody>
          </p:sp>
          <p:sp>
            <p:nvSpPr>
              <p:cNvPr id="123" name="RectangleLegend1">
                <a:extLst>
                  <a:ext uri="{FF2B5EF4-FFF2-40B4-BE49-F238E27FC236}">
                    <a16:creationId xmlns:a16="http://schemas.microsoft.com/office/drawing/2014/main" id="{FD3C67BC-8D87-4C9C-BA7B-080965EA2DA9}"/>
                  </a:ext>
                </a:extLst>
              </p:cNvPr>
              <p:cNvSpPr>
                <a:spLocks noChangeArrowheads="1"/>
              </p:cNvSpPr>
              <p:nvPr/>
            </p:nvSpPr>
            <p:spPr bwMode="auto">
              <a:xfrm>
                <a:off x="6536573" y="250957"/>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600" b="1" baseline="0" dirty="0">
                  <a:solidFill>
                    <a:schemeClr val="lt1"/>
                  </a:solidFill>
                  <a:latin typeface="+mn-lt"/>
                  <a:ea typeface="+mn-ea"/>
                </a:endParaRPr>
              </a:p>
            </p:txBody>
          </p:sp>
        </p:grpSp>
        <p:sp>
          <p:nvSpPr>
            <p:cNvPr id="120" name="Legend2">
              <a:extLst>
                <a:ext uri="{FF2B5EF4-FFF2-40B4-BE49-F238E27FC236}">
                  <a16:creationId xmlns:a16="http://schemas.microsoft.com/office/drawing/2014/main" id="{E44971D8-AD1F-4924-A47E-9262491EE3CD}"/>
                </a:ext>
              </a:extLst>
            </p:cNvPr>
            <p:cNvSpPr>
              <a:spLocks noChangeArrowheads="1"/>
            </p:cNvSpPr>
            <p:nvPr/>
          </p:nvSpPr>
          <p:spPr bwMode="auto">
            <a:xfrm>
              <a:off x="7017296" y="384161"/>
              <a:ext cx="580287"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Package specific</a:t>
              </a:r>
              <a:endParaRPr lang="x-none" sz="600" baseline="0" dirty="0">
                <a:latin typeface="+mn-lt"/>
                <a:ea typeface="+mn-ea"/>
              </a:endParaRPr>
            </a:p>
          </p:txBody>
        </p:sp>
        <p:sp>
          <p:nvSpPr>
            <p:cNvPr id="121" name="Legend1">
              <a:extLst>
                <a:ext uri="{FF2B5EF4-FFF2-40B4-BE49-F238E27FC236}">
                  <a16:creationId xmlns:a16="http://schemas.microsoft.com/office/drawing/2014/main" id="{B6E57945-C1F3-4353-A689-6463B3AF06AD}"/>
                </a:ext>
              </a:extLst>
            </p:cNvPr>
            <p:cNvSpPr>
              <a:spLocks noChangeArrowheads="1"/>
            </p:cNvSpPr>
            <p:nvPr/>
          </p:nvSpPr>
          <p:spPr bwMode="auto">
            <a:xfrm>
              <a:off x="7017296" y="245287"/>
              <a:ext cx="963405"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Innovation – Timing Flexible</a:t>
              </a:r>
              <a:endParaRPr lang="x-none" sz="600" baseline="0" dirty="0">
                <a:latin typeface="+mn-lt"/>
                <a:ea typeface="+mn-ea"/>
              </a:endParaRPr>
            </a:p>
          </p:txBody>
        </p:sp>
      </p:grpSp>
      <p:sp>
        <p:nvSpPr>
          <p:cNvPr id="141" name="TextBox 140">
            <a:extLst>
              <a:ext uri="{FF2B5EF4-FFF2-40B4-BE49-F238E27FC236}">
                <a16:creationId xmlns:a16="http://schemas.microsoft.com/office/drawing/2014/main" id="{10C4539F-A950-4B7A-883C-55DDFE5E0D9B}"/>
              </a:ext>
            </a:extLst>
          </p:cNvPr>
          <p:cNvSpPr txBox="1"/>
          <p:nvPr/>
        </p:nvSpPr>
        <p:spPr>
          <a:xfrm>
            <a:off x="630101" y="6489702"/>
            <a:ext cx="7280844" cy="100027"/>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650" i="1" dirty="0"/>
              <a:t>Note: not all projects shown above need to be owned directly by the customer MDM team, but rather are meant to represent a holistic view of technologies that will interact with or touch customer MDM</a:t>
            </a:r>
          </a:p>
        </p:txBody>
      </p:sp>
    </p:spTree>
    <p:extLst>
      <p:ext uri="{BB962C8B-B14F-4D97-AF65-F5344CB8AC3E}">
        <p14:creationId xmlns:p14="http://schemas.microsoft.com/office/powerpoint/2010/main" val="18774509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FD02C11-8C41-45CA-924C-974740ED98A4}"/>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89482" name="think-cell Slide" r:id="rId40" imgW="395" imgH="394" progId="TCLayout.ActiveDocument.1">
                  <p:embed/>
                </p:oleObj>
              </mc:Choice>
              <mc:Fallback>
                <p:oleObj name="think-cell Slide" r:id="rId40" imgW="395" imgH="394" progId="TCLayout.ActiveDocument.1">
                  <p:embed/>
                  <p:pic>
                    <p:nvPicPr>
                      <p:cNvPr id="5" name="Object 4" hidden="1">
                        <a:extLst>
                          <a:ext uri="{FF2B5EF4-FFF2-40B4-BE49-F238E27FC236}">
                            <a16:creationId xmlns:a16="http://schemas.microsoft.com/office/drawing/2014/main" id="{AFD02C11-8C41-45CA-924C-974740ED98A4}"/>
                          </a:ext>
                        </a:extLst>
                      </p:cNvPr>
                      <p:cNvPicPr/>
                      <p:nvPr/>
                    </p:nvPicPr>
                    <p:blipFill>
                      <a:blip r:embed="rId41"/>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FC4D1716-FA33-486E-834A-56D0DA6D0C1E}"/>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C782B8E1-0346-411E-9FA7-2225275887EB}"/>
              </a:ext>
            </a:extLst>
          </p:cNvPr>
          <p:cNvSpPr>
            <a:spLocks noGrp="1"/>
          </p:cNvSpPr>
          <p:nvPr>
            <p:ph type="title"/>
          </p:nvPr>
        </p:nvSpPr>
        <p:spPr>
          <a:xfrm>
            <a:off x="174944" y="234864"/>
            <a:ext cx="8794113" cy="615553"/>
          </a:xfrm>
        </p:spPr>
        <p:txBody>
          <a:bodyPr/>
          <a:lstStyle/>
          <a:p>
            <a:r>
              <a:rPr lang="en-US" dirty="0"/>
              <a:t>Key business priorities may be impacted and driven forward by multiple packages at varying levels</a:t>
            </a:r>
          </a:p>
        </p:txBody>
      </p:sp>
      <p:sp>
        <p:nvSpPr>
          <p:cNvPr id="10" name="Rectangle 20">
            <a:extLst>
              <a:ext uri="{FF2B5EF4-FFF2-40B4-BE49-F238E27FC236}">
                <a16:creationId xmlns:a16="http://schemas.microsoft.com/office/drawing/2014/main" id="{2F435EF9-DACF-4F7F-872A-7A281A4A134D}"/>
              </a:ext>
            </a:extLst>
          </p:cNvPr>
          <p:cNvSpPr txBox="1">
            <a:spLocks/>
          </p:cNvSpPr>
          <p:nvPr>
            <p:custDataLst>
              <p:tags r:id="rId4"/>
            </p:custDataLst>
          </p:nvPr>
        </p:nvSpPr>
        <p:spPr>
          <a:xfrm>
            <a:off x="174944" y="1256157"/>
            <a:ext cx="2578195" cy="430887"/>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100" b="1" dirty="0">
                <a:solidFill>
                  <a:schemeClr val="accent4"/>
                </a:solidFill>
              </a:rPr>
              <a:t>Self-service</a:t>
            </a:r>
          </a:p>
        </p:txBody>
      </p:sp>
      <p:sp>
        <p:nvSpPr>
          <p:cNvPr id="11" name="Rectangle 20">
            <a:extLst>
              <a:ext uri="{FF2B5EF4-FFF2-40B4-BE49-F238E27FC236}">
                <a16:creationId xmlns:a16="http://schemas.microsoft.com/office/drawing/2014/main" id="{AE16FEB5-B1DF-4577-8055-27F727068022}"/>
              </a:ext>
            </a:extLst>
          </p:cNvPr>
          <p:cNvSpPr txBox="1">
            <a:spLocks/>
          </p:cNvSpPr>
          <p:nvPr>
            <p:custDataLst>
              <p:tags r:id="rId5"/>
            </p:custDataLst>
          </p:nvPr>
        </p:nvSpPr>
        <p:spPr>
          <a:xfrm>
            <a:off x="174944" y="3897904"/>
            <a:ext cx="2578195" cy="430887"/>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100" b="1" dirty="0">
                <a:solidFill>
                  <a:schemeClr val="accent4"/>
                </a:solidFill>
              </a:rPr>
              <a:t>Personalized marketing technology</a:t>
            </a:r>
          </a:p>
        </p:txBody>
      </p:sp>
      <p:sp>
        <p:nvSpPr>
          <p:cNvPr id="12" name="Rectangle 20">
            <a:extLst>
              <a:ext uri="{FF2B5EF4-FFF2-40B4-BE49-F238E27FC236}">
                <a16:creationId xmlns:a16="http://schemas.microsoft.com/office/drawing/2014/main" id="{7C56D463-C52D-4408-A8FA-83C0994F7B7A}"/>
              </a:ext>
            </a:extLst>
          </p:cNvPr>
          <p:cNvSpPr txBox="1">
            <a:spLocks/>
          </p:cNvSpPr>
          <p:nvPr>
            <p:custDataLst>
              <p:tags r:id="rId6"/>
            </p:custDataLst>
          </p:nvPr>
        </p:nvSpPr>
        <p:spPr>
          <a:xfrm>
            <a:off x="174944" y="1779403"/>
            <a:ext cx="2578195" cy="496509"/>
          </a:xfrm>
          <a:prstGeom prst="rect">
            <a:avLst/>
          </a:prstGeom>
          <a:solidFill>
            <a:schemeClr val="accent2">
              <a:lumMod val="20000"/>
              <a:lumOff val="80000"/>
            </a:schemeClr>
          </a:solidFill>
          <a:ln>
            <a:noFill/>
          </a:ln>
        </p:spPr>
        <p:txBody>
          <a:bodyPr vert="horz" wrap="square"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100" b="1" dirty="0">
                <a:solidFill>
                  <a:schemeClr val="accent4"/>
                </a:solidFill>
              </a:rPr>
              <a:t>Assisted channels</a:t>
            </a:r>
          </a:p>
        </p:txBody>
      </p:sp>
      <p:sp>
        <p:nvSpPr>
          <p:cNvPr id="13" name="Rectangle 20">
            <a:extLst>
              <a:ext uri="{FF2B5EF4-FFF2-40B4-BE49-F238E27FC236}">
                <a16:creationId xmlns:a16="http://schemas.microsoft.com/office/drawing/2014/main" id="{3ACDC97A-347A-4BF7-8761-81E6D4D0A852}"/>
              </a:ext>
            </a:extLst>
          </p:cNvPr>
          <p:cNvSpPr txBox="1">
            <a:spLocks/>
          </p:cNvSpPr>
          <p:nvPr>
            <p:custDataLst>
              <p:tags r:id="rId7"/>
            </p:custDataLst>
          </p:nvPr>
        </p:nvSpPr>
        <p:spPr>
          <a:xfrm>
            <a:off x="174944" y="4407782"/>
            <a:ext cx="2578195" cy="293528"/>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100" b="1" dirty="0">
                <a:solidFill>
                  <a:schemeClr val="accent4"/>
                </a:solidFill>
              </a:rPr>
              <a:t>Back office automation</a:t>
            </a:r>
          </a:p>
        </p:txBody>
      </p:sp>
      <p:sp>
        <p:nvSpPr>
          <p:cNvPr id="14" name="Rectangle 20">
            <a:extLst>
              <a:ext uri="{FF2B5EF4-FFF2-40B4-BE49-F238E27FC236}">
                <a16:creationId xmlns:a16="http://schemas.microsoft.com/office/drawing/2014/main" id="{A42F743E-5A9E-4064-82E8-C846E63E956E}"/>
              </a:ext>
            </a:extLst>
          </p:cNvPr>
          <p:cNvSpPr txBox="1">
            <a:spLocks/>
          </p:cNvSpPr>
          <p:nvPr>
            <p:custDataLst>
              <p:tags r:id="rId8"/>
            </p:custDataLst>
          </p:nvPr>
        </p:nvSpPr>
        <p:spPr>
          <a:xfrm>
            <a:off x="174944" y="2368273"/>
            <a:ext cx="2578195" cy="430887"/>
          </a:xfrm>
          <a:prstGeom prst="rect">
            <a:avLst/>
          </a:prstGeom>
          <a:solidFill>
            <a:schemeClr val="accent2">
              <a:lumMod val="20000"/>
              <a:lumOff val="80000"/>
            </a:schemeClr>
          </a:solidFill>
          <a:ln>
            <a:noFill/>
          </a:ln>
        </p:spPr>
        <p:txBody>
          <a:bodyPr vert="horz" wrap="square" lIns="76200" tIns="45720" rIns="76200" bIns="45720" rtlCol="0" anchor="ctr" anchorCtr="0">
            <a:noAutofit/>
          </a:bodyPr>
          <a:lstStyle>
            <a:defPPr>
              <a:defRPr lang="en-US"/>
            </a:defPPr>
            <a:lvl1pPr marL="0" lvl="0" indent="0" defTabSz="895350" eaLnBrk="1" latinLnBrk="0" hangingPunct="1">
              <a:buClr>
                <a:schemeClr val="tx2"/>
              </a:buClr>
              <a:buSzPct val="100000"/>
              <a:defRPr sz="1100" b="1" baseline="0">
                <a:solidFill>
                  <a:schemeClr val="accent4"/>
                </a:solidFill>
                <a:latin typeface="+mn-lt"/>
              </a:defRPr>
            </a:lvl1pPr>
            <a:lvl2pPr marL="193675" lvl="1" indent="-192088" defTabSz="895350" eaLnBrk="1" latinLnBrk="0" hangingPunct="1">
              <a:buClr>
                <a:schemeClr val="tx2"/>
              </a:buClr>
              <a:buSzPct val="125000"/>
              <a:buFont typeface="Arial" charset="0"/>
              <a:buChar char="▪"/>
              <a:defRPr sz="1600" baseline="0">
                <a:latin typeface="+mn-lt"/>
              </a:defRPr>
            </a:lvl2pPr>
            <a:lvl3pPr marL="457200" lvl="2" indent="-261938" defTabSz="895350" eaLnBrk="1" latinLnBrk="0" hangingPunct="1">
              <a:buClr>
                <a:schemeClr val="tx2"/>
              </a:buClr>
              <a:buSzPct val="120000"/>
              <a:buFont typeface="Arial" charset="0"/>
              <a:buChar char="–"/>
              <a:defRPr sz="1600" baseline="0">
                <a:latin typeface="+mn-lt"/>
              </a:defRPr>
            </a:lvl3pPr>
            <a:lvl4pPr marL="614363" lvl="3" indent="-155575" defTabSz="895350" eaLnBrk="1" latinLnBrk="0" hangingPunct="1">
              <a:buClr>
                <a:schemeClr val="tx2"/>
              </a:buClr>
              <a:buSzPct val="120000"/>
              <a:buFont typeface="Arial" charset="0"/>
              <a:buChar char="▫"/>
              <a:defRPr sz="1600" baseline="0">
                <a:latin typeface="+mn-lt"/>
              </a:defRPr>
            </a:lvl4pPr>
            <a:lvl5pPr marL="749808" lvl="4" indent="-130175" defTabSz="895350" eaLnBrk="1" latinLnBrk="0" hangingPunct="1">
              <a:buClr>
                <a:schemeClr val="tx2"/>
              </a:buClr>
              <a:buSzPct val="89000"/>
              <a:buFont typeface="Arial" charset="0"/>
              <a:buChar char="-"/>
              <a:defRPr sz="1600" baseline="0">
                <a:latin typeface="+mn-lt"/>
              </a:defRPr>
            </a:lvl5pPr>
            <a:lvl6pPr marL="749808" indent="-130175" defTabSz="895350" fontAlgn="base">
              <a:spcBef>
                <a:spcPct val="0"/>
              </a:spcBef>
              <a:spcAft>
                <a:spcPct val="0"/>
              </a:spcAft>
              <a:buClr>
                <a:schemeClr val="tx2"/>
              </a:buClr>
              <a:buSzPct val="89000"/>
              <a:buFont typeface="Arial" charset="0"/>
              <a:buChar char="-"/>
              <a:defRPr sz="1600" baseline="0">
                <a:latin typeface="+mn-lt"/>
              </a:defRPr>
            </a:lvl6pPr>
            <a:lvl7pPr marL="749808" indent="-130175" defTabSz="895350" fontAlgn="base">
              <a:spcBef>
                <a:spcPct val="0"/>
              </a:spcBef>
              <a:spcAft>
                <a:spcPct val="0"/>
              </a:spcAft>
              <a:buClr>
                <a:schemeClr val="tx2"/>
              </a:buClr>
              <a:buSzPct val="89000"/>
              <a:buFont typeface="Arial" charset="0"/>
              <a:buChar char="-"/>
              <a:defRPr sz="1600" baseline="0">
                <a:latin typeface="+mn-lt"/>
              </a:defRPr>
            </a:lvl7pPr>
            <a:lvl8pPr marL="749808" indent="-130175" defTabSz="895350" fontAlgn="base">
              <a:spcBef>
                <a:spcPct val="0"/>
              </a:spcBef>
              <a:spcAft>
                <a:spcPct val="0"/>
              </a:spcAft>
              <a:buClr>
                <a:schemeClr val="tx2"/>
              </a:buClr>
              <a:buSzPct val="89000"/>
              <a:buFont typeface="Arial" charset="0"/>
              <a:buChar char="-"/>
              <a:defRPr sz="1600" baseline="0">
                <a:latin typeface="+mn-lt"/>
              </a:defRPr>
            </a:lvl8pPr>
            <a:lvl9pPr marL="749808" indent="-130175" defTabSz="895350" fontAlgn="base">
              <a:spcBef>
                <a:spcPct val="0"/>
              </a:spcBef>
              <a:spcAft>
                <a:spcPct val="0"/>
              </a:spcAft>
              <a:buClr>
                <a:schemeClr val="tx2"/>
              </a:buClr>
              <a:buSzPct val="89000"/>
              <a:buFont typeface="Arial" charset="0"/>
              <a:buChar char="-"/>
              <a:defRPr sz="1600" baseline="0">
                <a:latin typeface="+mn-lt"/>
              </a:defRPr>
            </a:lvl9pPr>
          </a:lstStyle>
          <a:p>
            <a:r>
              <a:rPr lang="en-US" dirty="0"/>
              <a:t>Predictive and proactive</a:t>
            </a:r>
          </a:p>
        </p:txBody>
      </p:sp>
      <p:sp>
        <p:nvSpPr>
          <p:cNvPr id="15" name="Rectangle 20">
            <a:extLst>
              <a:ext uri="{FF2B5EF4-FFF2-40B4-BE49-F238E27FC236}">
                <a16:creationId xmlns:a16="http://schemas.microsoft.com/office/drawing/2014/main" id="{3E61594A-3164-4D53-943C-1724065FD448}"/>
              </a:ext>
            </a:extLst>
          </p:cNvPr>
          <p:cNvSpPr txBox="1">
            <a:spLocks/>
          </p:cNvSpPr>
          <p:nvPr>
            <p:custDataLst>
              <p:tags r:id="rId9"/>
            </p:custDataLst>
          </p:nvPr>
        </p:nvSpPr>
        <p:spPr>
          <a:xfrm>
            <a:off x="174944" y="4769878"/>
            <a:ext cx="2578195" cy="430887"/>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100" b="1" dirty="0">
                <a:solidFill>
                  <a:schemeClr val="accent4"/>
                </a:solidFill>
              </a:rPr>
              <a:t>Field experience</a:t>
            </a:r>
          </a:p>
        </p:txBody>
      </p:sp>
      <p:sp>
        <p:nvSpPr>
          <p:cNvPr id="16" name="Rectangle 20">
            <a:extLst>
              <a:ext uri="{FF2B5EF4-FFF2-40B4-BE49-F238E27FC236}">
                <a16:creationId xmlns:a16="http://schemas.microsoft.com/office/drawing/2014/main" id="{DF57D172-F8AC-474F-9DBA-CAB80BD394D1}"/>
              </a:ext>
            </a:extLst>
          </p:cNvPr>
          <p:cNvSpPr txBox="1">
            <a:spLocks/>
          </p:cNvSpPr>
          <p:nvPr>
            <p:custDataLst>
              <p:tags r:id="rId10"/>
            </p:custDataLst>
          </p:nvPr>
        </p:nvSpPr>
        <p:spPr>
          <a:xfrm>
            <a:off x="174944" y="2878150"/>
            <a:ext cx="2578195" cy="430887"/>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100" b="1" dirty="0">
                <a:solidFill>
                  <a:schemeClr val="accent4"/>
                </a:solidFill>
              </a:rPr>
              <a:t>Digital engagement</a:t>
            </a:r>
          </a:p>
        </p:txBody>
      </p:sp>
      <p:sp>
        <p:nvSpPr>
          <p:cNvPr id="17" name="Rectangle 20">
            <a:extLst>
              <a:ext uri="{FF2B5EF4-FFF2-40B4-BE49-F238E27FC236}">
                <a16:creationId xmlns:a16="http://schemas.microsoft.com/office/drawing/2014/main" id="{2FB81C27-6D0B-4A54-BB67-B50CA5064458}"/>
              </a:ext>
            </a:extLst>
          </p:cNvPr>
          <p:cNvSpPr txBox="1">
            <a:spLocks/>
          </p:cNvSpPr>
          <p:nvPr>
            <p:custDataLst>
              <p:tags r:id="rId11"/>
            </p:custDataLst>
          </p:nvPr>
        </p:nvSpPr>
        <p:spPr>
          <a:xfrm>
            <a:off x="174944" y="5279755"/>
            <a:ext cx="2578195" cy="430887"/>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100" b="1" dirty="0">
                <a:solidFill>
                  <a:schemeClr val="accent4"/>
                </a:solidFill>
              </a:rPr>
              <a:t>Modernize CSS</a:t>
            </a:r>
          </a:p>
        </p:txBody>
      </p:sp>
      <p:sp>
        <p:nvSpPr>
          <p:cNvPr id="18" name="Rectangle 20">
            <a:extLst>
              <a:ext uri="{FF2B5EF4-FFF2-40B4-BE49-F238E27FC236}">
                <a16:creationId xmlns:a16="http://schemas.microsoft.com/office/drawing/2014/main" id="{37CAB104-DACC-4852-BFFB-91F25FCBFF91}"/>
              </a:ext>
            </a:extLst>
          </p:cNvPr>
          <p:cNvSpPr txBox="1">
            <a:spLocks/>
          </p:cNvSpPr>
          <p:nvPr>
            <p:custDataLst>
              <p:tags r:id="rId12"/>
            </p:custDataLst>
          </p:nvPr>
        </p:nvSpPr>
        <p:spPr>
          <a:xfrm>
            <a:off x="174944" y="3388027"/>
            <a:ext cx="2578195" cy="430887"/>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100" b="1" dirty="0">
                <a:solidFill>
                  <a:schemeClr val="accent4"/>
                </a:solidFill>
              </a:rPr>
              <a:t>C&amp;I support</a:t>
            </a:r>
          </a:p>
        </p:txBody>
      </p:sp>
      <p:sp>
        <p:nvSpPr>
          <p:cNvPr id="19" name="Rectangle 20">
            <a:extLst>
              <a:ext uri="{FF2B5EF4-FFF2-40B4-BE49-F238E27FC236}">
                <a16:creationId xmlns:a16="http://schemas.microsoft.com/office/drawing/2014/main" id="{4C5E8195-2028-41AF-9170-6DC39E0663EA}"/>
              </a:ext>
            </a:extLst>
          </p:cNvPr>
          <p:cNvSpPr txBox="1">
            <a:spLocks/>
          </p:cNvSpPr>
          <p:nvPr>
            <p:custDataLst>
              <p:tags r:id="rId13"/>
            </p:custDataLst>
          </p:nvPr>
        </p:nvSpPr>
        <p:spPr>
          <a:xfrm>
            <a:off x="174944" y="5789638"/>
            <a:ext cx="2578195" cy="430887"/>
          </a:xfrm>
          <a:prstGeom prst="rect">
            <a:avLst/>
          </a:prstGeom>
          <a:solidFill>
            <a:schemeClr val="accent4">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100" b="1" dirty="0">
                <a:solidFill>
                  <a:schemeClr val="accent4"/>
                </a:solidFill>
              </a:rPr>
              <a:t>Foundational enablers</a:t>
            </a:r>
          </a:p>
        </p:txBody>
      </p:sp>
      <p:grpSp>
        <p:nvGrpSpPr>
          <p:cNvPr id="23" name="ACET">
            <a:extLst>
              <a:ext uri="{FF2B5EF4-FFF2-40B4-BE49-F238E27FC236}">
                <a16:creationId xmlns:a16="http://schemas.microsoft.com/office/drawing/2014/main" id="{AC0DC304-96EE-4C74-92D3-4D07EB835116}"/>
              </a:ext>
            </a:extLst>
          </p:cNvPr>
          <p:cNvGrpSpPr>
            <a:grpSpLocks/>
          </p:cNvGrpSpPr>
          <p:nvPr/>
        </p:nvGrpSpPr>
        <p:grpSpPr bwMode="auto">
          <a:xfrm>
            <a:off x="2967260" y="820823"/>
            <a:ext cx="2893838" cy="356343"/>
            <a:chOff x="915" y="810"/>
            <a:chExt cx="2686" cy="220"/>
          </a:xfrm>
        </p:grpSpPr>
        <p:cxnSp>
          <p:nvCxnSpPr>
            <p:cNvPr id="24" name="AutoShape 249">
              <a:extLst>
                <a:ext uri="{FF2B5EF4-FFF2-40B4-BE49-F238E27FC236}">
                  <a16:creationId xmlns:a16="http://schemas.microsoft.com/office/drawing/2014/main" id="{FA22DA2F-3EFB-4862-9E01-521C390A4AFD}"/>
                </a:ext>
              </a:extLst>
            </p:cNvPr>
            <p:cNvCxnSpPr>
              <a:cxnSpLocks noChangeShapeType="1"/>
              <a:stCxn id="25" idx="4"/>
              <a:endCxn id="25" idx="6"/>
            </p:cNvCxnSpPr>
            <p:nvPr/>
          </p:nvCxnSpPr>
          <p:spPr bwMode="auto">
            <a:xfrm>
              <a:off x="915" y="1030"/>
              <a:ext cx="2686" cy="0"/>
            </a:xfrm>
            <a:prstGeom prst="straightConnector1">
              <a:avLst/>
            </a:prstGeom>
            <a:noFill/>
            <a:ln w="9525">
              <a:solidFill>
                <a:schemeClr val="accent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AutoShape 250">
              <a:extLst>
                <a:ext uri="{FF2B5EF4-FFF2-40B4-BE49-F238E27FC236}">
                  <a16:creationId xmlns:a16="http://schemas.microsoft.com/office/drawing/2014/main" id="{7BF59038-4FAA-4FB9-B503-68D052082E0B}"/>
                </a:ext>
              </a:extLst>
            </p:cNvPr>
            <p:cNvSpPr>
              <a:spLocks noChangeArrowheads="1"/>
            </p:cNvSpPr>
            <p:nvPr/>
          </p:nvSpPr>
          <p:spPr bwMode="auto">
            <a:xfrm>
              <a:off x="915" y="810"/>
              <a:ext cx="2686" cy="2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sz="1100" b="1" baseline="0" dirty="0">
                  <a:solidFill>
                    <a:schemeClr val="accent4"/>
                  </a:solidFill>
                  <a:latin typeface="+mn-lt"/>
                  <a:ea typeface="+mn-ea"/>
                </a:rPr>
                <a:t>Customer Affordability Example:</a:t>
              </a:r>
            </a:p>
            <a:p>
              <a:r>
                <a:rPr lang="en-US" sz="1100" i="1" dirty="0">
                  <a:solidFill>
                    <a:schemeClr val="accent4"/>
                  </a:solidFill>
                  <a:latin typeface="+mn-lt"/>
                </a:rPr>
                <a:t>Drive self-service, reducing agent-offered calls</a:t>
              </a:r>
              <a:endParaRPr lang="x-none" sz="1100" i="1" baseline="0" dirty="0">
                <a:solidFill>
                  <a:schemeClr val="accent4"/>
                </a:solidFill>
                <a:latin typeface="+mn-lt"/>
              </a:endParaRPr>
            </a:p>
          </p:txBody>
        </p:sp>
      </p:grpSp>
      <p:grpSp>
        <p:nvGrpSpPr>
          <p:cNvPr id="20" name="ACET">
            <a:extLst>
              <a:ext uri="{FF2B5EF4-FFF2-40B4-BE49-F238E27FC236}">
                <a16:creationId xmlns:a16="http://schemas.microsoft.com/office/drawing/2014/main" id="{523CCB1A-9585-4B4C-81A5-7060502E5AA2}"/>
              </a:ext>
            </a:extLst>
          </p:cNvPr>
          <p:cNvGrpSpPr>
            <a:grpSpLocks/>
          </p:cNvGrpSpPr>
          <p:nvPr/>
        </p:nvGrpSpPr>
        <p:grpSpPr bwMode="auto">
          <a:xfrm>
            <a:off x="174944" y="989276"/>
            <a:ext cx="2578195" cy="187890"/>
            <a:chOff x="915" y="914"/>
            <a:chExt cx="2686" cy="116"/>
          </a:xfrm>
        </p:grpSpPr>
        <p:cxnSp>
          <p:nvCxnSpPr>
            <p:cNvPr id="21" name="AutoShape 249">
              <a:extLst>
                <a:ext uri="{FF2B5EF4-FFF2-40B4-BE49-F238E27FC236}">
                  <a16:creationId xmlns:a16="http://schemas.microsoft.com/office/drawing/2014/main" id="{22983327-6E71-41F7-A669-EFD3689FD79F}"/>
                </a:ext>
              </a:extLst>
            </p:cNvPr>
            <p:cNvCxnSpPr>
              <a:cxnSpLocks noChangeShapeType="1"/>
              <a:stCxn id="22" idx="4"/>
              <a:endCxn id="22" idx="6"/>
            </p:cNvCxnSpPr>
            <p:nvPr/>
          </p:nvCxnSpPr>
          <p:spPr bwMode="auto">
            <a:xfrm>
              <a:off x="915" y="1030"/>
              <a:ext cx="2686" cy="0"/>
            </a:xfrm>
            <a:prstGeom prst="straightConnector1">
              <a:avLst/>
            </a:prstGeom>
            <a:noFill/>
            <a:ln w="9525">
              <a:solidFill>
                <a:schemeClr val="accent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AutoShape 250">
              <a:extLst>
                <a:ext uri="{FF2B5EF4-FFF2-40B4-BE49-F238E27FC236}">
                  <a16:creationId xmlns:a16="http://schemas.microsoft.com/office/drawing/2014/main" id="{B104920B-3233-4A3C-9992-35F5A8A3E62E}"/>
                </a:ext>
              </a:extLst>
            </p:cNvPr>
            <p:cNvSpPr>
              <a:spLocks noChangeArrowheads="1"/>
            </p:cNvSpPr>
            <p:nvPr/>
          </p:nvSpPr>
          <p:spPr bwMode="auto">
            <a:xfrm>
              <a:off x="915" y="914"/>
              <a:ext cx="2686" cy="11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sz="1100" b="1" baseline="0" dirty="0">
                  <a:solidFill>
                    <a:schemeClr val="accent4"/>
                  </a:solidFill>
                  <a:latin typeface="+mn-lt"/>
                  <a:ea typeface="+mn-ea"/>
                </a:rPr>
                <a:t>Package</a:t>
              </a:r>
              <a:endParaRPr lang="x-none" sz="1100" b="1" baseline="0" dirty="0">
                <a:solidFill>
                  <a:schemeClr val="accent4"/>
                </a:solidFill>
                <a:latin typeface="+mn-lt"/>
                <a:ea typeface="+mn-ea"/>
              </a:endParaRPr>
            </a:p>
          </p:txBody>
        </p:sp>
      </p:grpSp>
      <p:grpSp>
        <p:nvGrpSpPr>
          <p:cNvPr id="26" name="ACET">
            <a:extLst>
              <a:ext uri="{FF2B5EF4-FFF2-40B4-BE49-F238E27FC236}">
                <a16:creationId xmlns:a16="http://schemas.microsoft.com/office/drawing/2014/main" id="{B919FFC2-F15A-499B-AEC9-6F68C9E23C24}"/>
              </a:ext>
            </a:extLst>
          </p:cNvPr>
          <p:cNvGrpSpPr>
            <a:grpSpLocks/>
          </p:cNvGrpSpPr>
          <p:nvPr/>
        </p:nvGrpSpPr>
        <p:grpSpPr bwMode="auto">
          <a:xfrm>
            <a:off x="6075219" y="820823"/>
            <a:ext cx="2893838" cy="356343"/>
            <a:chOff x="915" y="810"/>
            <a:chExt cx="2686" cy="220"/>
          </a:xfrm>
        </p:grpSpPr>
        <p:cxnSp>
          <p:nvCxnSpPr>
            <p:cNvPr id="27" name="AutoShape 249">
              <a:extLst>
                <a:ext uri="{FF2B5EF4-FFF2-40B4-BE49-F238E27FC236}">
                  <a16:creationId xmlns:a16="http://schemas.microsoft.com/office/drawing/2014/main" id="{BC981BC6-EC80-48EA-8C14-FC5631A39CA1}"/>
                </a:ext>
              </a:extLst>
            </p:cNvPr>
            <p:cNvCxnSpPr>
              <a:cxnSpLocks noChangeShapeType="1"/>
              <a:stCxn id="28" idx="4"/>
              <a:endCxn id="28" idx="6"/>
            </p:cNvCxnSpPr>
            <p:nvPr/>
          </p:nvCxnSpPr>
          <p:spPr bwMode="auto">
            <a:xfrm>
              <a:off x="915" y="1030"/>
              <a:ext cx="2686" cy="0"/>
            </a:xfrm>
            <a:prstGeom prst="straightConnector1">
              <a:avLst/>
            </a:prstGeom>
            <a:noFill/>
            <a:ln w="9525">
              <a:solidFill>
                <a:schemeClr val="accent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AutoShape 250">
              <a:extLst>
                <a:ext uri="{FF2B5EF4-FFF2-40B4-BE49-F238E27FC236}">
                  <a16:creationId xmlns:a16="http://schemas.microsoft.com/office/drawing/2014/main" id="{B474EBBB-076A-438F-8934-4DF6ED2615DD}"/>
                </a:ext>
              </a:extLst>
            </p:cNvPr>
            <p:cNvSpPr>
              <a:spLocks noChangeArrowheads="1"/>
            </p:cNvSpPr>
            <p:nvPr/>
          </p:nvSpPr>
          <p:spPr bwMode="auto">
            <a:xfrm>
              <a:off x="915" y="810"/>
              <a:ext cx="2686" cy="2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sz="1100" b="1" baseline="0" dirty="0">
                  <a:solidFill>
                    <a:schemeClr val="accent4"/>
                  </a:solidFill>
                  <a:latin typeface="+mn-lt"/>
                  <a:ea typeface="+mn-ea"/>
                </a:rPr>
                <a:t>Customer Satisfaction Example:</a:t>
              </a:r>
            </a:p>
            <a:p>
              <a:r>
                <a:rPr lang="en-US" sz="1100" i="1" dirty="0">
                  <a:solidFill>
                    <a:schemeClr val="accent4"/>
                  </a:solidFill>
                  <a:latin typeface="+mn-lt"/>
                </a:rPr>
                <a:t>Improve outage exp. (with focus on </a:t>
              </a:r>
              <a:r>
                <a:rPr lang="en-US" sz="1100" i="1" dirty="0" err="1">
                  <a:solidFill>
                    <a:schemeClr val="accent4"/>
                  </a:solidFill>
                  <a:latin typeface="+mn-lt"/>
                </a:rPr>
                <a:t>comms</a:t>
              </a:r>
              <a:r>
                <a:rPr lang="en-US" sz="1100" i="1" dirty="0">
                  <a:solidFill>
                    <a:schemeClr val="accent4"/>
                  </a:solidFill>
                  <a:latin typeface="+mn-lt"/>
                </a:rPr>
                <a:t>)</a:t>
              </a:r>
              <a:endParaRPr lang="x-none" sz="1100" i="1" baseline="0" dirty="0">
                <a:solidFill>
                  <a:schemeClr val="accent4"/>
                </a:solidFill>
                <a:latin typeface="+mn-lt"/>
              </a:endParaRPr>
            </a:p>
          </p:txBody>
        </p:sp>
      </p:grpSp>
      <p:cxnSp>
        <p:nvCxnSpPr>
          <p:cNvPr id="30" name="Straight Connector 29">
            <a:extLst>
              <a:ext uri="{FF2B5EF4-FFF2-40B4-BE49-F238E27FC236}">
                <a16:creationId xmlns:a16="http://schemas.microsoft.com/office/drawing/2014/main" id="{7BC95B1A-B1F4-4535-8851-A443DD5227D0}"/>
              </a:ext>
            </a:extLst>
          </p:cNvPr>
          <p:cNvCxnSpPr/>
          <p:nvPr/>
        </p:nvCxnSpPr>
        <p:spPr>
          <a:xfrm>
            <a:off x="174944" y="1726539"/>
            <a:ext cx="879411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94C2224-2184-487A-9CA6-D253DF39B2A5}"/>
              </a:ext>
            </a:extLst>
          </p:cNvPr>
          <p:cNvCxnSpPr/>
          <p:nvPr/>
        </p:nvCxnSpPr>
        <p:spPr>
          <a:xfrm>
            <a:off x="174944" y="2328777"/>
            <a:ext cx="879411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9E55783-606A-4233-BE08-B62EB1E060D7}"/>
              </a:ext>
            </a:extLst>
          </p:cNvPr>
          <p:cNvCxnSpPr/>
          <p:nvPr/>
        </p:nvCxnSpPr>
        <p:spPr>
          <a:xfrm>
            <a:off x="174944" y="2838653"/>
            <a:ext cx="879411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BABF523-5EB9-4B6A-A435-FE41E66CEC85}"/>
              </a:ext>
            </a:extLst>
          </p:cNvPr>
          <p:cNvCxnSpPr/>
          <p:nvPr/>
        </p:nvCxnSpPr>
        <p:spPr>
          <a:xfrm>
            <a:off x="174944" y="3348529"/>
            <a:ext cx="879411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0ECFE92-BD71-4861-9FDC-1D316E6E97A0}"/>
              </a:ext>
            </a:extLst>
          </p:cNvPr>
          <p:cNvCxnSpPr/>
          <p:nvPr/>
        </p:nvCxnSpPr>
        <p:spPr>
          <a:xfrm>
            <a:off x="174944" y="3858405"/>
            <a:ext cx="879411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A1EB76F-8C5B-4CD0-96E8-943968AC74D9}"/>
              </a:ext>
            </a:extLst>
          </p:cNvPr>
          <p:cNvCxnSpPr/>
          <p:nvPr/>
        </p:nvCxnSpPr>
        <p:spPr>
          <a:xfrm>
            <a:off x="174944" y="4368286"/>
            <a:ext cx="879411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79EC9CE-C297-43A0-A868-46EDABFEC67B}"/>
              </a:ext>
            </a:extLst>
          </p:cNvPr>
          <p:cNvCxnSpPr/>
          <p:nvPr/>
        </p:nvCxnSpPr>
        <p:spPr>
          <a:xfrm>
            <a:off x="174944" y="4730383"/>
            <a:ext cx="879411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1F809E5-FFD4-47FF-A034-2DE3E76D5847}"/>
              </a:ext>
            </a:extLst>
          </p:cNvPr>
          <p:cNvCxnSpPr/>
          <p:nvPr/>
        </p:nvCxnSpPr>
        <p:spPr>
          <a:xfrm>
            <a:off x="174944" y="5240260"/>
            <a:ext cx="879411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E408272D-4D65-4180-BE4F-7A0A4AA68A57}"/>
              </a:ext>
            </a:extLst>
          </p:cNvPr>
          <p:cNvCxnSpPr/>
          <p:nvPr/>
        </p:nvCxnSpPr>
        <p:spPr>
          <a:xfrm>
            <a:off x="174944" y="5750137"/>
            <a:ext cx="879411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080626B3-4598-48FD-A7A9-D460DA9F5D33}"/>
              </a:ext>
            </a:extLst>
          </p:cNvPr>
          <p:cNvGrpSpPr/>
          <p:nvPr/>
        </p:nvGrpSpPr>
        <p:grpSpPr>
          <a:xfrm>
            <a:off x="3070616" y="1293430"/>
            <a:ext cx="2687127" cy="356340"/>
            <a:chOff x="3173971" y="1367318"/>
            <a:chExt cx="2687127" cy="356340"/>
          </a:xfrm>
        </p:grpSpPr>
        <p:sp>
          <p:nvSpPr>
            <p:cNvPr id="41" name="Marvintick">
              <a:extLst>
                <a:ext uri="{FF2B5EF4-FFF2-40B4-BE49-F238E27FC236}">
                  <a16:creationId xmlns:a16="http://schemas.microsoft.com/office/drawing/2014/main" id="{8956F6F9-4279-4CAE-AE87-8C3510EBA8E0}"/>
                </a:ext>
              </a:extLst>
            </p:cNvPr>
            <p:cNvSpPr>
              <a:spLocks noChangeAspect="1"/>
            </p:cNvSpPr>
            <p:nvPr>
              <p:custDataLst>
                <p:tags r:id="rId36"/>
              </p:custDataLst>
            </p:nvPr>
          </p:nvSpPr>
          <p:spPr>
            <a:xfrm>
              <a:off x="3173971" y="1414471"/>
              <a:ext cx="399946" cy="262035"/>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Rectangle 20">
              <a:extLst>
                <a:ext uri="{FF2B5EF4-FFF2-40B4-BE49-F238E27FC236}">
                  <a16:creationId xmlns:a16="http://schemas.microsoft.com/office/drawing/2014/main" id="{AB4BD46E-0B0F-41E6-837A-17F5BBCBC0AB}"/>
                </a:ext>
              </a:extLst>
            </p:cNvPr>
            <p:cNvSpPr txBox="1">
              <a:spLocks/>
            </p:cNvSpPr>
            <p:nvPr>
              <p:custDataLst>
                <p:tags r:id="rId37"/>
              </p:custDataLst>
            </p:nvPr>
          </p:nvSpPr>
          <p:spPr>
            <a:xfrm>
              <a:off x="3781511" y="1367318"/>
              <a:ext cx="2079587" cy="35634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marL="1587" lvl="1" indent="0">
                <a:buNone/>
              </a:pPr>
              <a:r>
                <a:rPr lang="en-US" sz="1100" dirty="0"/>
                <a:t>Expansion of self-service options and capabilities</a:t>
              </a:r>
            </a:p>
          </p:txBody>
        </p:sp>
      </p:grpSp>
      <p:grpSp>
        <p:nvGrpSpPr>
          <p:cNvPr id="51" name="Group 50">
            <a:extLst>
              <a:ext uri="{FF2B5EF4-FFF2-40B4-BE49-F238E27FC236}">
                <a16:creationId xmlns:a16="http://schemas.microsoft.com/office/drawing/2014/main" id="{F3D35B08-9136-4CF5-BA45-F1FB5E68B963}"/>
              </a:ext>
            </a:extLst>
          </p:cNvPr>
          <p:cNvGrpSpPr/>
          <p:nvPr/>
        </p:nvGrpSpPr>
        <p:grpSpPr>
          <a:xfrm>
            <a:off x="3070616" y="1803307"/>
            <a:ext cx="2687127" cy="356340"/>
            <a:chOff x="3173971" y="1367318"/>
            <a:chExt cx="2687127" cy="356340"/>
          </a:xfrm>
        </p:grpSpPr>
        <p:sp>
          <p:nvSpPr>
            <p:cNvPr id="52" name="Marvintick">
              <a:extLst>
                <a:ext uri="{FF2B5EF4-FFF2-40B4-BE49-F238E27FC236}">
                  <a16:creationId xmlns:a16="http://schemas.microsoft.com/office/drawing/2014/main" id="{52F45A80-DB60-4E17-A87C-CFDC5B63D37B}"/>
                </a:ext>
              </a:extLst>
            </p:cNvPr>
            <p:cNvSpPr>
              <a:spLocks noChangeAspect="1"/>
            </p:cNvSpPr>
            <p:nvPr>
              <p:custDataLst>
                <p:tags r:id="rId34"/>
              </p:custDataLst>
            </p:nvPr>
          </p:nvSpPr>
          <p:spPr>
            <a:xfrm>
              <a:off x="3173971" y="1414471"/>
              <a:ext cx="399946" cy="262035"/>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Rectangle 20">
              <a:extLst>
                <a:ext uri="{FF2B5EF4-FFF2-40B4-BE49-F238E27FC236}">
                  <a16:creationId xmlns:a16="http://schemas.microsoft.com/office/drawing/2014/main" id="{8838D14F-2547-49A4-8B8E-21FAB055DF21}"/>
                </a:ext>
              </a:extLst>
            </p:cNvPr>
            <p:cNvSpPr txBox="1">
              <a:spLocks/>
            </p:cNvSpPr>
            <p:nvPr>
              <p:custDataLst>
                <p:tags r:id="rId35"/>
              </p:custDataLst>
            </p:nvPr>
          </p:nvSpPr>
          <p:spPr>
            <a:xfrm>
              <a:off x="3781511" y="1367318"/>
              <a:ext cx="2079587" cy="35634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marL="1587" lvl="1" indent="0">
                <a:buNone/>
              </a:pPr>
              <a:r>
                <a:rPr lang="en-US" sz="1100" dirty="0"/>
                <a:t>Live agents can promote self-service options in a personalized and compelling way</a:t>
              </a:r>
            </a:p>
          </p:txBody>
        </p:sp>
      </p:grpSp>
      <p:grpSp>
        <p:nvGrpSpPr>
          <p:cNvPr id="54" name="Group 53">
            <a:extLst>
              <a:ext uri="{FF2B5EF4-FFF2-40B4-BE49-F238E27FC236}">
                <a16:creationId xmlns:a16="http://schemas.microsoft.com/office/drawing/2014/main" id="{F0099559-A72C-4FF8-BE50-1DBA02C3B231}"/>
              </a:ext>
            </a:extLst>
          </p:cNvPr>
          <p:cNvGrpSpPr/>
          <p:nvPr/>
        </p:nvGrpSpPr>
        <p:grpSpPr>
          <a:xfrm>
            <a:off x="3070616" y="2405545"/>
            <a:ext cx="2687127" cy="356340"/>
            <a:chOff x="3173971" y="1367318"/>
            <a:chExt cx="2687127" cy="356340"/>
          </a:xfrm>
        </p:grpSpPr>
        <p:sp>
          <p:nvSpPr>
            <p:cNvPr id="55" name="Marvintick">
              <a:extLst>
                <a:ext uri="{FF2B5EF4-FFF2-40B4-BE49-F238E27FC236}">
                  <a16:creationId xmlns:a16="http://schemas.microsoft.com/office/drawing/2014/main" id="{40B4991E-A7CC-47E9-90B0-172432F68BC9}"/>
                </a:ext>
              </a:extLst>
            </p:cNvPr>
            <p:cNvSpPr>
              <a:spLocks noChangeAspect="1"/>
            </p:cNvSpPr>
            <p:nvPr>
              <p:custDataLst>
                <p:tags r:id="rId32"/>
              </p:custDataLst>
            </p:nvPr>
          </p:nvSpPr>
          <p:spPr>
            <a:xfrm>
              <a:off x="3173971" y="1414471"/>
              <a:ext cx="399946" cy="262035"/>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Rectangle 20">
              <a:extLst>
                <a:ext uri="{FF2B5EF4-FFF2-40B4-BE49-F238E27FC236}">
                  <a16:creationId xmlns:a16="http://schemas.microsoft.com/office/drawing/2014/main" id="{DB522B8D-1D22-49F5-8D98-9F1A82BA1241}"/>
                </a:ext>
              </a:extLst>
            </p:cNvPr>
            <p:cNvSpPr txBox="1">
              <a:spLocks/>
            </p:cNvSpPr>
            <p:nvPr>
              <p:custDataLst>
                <p:tags r:id="rId33"/>
              </p:custDataLst>
            </p:nvPr>
          </p:nvSpPr>
          <p:spPr>
            <a:xfrm>
              <a:off x="3781511" y="1367318"/>
              <a:ext cx="2079587" cy="35634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marL="1587" lvl="1" indent="0">
                <a:buNone/>
              </a:pPr>
              <a:r>
                <a:rPr lang="en-US" sz="1100" dirty="0"/>
                <a:t>Next-gen predictive technologies can further reduce agent calls</a:t>
              </a:r>
            </a:p>
          </p:txBody>
        </p:sp>
      </p:grpSp>
      <p:grpSp>
        <p:nvGrpSpPr>
          <p:cNvPr id="63" name="Group 62">
            <a:extLst>
              <a:ext uri="{FF2B5EF4-FFF2-40B4-BE49-F238E27FC236}">
                <a16:creationId xmlns:a16="http://schemas.microsoft.com/office/drawing/2014/main" id="{713A4BD3-4B94-4434-BA54-843C8084C5B8}"/>
              </a:ext>
            </a:extLst>
          </p:cNvPr>
          <p:cNvGrpSpPr/>
          <p:nvPr/>
        </p:nvGrpSpPr>
        <p:grpSpPr>
          <a:xfrm>
            <a:off x="3070616" y="3935174"/>
            <a:ext cx="2790482" cy="356340"/>
            <a:chOff x="3173971" y="1367318"/>
            <a:chExt cx="2790482" cy="356340"/>
          </a:xfrm>
        </p:grpSpPr>
        <p:sp>
          <p:nvSpPr>
            <p:cNvPr id="64" name="Marvintick">
              <a:extLst>
                <a:ext uri="{FF2B5EF4-FFF2-40B4-BE49-F238E27FC236}">
                  <a16:creationId xmlns:a16="http://schemas.microsoft.com/office/drawing/2014/main" id="{137E564A-028C-473C-8382-61FEA3741EB9}"/>
                </a:ext>
              </a:extLst>
            </p:cNvPr>
            <p:cNvSpPr>
              <a:spLocks noChangeAspect="1"/>
            </p:cNvSpPr>
            <p:nvPr>
              <p:custDataLst>
                <p:tags r:id="rId30"/>
              </p:custDataLst>
            </p:nvPr>
          </p:nvSpPr>
          <p:spPr>
            <a:xfrm>
              <a:off x="3173971" y="1414471"/>
              <a:ext cx="399946" cy="262035"/>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Rectangle 20">
              <a:extLst>
                <a:ext uri="{FF2B5EF4-FFF2-40B4-BE49-F238E27FC236}">
                  <a16:creationId xmlns:a16="http://schemas.microsoft.com/office/drawing/2014/main" id="{A0C13EDD-57E1-4D11-B2D4-0542F5E4D40A}"/>
                </a:ext>
              </a:extLst>
            </p:cNvPr>
            <p:cNvSpPr txBox="1">
              <a:spLocks/>
            </p:cNvSpPr>
            <p:nvPr>
              <p:custDataLst>
                <p:tags r:id="rId31"/>
              </p:custDataLst>
            </p:nvPr>
          </p:nvSpPr>
          <p:spPr>
            <a:xfrm>
              <a:off x="3781511" y="1367318"/>
              <a:ext cx="2182942" cy="35634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marL="1587" lvl="1" indent="0">
                <a:buNone/>
              </a:pPr>
              <a:r>
                <a:rPr lang="en-US" sz="1100" dirty="0"/>
                <a:t>Targeted promotion drives enrollment in self-service features </a:t>
              </a:r>
            </a:p>
          </p:txBody>
        </p:sp>
      </p:grpSp>
      <p:grpSp>
        <p:nvGrpSpPr>
          <p:cNvPr id="66" name="Group 65">
            <a:extLst>
              <a:ext uri="{FF2B5EF4-FFF2-40B4-BE49-F238E27FC236}">
                <a16:creationId xmlns:a16="http://schemas.microsoft.com/office/drawing/2014/main" id="{CA77F70D-7240-40EE-9E5F-4D82558DADA2}"/>
              </a:ext>
            </a:extLst>
          </p:cNvPr>
          <p:cNvGrpSpPr/>
          <p:nvPr/>
        </p:nvGrpSpPr>
        <p:grpSpPr>
          <a:xfrm>
            <a:off x="3070616" y="5826911"/>
            <a:ext cx="2687127" cy="356340"/>
            <a:chOff x="3173971" y="1367318"/>
            <a:chExt cx="2687127" cy="356340"/>
          </a:xfrm>
        </p:grpSpPr>
        <p:sp>
          <p:nvSpPr>
            <p:cNvPr id="67" name="Marvintick">
              <a:extLst>
                <a:ext uri="{FF2B5EF4-FFF2-40B4-BE49-F238E27FC236}">
                  <a16:creationId xmlns:a16="http://schemas.microsoft.com/office/drawing/2014/main" id="{CE12EF7C-0983-4FD9-8F43-4CA90C6F0D68}"/>
                </a:ext>
              </a:extLst>
            </p:cNvPr>
            <p:cNvSpPr>
              <a:spLocks noChangeAspect="1"/>
            </p:cNvSpPr>
            <p:nvPr>
              <p:custDataLst>
                <p:tags r:id="rId28"/>
              </p:custDataLst>
            </p:nvPr>
          </p:nvSpPr>
          <p:spPr>
            <a:xfrm>
              <a:off x="3173971" y="1414471"/>
              <a:ext cx="399946" cy="262035"/>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Rectangle 20">
              <a:extLst>
                <a:ext uri="{FF2B5EF4-FFF2-40B4-BE49-F238E27FC236}">
                  <a16:creationId xmlns:a16="http://schemas.microsoft.com/office/drawing/2014/main" id="{439088D0-DCEF-4A3A-A88F-097F13391E8F}"/>
                </a:ext>
              </a:extLst>
            </p:cNvPr>
            <p:cNvSpPr txBox="1">
              <a:spLocks/>
            </p:cNvSpPr>
            <p:nvPr>
              <p:custDataLst>
                <p:tags r:id="rId29"/>
              </p:custDataLst>
            </p:nvPr>
          </p:nvSpPr>
          <p:spPr>
            <a:xfrm>
              <a:off x="3781511" y="1367318"/>
              <a:ext cx="2079587" cy="35634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marL="1587" lvl="1" indent="0">
                <a:buNone/>
              </a:pPr>
              <a:r>
                <a:rPr lang="en-US" sz="1100" dirty="0"/>
                <a:t>Predictive </a:t>
              </a:r>
              <a:r>
                <a:rPr lang="en-US" sz="1100" dirty="0" err="1"/>
                <a:t>IVR</a:t>
              </a:r>
              <a:r>
                <a:rPr lang="en-US" sz="1100" dirty="0"/>
                <a:t> will require accurate and integrated data</a:t>
              </a:r>
            </a:p>
          </p:txBody>
        </p:sp>
      </p:grpSp>
      <p:grpSp>
        <p:nvGrpSpPr>
          <p:cNvPr id="69" name="Group 68">
            <a:extLst>
              <a:ext uri="{FF2B5EF4-FFF2-40B4-BE49-F238E27FC236}">
                <a16:creationId xmlns:a16="http://schemas.microsoft.com/office/drawing/2014/main" id="{A324E26A-0DD2-428E-9FC6-7B797821C1AA}"/>
              </a:ext>
            </a:extLst>
          </p:cNvPr>
          <p:cNvGrpSpPr/>
          <p:nvPr/>
        </p:nvGrpSpPr>
        <p:grpSpPr>
          <a:xfrm>
            <a:off x="6178575" y="1293430"/>
            <a:ext cx="2687127" cy="356340"/>
            <a:chOff x="3173971" y="1367318"/>
            <a:chExt cx="2687127" cy="356340"/>
          </a:xfrm>
        </p:grpSpPr>
        <p:sp>
          <p:nvSpPr>
            <p:cNvPr id="70" name="Marvintick">
              <a:extLst>
                <a:ext uri="{FF2B5EF4-FFF2-40B4-BE49-F238E27FC236}">
                  <a16:creationId xmlns:a16="http://schemas.microsoft.com/office/drawing/2014/main" id="{BC5A435B-5A9D-4609-B11C-36494A27D828}"/>
                </a:ext>
              </a:extLst>
            </p:cNvPr>
            <p:cNvSpPr>
              <a:spLocks noChangeAspect="1"/>
            </p:cNvSpPr>
            <p:nvPr>
              <p:custDataLst>
                <p:tags r:id="rId26"/>
              </p:custDataLst>
            </p:nvPr>
          </p:nvSpPr>
          <p:spPr>
            <a:xfrm>
              <a:off x="3173971" y="1414471"/>
              <a:ext cx="399946" cy="262035"/>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Rectangle 20">
              <a:extLst>
                <a:ext uri="{FF2B5EF4-FFF2-40B4-BE49-F238E27FC236}">
                  <a16:creationId xmlns:a16="http://schemas.microsoft.com/office/drawing/2014/main" id="{10BCC5F8-2C05-4A3C-A6EA-2D07AFBDCCEE}"/>
                </a:ext>
              </a:extLst>
            </p:cNvPr>
            <p:cNvSpPr txBox="1">
              <a:spLocks/>
            </p:cNvSpPr>
            <p:nvPr>
              <p:custDataLst>
                <p:tags r:id="rId27"/>
              </p:custDataLst>
            </p:nvPr>
          </p:nvSpPr>
          <p:spPr>
            <a:xfrm>
              <a:off x="3781511" y="1367318"/>
              <a:ext cx="2079587" cy="35634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marL="1587" lvl="1" indent="0">
                <a:buNone/>
              </a:pPr>
              <a:r>
                <a:rPr lang="en-US" sz="1100" dirty="0"/>
                <a:t>Texts and progress trackers can inform customers without calling</a:t>
              </a:r>
            </a:p>
          </p:txBody>
        </p:sp>
      </p:grpSp>
      <p:grpSp>
        <p:nvGrpSpPr>
          <p:cNvPr id="72" name="Group 71">
            <a:extLst>
              <a:ext uri="{FF2B5EF4-FFF2-40B4-BE49-F238E27FC236}">
                <a16:creationId xmlns:a16="http://schemas.microsoft.com/office/drawing/2014/main" id="{55E1ECDE-6C45-42F1-9F62-095011DA9E60}"/>
              </a:ext>
            </a:extLst>
          </p:cNvPr>
          <p:cNvGrpSpPr/>
          <p:nvPr/>
        </p:nvGrpSpPr>
        <p:grpSpPr>
          <a:xfrm>
            <a:off x="6178575" y="1803307"/>
            <a:ext cx="2687127" cy="356340"/>
            <a:chOff x="3173971" y="1367318"/>
            <a:chExt cx="2687127" cy="356340"/>
          </a:xfrm>
        </p:grpSpPr>
        <p:sp>
          <p:nvSpPr>
            <p:cNvPr id="73" name="Marvintick">
              <a:extLst>
                <a:ext uri="{FF2B5EF4-FFF2-40B4-BE49-F238E27FC236}">
                  <a16:creationId xmlns:a16="http://schemas.microsoft.com/office/drawing/2014/main" id="{73BB7291-D77D-4932-8017-2FAD27FE4FC7}"/>
                </a:ext>
              </a:extLst>
            </p:cNvPr>
            <p:cNvSpPr>
              <a:spLocks noChangeAspect="1"/>
            </p:cNvSpPr>
            <p:nvPr>
              <p:custDataLst>
                <p:tags r:id="rId24"/>
              </p:custDataLst>
            </p:nvPr>
          </p:nvSpPr>
          <p:spPr>
            <a:xfrm>
              <a:off x="3173971" y="1414471"/>
              <a:ext cx="399946" cy="262035"/>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Rectangle 20">
              <a:extLst>
                <a:ext uri="{FF2B5EF4-FFF2-40B4-BE49-F238E27FC236}">
                  <a16:creationId xmlns:a16="http://schemas.microsoft.com/office/drawing/2014/main" id="{1AFCFB09-8835-4203-ACC6-F3EBD59FC386}"/>
                </a:ext>
              </a:extLst>
            </p:cNvPr>
            <p:cNvSpPr txBox="1">
              <a:spLocks/>
            </p:cNvSpPr>
            <p:nvPr>
              <p:custDataLst>
                <p:tags r:id="rId25"/>
              </p:custDataLst>
            </p:nvPr>
          </p:nvSpPr>
          <p:spPr>
            <a:xfrm>
              <a:off x="3781511" y="1367318"/>
              <a:ext cx="2079587" cy="35634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marL="1587" lvl="1" indent="0">
                <a:buNone/>
              </a:pPr>
              <a:r>
                <a:rPr lang="en-US" sz="1100" dirty="0"/>
                <a:t>Live agents are prepared with the latest outage info. when a customer calls</a:t>
              </a:r>
            </a:p>
          </p:txBody>
        </p:sp>
      </p:grpSp>
      <p:grpSp>
        <p:nvGrpSpPr>
          <p:cNvPr id="75" name="Group 74">
            <a:extLst>
              <a:ext uri="{FF2B5EF4-FFF2-40B4-BE49-F238E27FC236}">
                <a16:creationId xmlns:a16="http://schemas.microsoft.com/office/drawing/2014/main" id="{24C0654D-3FC8-49CC-935E-33ED7A90004F}"/>
              </a:ext>
            </a:extLst>
          </p:cNvPr>
          <p:cNvGrpSpPr/>
          <p:nvPr/>
        </p:nvGrpSpPr>
        <p:grpSpPr>
          <a:xfrm>
            <a:off x="6178575" y="2405545"/>
            <a:ext cx="2965425" cy="356340"/>
            <a:chOff x="3173971" y="1367318"/>
            <a:chExt cx="2965425" cy="356340"/>
          </a:xfrm>
        </p:grpSpPr>
        <p:sp>
          <p:nvSpPr>
            <p:cNvPr id="76" name="Marvintick">
              <a:extLst>
                <a:ext uri="{FF2B5EF4-FFF2-40B4-BE49-F238E27FC236}">
                  <a16:creationId xmlns:a16="http://schemas.microsoft.com/office/drawing/2014/main" id="{417F5AC9-0C89-4769-AB1C-8336E0DE4E4A}"/>
                </a:ext>
              </a:extLst>
            </p:cNvPr>
            <p:cNvSpPr>
              <a:spLocks noChangeAspect="1"/>
            </p:cNvSpPr>
            <p:nvPr>
              <p:custDataLst>
                <p:tags r:id="rId22"/>
              </p:custDataLst>
            </p:nvPr>
          </p:nvSpPr>
          <p:spPr>
            <a:xfrm>
              <a:off x="3173971" y="1414471"/>
              <a:ext cx="399946" cy="262035"/>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Rectangle 20">
              <a:extLst>
                <a:ext uri="{FF2B5EF4-FFF2-40B4-BE49-F238E27FC236}">
                  <a16:creationId xmlns:a16="http://schemas.microsoft.com/office/drawing/2014/main" id="{A28FD287-92A8-41BF-975F-364F7933C3C2}"/>
                </a:ext>
              </a:extLst>
            </p:cNvPr>
            <p:cNvSpPr txBox="1">
              <a:spLocks/>
            </p:cNvSpPr>
            <p:nvPr>
              <p:custDataLst>
                <p:tags r:id="rId23"/>
              </p:custDataLst>
            </p:nvPr>
          </p:nvSpPr>
          <p:spPr>
            <a:xfrm>
              <a:off x="3781511" y="1367318"/>
              <a:ext cx="2357885" cy="35634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marL="1587" lvl="1" indent="0">
                <a:buNone/>
              </a:pPr>
              <a:r>
                <a:rPr lang="en-US" sz="1100" dirty="0"/>
                <a:t>Ability to predict outages and offer personalized alternatives (e.g. </a:t>
              </a:r>
              <a:r>
                <a:rPr lang="en-US" sz="1100" dirty="0" err="1"/>
                <a:t>DERs</a:t>
              </a:r>
              <a:r>
                <a:rPr lang="en-US" sz="1100" dirty="0"/>
                <a:t>)</a:t>
              </a:r>
            </a:p>
          </p:txBody>
        </p:sp>
      </p:grpSp>
      <p:grpSp>
        <p:nvGrpSpPr>
          <p:cNvPr id="81" name="Group 80">
            <a:extLst>
              <a:ext uri="{FF2B5EF4-FFF2-40B4-BE49-F238E27FC236}">
                <a16:creationId xmlns:a16="http://schemas.microsoft.com/office/drawing/2014/main" id="{574B0516-B3E0-443C-B7A7-981E63081016}"/>
              </a:ext>
            </a:extLst>
          </p:cNvPr>
          <p:cNvGrpSpPr/>
          <p:nvPr/>
        </p:nvGrpSpPr>
        <p:grpSpPr>
          <a:xfrm>
            <a:off x="6178575" y="3425297"/>
            <a:ext cx="2687127" cy="356340"/>
            <a:chOff x="3173971" y="1367318"/>
            <a:chExt cx="2687127" cy="356340"/>
          </a:xfrm>
        </p:grpSpPr>
        <p:sp>
          <p:nvSpPr>
            <p:cNvPr id="82" name="Marvintick">
              <a:extLst>
                <a:ext uri="{FF2B5EF4-FFF2-40B4-BE49-F238E27FC236}">
                  <a16:creationId xmlns:a16="http://schemas.microsoft.com/office/drawing/2014/main" id="{568544D8-5B8B-4CA7-8D7E-1609E7C6FD80}"/>
                </a:ext>
              </a:extLst>
            </p:cNvPr>
            <p:cNvSpPr>
              <a:spLocks noChangeAspect="1"/>
            </p:cNvSpPr>
            <p:nvPr>
              <p:custDataLst>
                <p:tags r:id="rId20"/>
              </p:custDataLst>
            </p:nvPr>
          </p:nvSpPr>
          <p:spPr>
            <a:xfrm>
              <a:off x="3173971" y="1414471"/>
              <a:ext cx="399946" cy="262035"/>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Rectangle 20">
              <a:extLst>
                <a:ext uri="{FF2B5EF4-FFF2-40B4-BE49-F238E27FC236}">
                  <a16:creationId xmlns:a16="http://schemas.microsoft.com/office/drawing/2014/main" id="{FDDACB16-304A-4457-AE3A-3366618BD589}"/>
                </a:ext>
              </a:extLst>
            </p:cNvPr>
            <p:cNvSpPr txBox="1">
              <a:spLocks/>
            </p:cNvSpPr>
            <p:nvPr>
              <p:custDataLst>
                <p:tags r:id="rId21"/>
              </p:custDataLst>
            </p:nvPr>
          </p:nvSpPr>
          <p:spPr>
            <a:xfrm>
              <a:off x="3781511" y="1367318"/>
              <a:ext cx="2079587" cy="35634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marL="1587" lvl="1" indent="0">
                <a:buNone/>
              </a:pPr>
              <a:r>
                <a:rPr lang="en-US" sz="1100" dirty="0"/>
                <a:t>Outage support specific to C&amp;I needs and priorities</a:t>
              </a:r>
            </a:p>
          </p:txBody>
        </p:sp>
      </p:grpSp>
      <p:grpSp>
        <p:nvGrpSpPr>
          <p:cNvPr id="84" name="Group 83">
            <a:extLst>
              <a:ext uri="{FF2B5EF4-FFF2-40B4-BE49-F238E27FC236}">
                <a16:creationId xmlns:a16="http://schemas.microsoft.com/office/drawing/2014/main" id="{C184FA8E-78C6-49E2-A9E4-624DC91D4395}"/>
              </a:ext>
            </a:extLst>
          </p:cNvPr>
          <p:cNvGrpSpPr/>
          <p:nvPr/>
        </p:nvGrpSpPr>
        <p:grpSpPr>
          <a:xfrm>
            <a:off x="6178575" y="4742500"/>
            <a:ext cx="2687127" cy="373840"/>
            <a:chOff x="3173971" y="1302666"/>
            <a:chExt cx="2687127" cy="373840"/>
          </a:xfrm>
        </p:grpSpPr>
        <p:sp>
          <p:nvSpPr>
            <p:cNvPr id="85" name="Marvintick">
              <a:extLst>
                <a:ext uri="{FF2B5EF4-FFF2-40B4-BE49-F238E27FC236}">
                  <a16:creationId xmlns:a16="http://schemas.microsoft.com/office/drawing/2014/main" id="{5335869A-43E9-446B-BFE4-801C061578A6}"/>
                </a:ext>
              </a:extLst>
            </p:cNvPr>
            <p:cNvSpPr>
              <a:spLocks noChangeAspect="1"/>
            </p:cNvSpPr>
            <p:nvPr>
              <p:custDataLst>
                <p:tags r:id="rId18"/>
              </p:custDataLst>
            </p:nvPr>
          </p:nvSpPr>
          <p:spPr>
            <a:xfrm>
              <a:off x="3173971" y="1414471"/>
              <a:ext cx="399946" cy="262035"/>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Rectangle 20">
              <a:extLst>
                <a:ext uri="{FF2B5EF4-FFF2-40B4-BE49-F238E27FC236}">
                  <a16:creationId xmlns:a16="http://schemas.microsoft.com/office/drawing/2014/main" id="{1592BAF5-C525-48FF-BB40-D25502960EE2}"/>
                </a:ext>
              </a:extLst>
            </p:cNvPr>
            <p:cNvSpPr txBox="1">
              <a:spLocks/>
            </p:cNvSpPr>
            <p:nvPr>
              <p:custDataLst>
                <p:tags r:id="rId19"/>
              </p:custDataLst>
            </p:nvPr>
          </p:nvSpPr>
          <p:spPr>
            <a:xfrm>
              <a:off x="3781511" y="1302666"/>
              <a:ext cx="2079587" cy="35634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marL="1587" lvl="1" indent="0">
                <a:buNone/>
              </a:pPr>
              <a:r>
                <a:rPr lang="en-US" sz="1100" dirty="0"/>
                <a:t>Expanded field data feeding 360-degree view of the customer and vice versa</a:t>
              </a:r>
            </a:p>
          </p:txBody>
        </p:sp>
      </p:grpSp>
      <p:grpSp>
        <p:nvGrpSpPr>
          <p:cNvPr id="87" name="Group 86">
            <a:extLst>
              <a:ext uri="{FF2B5EF4-FFF2-40B4-BE49-F238E27FC236}">
                <a16:creationId xmlns:a16="http://schemas.microsoft.com/office/drawing/2014/main" id="{B89211C1-E070-460E-9ECC-A78F6BAA518E}"/>
              </a:ext>
            </a:extLst>
          </p:cNvPr>
          <p:cNvGrpSpPr/>
          <p:nvPr/>
        </p:nvGrpSpPr>
        <p:grpSpPr>
          <a:xfrm>
            <a:off x="6178575" y="5826911"/>
            <a:ext cx="2687127" cy="356340"/>
            <a:chOff x="3173971" y="1367318"/>
            <a:chExt cx="2687127" cy="356340"/>
          </a:xfrm>
        </p:grpSpPr>
        <p:sp>
          <p:nvSpPr>
            <p:cNvPr id="88" name="Marvintick">
              <a:extLst>
                <a:ext uri="{FF2B5EF4-FFF2-40B4-BE49-F238E27FC236}">
                  <a16:creationId xmlns:a16="http://schemas.microsoft.com/office/drawing/2014/main" id="{F0B91240-0543-4F9D-9B7D-7FA61E3E8198}"/>
                </a:ext>
              </a:extLst>
            </p:cNvPr>
            <p:cNvSpPr>
              <a:spLocks noChangeAspect="1"/>
            </p:cNvSpPr>
            <p:nvPr>
              <p:custDataLst>
                <p:tags r:id="rId16"/>
              </p:custDataLst>
            </p:nvPr>
          </p:nvSpPr>
          <p:spPr>
            <a:xfrm>
              <a:off x="3173971" y="1414471"/>
              <a:ext cx="399946" cy="262035"/>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Rectangle 20">
              <a:extLst>
                <a:ext uri="{FF2B5EF4-FFF2-40B4-BE49-F238E27FC236}">
                  <a16:creationId xmlns:a16="http://schemas.microsoft.com/office/drawing/2014/main" id="{0172E067-0D59-4ADE-A13C-3CE16A9CA84D}"/>
                </a:ext>
              </a:extLst>
            </p:cNvPr>
            <p:cNvSpPr txBox="1">
              <a:spLocks/>
            </p:cNvSpPr>
            <p:nvPr>
              <p:custDataLst>
                <p:tags r:id="rId17"/>
              </p:custDataLst>
            </p:nvPr>
          </p:nvSpPr>
          <p:spPr>
            <a:xfrm>
              <a:off x="3781511" y="1367318"/>
              <a:ext cx="2079587" cy="35634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marL="1587" lvl="1" indent="0">
                <a:buNone/>
              </a:pPr>
              <a:r>
                <a:rPr lang="en-US" sz="1100" dirty="0"/>
                <a:t>Outage and ADMS data must be properly governed to be communicated </a:t>
              </a:r>
            </a:p>
          </p:txBody>
        </p:sp>
      </p:grpSp>
      <p:grpSp>
        <p:nvGrpSpPr>
          <p:cNvPr id="90" name="Group 89">
            <a:extLst>
              <a:ext uri="{FF2B5EF4-FFF2-40B4-BE49-F238E27FC236}">
                <a16:creationId xmlns:a16="http://schemas.microsoft.com/office/drawing/2014/main" id="{2A091C92-FF2B-49EC-82AD-B490950DAEC2}"/>
              </a:ext>
            </a:extLst>
          </p:cNvPr>
          <p:cNvGrpSpPr/>
          <p:nvPr/>
        </p:nvGrpSpPr>
        <p:grpSpPr>
          <a:xfrm>
            <a:off x="6178575" y="2915421"/>
            <a:ext cx="2687127" cy="356340"/>
            <a:chOff x="3173971" y="1367318"/>
            <a:chExt cx="2687127" cy="356340"/>
          </a:xfrm>
        </p:grpSpPr>
        <p:sp>
          <p:nvSpPr>
            <p:cNvPr id="91" name="Marvintick">
              <a:extLst>
                <a:ext uri="{FF2B5EF4-FFF2-40B4-BE49-F238E27FC236}">
                  <a16:creationId xmlns:a16="http://schemas.microsoft.com/office/drawing/2014/main" id="{9978924D-1289-4C59-B737-4F94799972EC}"/>
                </a:ext>
              </a:extLst>
            </p:cNvPr>
            <p:cNvSpPr>
              <a:spLocks noChangeAspect="1"/>
            </p:cNvSpPr>
            <p:nvPr>
              <p:custDataLst>
                <p:tags r:id="rId14"/>
              </p:custDataLst>
            </p:nvPr>
          </p:nvSpPr>
          <p:spPr>
            <a:xfrm>
              <a:off x="3173971" y="1414471"/>
              <a:ext cx="399946" cy="262035"/>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Rectangle 20">
              <a:extLst>
                <a:ext uri="{FF2B5EF4-FFF2-40B4-BE49-F238E27FC236}">
                  <a16:creationId xmlns:a16="http://schemas.microsoft.com/office/drawing/2014/main" id="{80198D9A-955A-4D74-A4FA-0150948CBC32}"/>
                </a:ext>
              </a:extLst>
            </p:cNvPr>
            <p:cNvSpPr txBox="1">
              <a:spLocks/>
            </p:cNvSpPr>
            <p:nvPr>
              <p:custDataLst>
                <p:tags r:id="rId15"/>
              </p:custDataLst>
            </p:nvPr>
          </p:nvSpPr>
          <p:spPr>
            <a:xfrm>
              <a:off x="3781511" y="1367318"/>
              <a:ext cx="2079587" cy="356340"/>
            </a:xfrm>
            <a:prstGeom prst="rect">
              <a:avLst/>
            </a:prstGeom>
            <a:noFill/>
            <a:ln>
              <a:noFill/>
            </a:ln>
          </p:spPr>
          <p:txBody>
            <a:bodyPr vert="horz" lIns="0" tIns="0" rIns="0" bIns="0" rtlCol="0" anchor="t"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marL="1587" lvl="1" indent="0">
                <a:buNone/>
              </a:pPr>
              <a:r>
                <a:rPr lang="en-US" sz="1100" dirty="0"/>
                <a:t>Customer preference center allows outage </a:t>
              </a:r>
              <a:r>
                <a:rPr lang="en-US" sz="1100" dirty="0" err="1"/>
                <a:t>comms</a:t>
              </a:r>
              <a:r>
                <a:rPr lang="en-US" sz="1100" dirty="0"/>
                <a:t> options</a:t>
              </a:r>
            </a:p>
          </p:txBody>
        </p:sp>
      </p:grpSp>
      <p:sp>
        <p:nvSpPr>
          <p:cNvPr id="3" name="Rectangle 2">
            <a:extLst>
              <a:ext uri="{FF2B5EF4-FFF2-40B4-BE49-F238E27FC236}">
                <a16:creationId xmlns:a16="http://schemas.microsoft.com/office/drawing/2014/main" id="{69CF168F-B49F-4F8E-A3C9-C3BD0F302B9D}"/>
              </a:ext>
            </a:extLst>
          </p:cNvPr>
          <p:cNvSpPr/>
          <p:nvPr/>
        </p:nvSpPr>
        <p:spPr>
          <a:xfrm>
            <a:off x="665019" y="6373100"/>
            <a:ext cx="6040581" cy="250036"/>
          </a:xfrm>
          <a:prstGeom prst="rect">
            <a:avLst/>
          </a:prstGeom>
          <a:solidFill>
            <a:schemeClr val="accent5">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ysClr val="windowText" lastClr="000000"/>
                </a:solidFill>
              </a:rPr>
              <a:t>Note: Ameren plans to meet customer needs in the outage journey sooner than 5 years from now</a:t>
            </a:r>
          </a:p>
        </p:txBody>
      </p:sp>
    </p:spTree>
    <p:extLst>
      <p:ext uri="{BB962C8B-B14F-4D97-AF65-F5344CB8AC3E}">
        <p14:creationId xmlns:p14="http://schemas.microsoft.com/office/powerpoint/2010/main" val="24740196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0765693-F32A-4ACF-AD43-DC9FA9143D74}"/>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45804" name="think-cell Slide" r:id="rId13" imgW="473" imgH="473" progId="TCLayout.ActiveDocument.1">
                  <p:embed/>
                </p:oleObj>
              </mc:Choice>
              <mc:Fallback>
                <p:oleObj name="think-cell Slide" r:id="rId13" imgW="473" imgH="473" progId="TCLayout.ActiveDocument.1">
                  <p:embed/>
                  <p:pic>
                    <p:nvPicPr>
                      <p:cNvPr id="5" name="Object 4" hidden="1">
                        <a:extLst>
                          <a:ext uri="{FF2B5EF4-FFF2-40B4-BE49-F238E27FC236}">
                            <a16:creationId xmlns:a16="http://schemas.microsoft.com/office/drawing/2014/main" id="{70765693-F32A-4ACF-AD43-DC9FA9143D74}"/>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48EDADAC-2578-43C2-B0DF-ECBFC472AA0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6E4A726B-6F13-4BC3-9BEA-10085E66EA76}"/>
              </a:ext>
            </a:extLst>
          </p:cNvPr>
          <p:cNvSpPr>
            <a:spLocks noGrp="1"/>
          </p:cNvSpPr>
          <p:nvPr>
            <p:ph type="title"/>
          </p:nvPr>
        </p:nvSpPr>
        <p:spPr/>
        <p:txBody>
          <a:bodyPr/>
          <a:lstStyle/>
          <a:p>
            <a:fld id="{52698C75-28F6-4FB4-83CF-DF1E6C47EB8C}" type="datetime'Contents'">
              <a:rPr lang="en-US" altLang="en-US" smtClean="0"/>
              <a:pPr/>
              <a:t>Contents</a:t>
            </a:fld>
            <a:endParaRPr lang="en-US"/>
          </a:p>
        </p:txBody>
      </p:sp>
      <p:sp>
        <p:nvSpPr>
          <p:cNvPr id="18" name="Text Placeholder 2">
            <a:extLst>
              <a:ext uri="{FF2B5EF4-FFF2-40B4-BE49-F238E27FC236}">
                <a16:creationId xmlns:a16="http://schemas.microsoft.com/office/drawing/2014/main" id="{2D072C9A-7B25-41DE-85F7-1CBFC06574F1}"/>
              </a:ext>
            </a:extLst>
          </p:cNvPr>
          <p:cNvSpPr>
            <a:spLocks noGrp="1"/>
          </p:cNvSpPr>
          <p:nvPr>
            <p:custDataLst>
              <p:tags r:id="rId4"/>
            </p:custDataLst>
          </p:nvPr>
        </p:nvSpPr>
        <p:spPr bwMode="gray">
          <a:xfrm>
            <a:off x="2701483" y="1624429"/>
            <a:ext cx="3756025" cy="406400"/>
          </a:xfrm>
          <a:prstGeom prst="rect">
            <a:avLst/>
          </a:prstGeom>
          <a:solidFill>
            <a:schemeClr val="bg1"/>
          </a:solidFill>
          <a:ln w="9525">
            <a:solidFill>
              <a:schemeClr val="bg1"/>
            </a:solidFill>
          </a:ln>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Introduction</a:t>
            </a:r>
            <a:endParaRPr lang="en-US" dirty="0"/>
          </a:p>
        </p:txBody>
      </p:sp>
      <p:sp>
        <p:nvSpPr>
          <p:cNvPr id="2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5"/>
            </p:custDataLst>
          </p:nvPr>
        </p:nvSpPr>
        <p:spPr bwMode="gray">
          <a:xfrm>
            <a:off x="2896355" y="2473037"/>
            <a:ext cx="3756025" cy="407988"/>
          </a:xfrm>
          <a:prstGeom prst="rect">
            <a:avLst/>
          </a:prstGeom>
          <a:solidFill>
            <a:schemeClr val="bg1"/>
          </a:solidFill>
          <a:ln w="9525">
            <a:noFill/>
          </a:ln>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1 Roadmap (Executive Level)</a:t>
            </a:r>
            <a:endParaRPr lang="en-US" dirty="0"/>
          </a:p>
        </p:txBody>
      </p:sp>
      <p:sp>
        <p:nvSpPr>
          <p:cNvPr id="12" name="Text Placeholder 2">
            <a:hlinkClick r:id="rId16" action="ppaction://hlinksldjump"/>
            <a:extLst>
              <a:ext uri="{FF2B5EF4-FFF2-40B4-BE49-F238E27FC236}">
                <a16:creationId xmlns:a16="http://schemas.microsoft.com/office/drawing/2014/main" id="{54675E77-1A64-4917-A7A6-41DC307BA97A}"/>
              </a:ext>
            </a:extLst>
          </p:cNvPr>
          <p:cNvSpPr>
            <a:spLocks noGrp="1"/>
          </p:cNvSpPr>
          <p:nvPr>
            <p:custDataLst>
              <p:tags r:id="rId6"/>
            </p:custDataLst>
          </p:nvPr>
        </p:nvSpPr>
        <p:spPr bwMode="gray">
          <a:xfrm>
            <a:off x="2896355" y="2881024"/>
            <a:ext cx="3756025" cy="406400"/>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6"/>
                </a:solidFill>
              </a14:hiddenLine>
            </a:ext>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a:t>Level 2 Roadmaps (Package)</a:t>
            </a:r>
            <a:endParaRPr lang="en-US" dirty="0"/>
          </a:p>
        </p:txBody>
      </p:sp>
      <p:sp>
        <p:nvSpPr>
          <p:cNvPr id="15" name="Text Placeholder 2">
            <a:hlinkClick r:id="rId17" action="ppaction://hlinksldjump"/>
            <a:extLst>
              <a:ext uri="{FF2B5EF4-FFF2-40B4-BE49-F238E27FC236}">
                <a16:creationId xmlns:a16="http://schemas.microsoft.com/office/drawing/2014/main" id="{8CEF3071-A004-411A-97E5-0251DFC84C3A}"/>
              </a:ext>
            </a:extLst>
          </p:cNvPr>
          <p:cNvSpPr>
            <a:spLocks noGrp="1"/>
          </p:cNvSpPr>
          <p:nvPr>
            <p:custDataLst>
              <p:tags r:id="rId7"/>
            </p:custDataLst>
          </p:nvPr>
        </p:nvSpPr>
        <p:spPr bwMode="gray">
          <a:xfrm>
            <a:off x="2896355" y="3287424"/>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6"/>
                </a:solidFill>
              </a14:hiddenLine>
            </a:ext>
          </a:extLst>
        </p:spPr>
        <p:txBody>
          <a:bodyPr vert="horz" wrap="none" lIns="80963" tIns="80963" rIns="0" bIns="825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3 Roadmaps </a:t>
            </a:r>
            <a:r>
              <a:rPr lang="en-US" altLang="en-US"/>
              <a:t>(Technology)</a:t>
            </a:r>
            <a:endParaRPr lang="en-US" dirty="0"/>
          </a:p>
        </p:txBody>
      </p:sp>
      <p:sp>
        <p:nvSpPr>
          <p:cNvPr id="20" name="Text Placeholder 2">
            <a:hlinkClick r:id="rId18" action="ppaction://hlinksldjump"/>
            <a:extLst>
              <a:ext uri="{FF2B5EF4-FFF2-40B4-BE49-F238E27FC236}">
                <a16:creationId xmlns:a16="http://schemas.microsoft.com/office/drawing/2014/main" id="{994B79D9-2855-4411-AA43-B914E6B99B2F}"/>
              </a:ext>
            </a:extLst>
          </p:cNvPr>
          <p:cNvSpPr>
            <a:spLocks noGrp="1"/>
          </p:cNvSpPr>
          <p:nvPr>
            <p:custDataLst>
              <p:tags r:id="rId8"/>
            </p:custDataLst>
          </p:nvPr>
        </p:nvSpPr>
        <p:spPr bwMode="gray">
          <a:xfrm>
            <a:off x="2896355" y="3695412"/>
            <a:ext cx="3756025" cy="406400"/>
          </a:xfrm>
          <a:prstGeom prst="rect">
            <a:avLst/>
          </a:prstGeom>
          <a:solidFill>
            <a:schemeClr val="accent1">
              <a:lumMod val="90000"/>
            </a:schemeClr>
          </a:solidFill>
          <a:ln w="9525">
            <a:noFill/>
          </a:ln>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b="1" dirty="0"/>
              <a:t>Level 4 Roadmaps (Journey)</a:t>
            </a:r>
            <a:endParaRPr lang="en-US" b="1" dirty="0"/>
          </a:p>
        </p:txBody>
      </p:sp>
      <p:sp>
        <p:nvSpPr>
          <p:cNvPr id="10"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9"/>
            </p:custDataLst>
          </p:nvPr>
        </p:nvSpPr>
        <p:spPr bwMode="gray">
          <a:xfrm>
            <a:off x="2701482" y="2065049"/>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5 Year View</a:t>
            </a:r>
            <a:endParaRPr lang="en-US" dirty="0"/>
          </a:p>
        </p:txBody>
      </p:sp>
      <p:sp>
        <p:nvSpPr>
          <p:cNvPr id="1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0"/>
            </p:custDataLst>
          </p:nvPr>
        </p:nvSpPr>
        <p:spPr bwMode="gray">
          <a:xfrm>
            <a:off x="2701481" y="4101811"/>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4 Quarter View</a:t>
            </a:r>
            <a:endParaRPr lang="en-US" dirty="0"/>
          </a:p>
        </p:txBody>
      </p:sp>
      <p:sp>
        <p:nvSpPr>
          <p:cNvPr id="13"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1"/>
            </p:custDataLst>
          </p:nvPr>
        </p:nvSpPr>
        <p:spPr bwMode="gray">
          <a:xfrm>
            <a:off x="2701480" y="4449083"/>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3 Month View</a:t>
            </a:r>
            <a:endParaRPr lang="en-US" dirty="0"/>
          </a:p>
        </p:txBody>
      </p:sp>
    </p:spTree>
    <p:extLst>
      <p:ext uri="{BB962C8B-B14F-4D97-AF65-F5344CB8AC3E}">
        <p14:creationId xmlns:p14="http://schemas.microsoft.com/office/powerpoint/2010/main" val="39838779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29538724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4360" name="think-cell Slide" r:id="rId102" imgW="473" imgH="473" progId="TCLayout.ActiveDocument.1">
                  <p:embed/>
                </p:oleObj>
              </mc:Choice>
              <mc:Fallback>
                <p:oleObj name="think-cell Slide" r:id="rId102"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103"/>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55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Outage Level 4 Roadmap</a:t>
            </a:r>
          </a:p>
        </p:txBody>
      </p:sp>
      <p:grpSp>
        <p:nvGrpSpPr>
          <p:cNvPr id="78" name="Group 77">
            <a:extLst>
              <a:ext uri="{FF2B5EF4-FFF2-40B4-BE49-F238E27FC236}">
                <a16:creationId xmlns:a16="http://schemas.microsoft.com/office/drawing/2014/main" id="{B2C72BA6-9714-4394-B5C7-6993E4171594}"/>
              </a:ext>
            </a:extLst>
          </p:cNvPr>
          <p:cNvGrpSpPr/>
          <p:nvPr/>
        </p:nvGrpSpPr>
        <p:grpSpPr>
          <a:xfrm>
            <a:off x="7047971" y="245287"/>
            <a:ext cx="1921086" cy="256314"/>
            <a:chOff x="6860421" y="245287"/>
            <a:chExt cx="1921086" cy="256314"/>
          </a:xfrm>
        </p:grpSpPr>
        <p:grpSp>
          <p:nvGrpSpPr>
            <p:cNvPr id="79" name="Group 78">
              <a:extLst>
                <a:ext uri="{FF2B5EF4-FFF2-40B4-BE49-F238E27FC236}">
                  <a16:creationId xmlns:a16="http://schemas.microsoft.com/office/drawing/2014/main" id="{1888AF43-DB8E-43FA-932A-26765E7394E7}"/>
                </a:ext>
              </a:extLst>
            </p:cNvPr>
            <p:cNvGrpSpPr/>
            <p:nvPr/>
          </p:nvGrpSpPr>
          <p:grpSpPr>
            <a:xfrm>
              <a:off x="8049152" y="250957"/>
              <a:ext cx="111087" cy="250644"/>
              <a:chOff x="8030103" y="250957"/>
              <a:chExt cx="111087" cy="250644"/>
            </a:xfrm>
          </p:grpSpPr>
          <p:sp>
            <p:nvSpPr>
              <p:cNvPr id="87" name="RectangleLegend1">
                <a:extLst>
                  <a:ext uri="{FF2B5EF4-FFF2-40B4-BE49-F238E27FC236}">
                    <a16:creationId xmlns:a16="http://schemas.microsoft.com/office/drawing/2014/main" id="{B4803EB6-DA6A-4735-A959-FCB2B556C39A}"/>
                  </a:ext>
                </a:extLst>
              </p:cNvPr>
              <p:cNvSpPr>
                <a:spLocks noChangeArrowheads="1"/>
              </p:cNvSpPr>
              <p:nvPr/>
            </p:nvSpPr>
            <p:spPr bwMode="auto">
              <a:xfrm>
                <a:off x="8030103" y="250957"/>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600" baseline="0" dirty="0">
                  <a:latin typeface="+mn-lt"/>
                  <a:ea typeface="+mn-ea"/>
                </a:endParaRPr>
              </a:p>
            </p:txBody>
          </p:sp>
          <p:sp>
            <p:nvSpPr>
              <p:cNvPr id="88" name="RectangleLegend3">
                <a:extLst>
                  <a:ext uri="{FF2B5EF4-FFF2-40B4-BE49-F238E27FC236}">
                    <a16:creationId xmlns:a16="http://schemas.microsoft.com/office/drawing/2014/main" id="{CE8A9120-182C-4330-869E-B60A7B4F5EC1}"/>
                  </a:ext>
                </a:extLst>
              </p:cNvPr>
              <p:cNvSpPr>
                <a:spLocks noChangeArrowheads="1"/>
              </p:cNvSpPr>
              <p:nvPr/>
            </p:nvSpPr>
            <p:spPr bwMode="auto">
              <a:xfrm>
                <a:off x="8030103" y="389831"/>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600" baseline="0" dirty="0">
                  <a:latin typeface="+mn-lt"/>
                  <a:ea typeface="+mn-ea"/>
                </a:endParaRPr>
              </a:p>
            </p:txBody>
          </p:sp>
        </p:grpSp>
        <p:sp>
          <p:nvSpPr>
            <p:cNvPr id="80" name="Legend1">
              <a:extLst>
                <a:ext uri="{FF2B5EF4-FFF2-40B4-BE49-F238E27FC236}">
                  <a16:creationId xmlns:a16="http://schemas.microsoft.com/office/drawing/2014/main" id="{1B945BAF-C292-4A85-AAEA-C3E90DFB69E6}"/>
                </a:ext>
              </a:extLst>
            </p:cNvPr>
            <p:cNvSpPr>
              <a:spLocks noChangeArrowheads="1"/>
            </p:cNvSpPr>
            <p:nvPr/>
          </p:nvSpPr>
          <p:spPr bwMode="auto">
            <a:xfrm>
              <a:off x="8206028" y="245287"/>
              <a:ext cx="448841"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Foundational</a:t>
              </a:r>
              <a:endParaRPr lang="x-none" sz="600" baseline="0" dirty="0">
                <a:latin typeface="+mn-lt"/>
                <a:ea typeface="+mn-ea"/>
              </a:endParaRPr>
            </a:p>
          </p:txBody>
        </p:sp>
        <p:sp>
          <p:nvSpPr>
            <p:cNvPr id="81" name="Legend3">
              <a:extLst>
                <a:ext uri="{FF2B5EF4-FFF2-40B4-BE49-F238E27FC236}">
                  <a16:creationId xmlns:a16="http://schemas.microsoft.com/office/drawing/2014/main" id="{A6660810-FACD-46BD-AA15-02F772519E35}"/>
                </a:ext>
              </a:extLst>
            </p:cNvPr>
            <p:cNvSpPr>
              <a:spLocks noChangeArrowheads="1"/>
            </p:cNvSpPr>
            <p:nvPr/>
          </p:nvSpPr>
          <p:spPr bwMode="auto">
            <a:xfrm>
              <a:off x="8206028" y="384161"/>
              <a:ext cx="575479"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On-going activity</a:t>
              </a:r>
              <a:endParaRPr lang="x-none" sz="600" baseline="0" dirty="0">
                <a:latin typeface="+mn-lt"/>
                <a:ea typeface="+mn-ea"/>
              </a:endParaRPr>
            </a:p>
          </p:txBody>
        </p:sp>
        <p:grpSp>
          <p:nvGrpSpPr>
            <p:cNvPr id="82" name="Group 81">
              <a:extLst>
                <a:ext uri="{FF2B5EF4-FFF2-40B4-BE49-F238E27FC236}">
                  <a16:creationId xmlns:a16="http://schemas.microsoft.com/office/drawing/2014/main" id="{C08EA4E4-0DD2-4092-BAFA-B7D1131DE176}"/>
                </a:ext>
              </a:extLst>
            </p:cNvPr>
            <p:cNvGrpSpPr/>
            <p:nvPr/>
          </p:nvGrpSpPr>
          <p:grpSpPr>
            <a:xfrm>
              <a:off x="6860421" y="250957"/>
              <a:ext cx="111087" cy="250644"/>
              <a:chOff x="6536573" y="250957"/>
              <a:chExt cx="111087" cy="250644"/>
            </a:xfrm>
          </p:grpSpPr>
          <p:sp>
            <p:nvSpPr>
              <p:cNvPr id="85" name="RectangleLegend2">
                <a:extLst>
                  <a:ext uri="{FF2B5EF4-FFF2-40B4-BE49-F238E27FC236}">
                    <a16:creationId xmlns:a16="http://schemas.microsoft.com/office/drawing/2014/main" id="{E8A9C1BB-EE25-48C8-91E5-2E8F54DCCE66}"/>
                  </a:ext>
                </a:extLst>
              </p:cNvPr>
              <p:cNvSpPr>
                <a:spLocks noChangeArrowheads="1"/>
              </p:cNvSpPr>
              <p:nvPr/>
            </p:nvSpPr>
            <p:spPr bwMode="auto">
              <a:xfrm>
                <a:off x="6536573" y="389831"/>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600" baseline="0" dirty="0">
                  <a:latin typeface="+mn-lt"/>
                  <a:ea typeface="+mn-ea"/>
                </a:endParaRPr>
              </a:p>
            </p:txBody>
          </p:sp>
          <p:sp>
            <p:nvSpPr>
              <p:cNvPr id="86" name="RectangleLegend1">
                <a:extLst>
                  <a:ext uri="{FF2B5EF4-FFF2-40B4-BE49-F238E27FC236}">
                    <a16:creationId xmlns:a16="http://schemas.microsoft.com/office/drawing/2014/main" id="{36A66B2B-E07F-4225-B52B-B78655AFA278}"/>
                  </a:ext>
                </a:extLst>
              </p:cNvPr>
              <p:cNvSpPr>
                <a:spLocks noChangeArrowheads="1"/>
              </p:cNvSpPr>
              <p:nvPr/>
            </p:nvSpPr>
            <p:spPr bwMode="auto">
              <a:xfrm>
                <a:off x="6536573" y="250957"/>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600" b="1" baseline="0" dirty="0">
                  <a:solidFill>
                    <a:schemeClr val="lt1"/>
                  </a:solidFill>
                  <a:latin typeface="+mn-lt"/>
                  <a:ea typeface="+mn-ea"/>
                </a:endParaRPr>
              </a:p>
            </p:txBody>
          </p:sp>
        </p:grpSp>
        <p:sp>
          <p:nvSpPr>
            <p:cNvPr id="83" name="Legend2">
              <a:extLst>
                <a:ext uri="{FF2B5EF4-FFF2-40B4-BE49-F238E27FC236}">
                  <a16:creationId xmlns:a16="http://schemas.microsoft.com/office/drawing/2014/main" id="{696B38EC-B412-4C1C-9B8D-A78224A163BB}"/>
                </a:ext>
              </a:extLst>
            </p:cNvPr>
            <p:cNvSpPr>
              <a:spLocks noChangeArrowheads="1"/>
            </p:cNvSpPr>
            <p:nvPr/>
          </p:nvSpPr>
          <p:spPr bwMode="auto">
            <a:xfrm>
              <a:off x="7017296" y="384161"/>
              <a:ext cx="580287"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Package specific</a:t>
              </a:r>
              <a:endParaRPr lang="x-none" sz="600" baseline="0" dirty="0">
                <a:latin typeface="+mn-lt"/>
                <a:ea typeface="+mn-ea"/>
              </a:endParaRPr>
            </a:p>
          </p:txBody>
        </p:sp>
        <p:sp>
          <p:nvSpPr>
            <p:cNvPr id="84" name="Legend1">
              <a:extLst>
                <a:ext uri="{FF2B5EF4-FFF2-40B4-BE49-F238E27FC236}">
                  <a16:creationId xmlns:a16="http://schemas.microsoft.com/office/drawing/2014/main" id="{FD099B7B-B286-4D12-9429-128291C76F2B}"/>
                </a:ext>
              </a:extLst>
            </p:cNvPr>
            <p:cNvSpPr>
              <a:spLocks noChangeArrowheads="1"/>
            </p:cNvSpPr>
            <p:nvPr/>
          </p:nvSpPr>
          <p:spPr bwMode="auto">
            <a:xfrm>
              <a:off x="7017296" y="245287"/>
              <a:ext cx="963405"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Innovation – Timing Flexible</a:t>
              </a:r>
              <a:endParaRPr lang="x-none" sz="600" baseline="0" dirty="0">
                <a:latin typeface="+mn-lt"/>
                <a:ea typeface="+mn-ea"/>
              </a:endParaRPr>
            </a:p>
          </p:txBody>
        </p:sp>
      </p:grpSp>
      <p:sp>
        <p:nvSpPr>
          <p:cNvPr id="89" name="Text Placeholder 2">
            <a:extLst>
              <a:ext uri="{FF2B5EF4-FFF2-40B4-BE49-F238E27FC236}">
                <a16:creationId xmlns:a16="http://schemas.microsoft.com/office/drawing/2014/main" id="{22352294-26B8-4120-A156-CE8400C681D2}"/>
              </a:ext>
            </a:extLst>
          </p:cNvPr>
          <p:cNvSpPr>
            <a:spLocks noGrp="1"/>
          </p:cNvSpPr>
          <p:nvPr>
            <p:custDataLst>
              <p:tags r:id="rId4"/>
            </p:custDataLst>
          </p:nvPr>
        </p:nvSpPr>
        <p:spPr bwMode="auto">
          <a:xfrm>
            <a:off x="5689600" y="549275"/>
            <a:ext cx="78898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4B126BD-429D-4010-B693-B42D5FAAA97C}" type="datetime'2''''''''''''''''''''''01''''''''''''''''''9'''''''''''''''">
              <a:rPr lang="en-US" altLang="en-US" sz="550" b="1" smtClean="0">
                <a:solidFill>
                  <a:schemeClr val="accent3"/>
                </a:solidFill>
                <a:sym typeface="+mn-lt"/>
              </a:rPr>
              <a:pPr/>
              <a:t>2019</a:t>
            </a:fld>
            <a:endParaRPr lang="en-US" sz="550" b="1" dirty="0">
              <a:solidFill>
                <a:schemeClr val="accent3"/>
              </a:solidFill>
              <a:sym typeface="+mn-lt"/>
            </a:endParaRPr>
          </a:p>
        </p:txBody>
      </p:sp>
      <p:sp>
        <p:nvSpPr>
          <p:cNvPr id="98" name="Text Placeholder 2">
            <a:extLst>
              <a:ext uri="{FF2B5EF4-FFF2-40B4-BE49-F238E27FC236}">
                <a16:creationId xmlns:a16="http://schemas.microsoft.com/office/drawing/2014/main" id="{86782260-5A9A-4BDA-8D89-1E8B06D3DA55}"/>
              </a:ext>
            </a:extLst>
          </p:cNvPr>
          <p:cNvSpPr>
            <a:spLocks noGrp="1"/>
          </p:cNvSpPr>
          <p:nvPr>
            <p:custDataLst>
              <p:tags r:id="rId5"/>
            </p:custDataLst>
          </p:nvPr>
        </p:nvSpPr>
        <p:spPr bwMode="auto">
          <a:xfrm>
            <a:off x="6478588" y="549275"/>
            <a:ext cx="79216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0D02463-95C1-42D9-84A6-441511DA062F}" type="datetime'''''''''''''2''''''''''''''0''''2''''0'''''''''''''">
              <a:rPr lang="en-US" altLang="en-US" sz="550" b="1" smtClean="0">
                <a:solidFill>
                  <a:schemeClr val="accent3"/>
                </a:solidFill>
              </a:rPr>
              <a:pPr/>
              <a:t>2020</a:t>
            </a:fld>
            <a:endParaRPr lang="en-US" sz="550" b="1" dirty="0">
              <a:solidFill>
                <a:schemeClr val="accent3"/>
              </a:solidFill>
              <a:sym typeface="+mn-lt"/>
            </a:endParaRPr>
          </a:p>
        </p:txBody>
      </p:sp>
      <p:sp>
        <p:nvSpPr>
          <p:cNvPr id="99" name="Text Placeholder 2">
            <a:extLst>
              <a:ext uri="{FF2B5EF4-FFF2-40B4-BE49-F238E27FC236}">
                <a16:creationId xmlns:a16="http://schemas.microsoft.com/office/drawing/2014/main" id="{4C6EDAC0-43DB-40FA-82B8-BDA4C5DC5697}"/>
              </a:ext>
            </a:extLst>
          </p:cNvPr>
          <p:cNvSpPr>
            <a:spLocks noGrp="1"/>
          </p:cNvSpPr>
          <p:nvPr>
            <p:custDataLst>
              <p:tags r:id="rId6"/>
            </p:custDataLst>
          </p:nvPr>
        </p:nvSpPr>
        <p:spPr bwMode="auto">
          <a:xfrm>
            <a:off x="7270750" y="549275"/>
            <a:ext cx="78898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CF37784-963D-46F6-8D4C-87D78C87872F}" type="datetime'''''''2''''''''''''0''''2''1'''''''">
              <a:rPr lang="en-US" altLang="en-US" sz="550" b="1" smtClean="0">
                <a:solidFill>
                  <a:schemeClr val="accent3"/>
                </a:solidFill>
              </a:rPr>
              <a:pPr/>
              <a:t>2021</a:t>
            </a:fld>
            <a:endParaRPr lang="en-US" sz="550" b="1" dirty="0">
              <a:solidFill>
                <a:schemeClr val="accent3"/>
              </a:solidFill>
              <a:sym typeface="+mn-lt"/>
            </a:endParaRPr>
          </a:p>
        </p:txBody>
      </p:sp>
      <p:sp>
        <p:nvSpPr>
          <p:cNvPr id="100" name="Text Placeholder 2">
            <a:extLst>
              <a:ext uri="{FF2B5EF4-FFF2-40B4-BE49-F238E27FC236}">
                <a16:creationId xmlns:a16="http://schemas.microsoft.com/office/drawing/2014/main" id="{2090BC7A-15CA-41E7-A0E3-2A57D12EB72A}"/>
              </a:ext>
            </a:extLst>
          </p:cNvPr>
          <p:cNvSpPr>
            <a:spLocks noGrp="1"/>
          </p:cNvSpPr>
          <p:nvPr>
            <p:custDataLst>
              <p:tags r:id="rId7"/>
            </p:custDataLst>
          </p:nvPr>
        </p:nvSpPr>
        <p:spPr bwMode="auto">
          <a:xfrm>
            <a:off x="8059738" y="549275"/>
            <a:ext cx="19526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4C59B8F-F7F7-4E3C-A9BB-19D7C0CF3A6F}" type="datetime'''''''''''''''''''2''''''''''0''''2''''''''''2'''''''''">
              <a:rPr lang="en-US" altLang="en-US" sz="550" b="1" smtClean="0">
                <a:solidFill>
                  <a:schemeClr val="accent3"/>
                </a:solidFill>
              </a:rPr>
              <a:pPr/>
              <a:t>2022</a:t>
            </a:fld>
            <a:endParaRPr lang="en-US" sz="550" b="1" dirty="0">
              <a:solidFill>
                <a:schemeClr val="accent3"/>
              </a:solidFill>
              <a:sym typeface="+mn-lt"/>
            </a:endParaRPr>
          </a:p>
        </p:txBody>
      </p:sp>
      <p:sp>
        <p:nvSpPr>
          <p:cNvPr id="102" name="Text Placeholder 2">
            <a:extLst>
              <a:ext uri="{FF2B5EF4-FFF2-40B4-BE49-F238E27FC236}">
                <a16:creationId xmlns:a16="http://schemas.microsoft.com/office/drawing/2014/main" id="{ED51621F-3F38-4A92-965E-7D4521F2303B}"/>
              </a:ext>
            </a:extLst>
          </p:cNvPr>
          <p:cNvSpPr>
            <a:spLocks noGrp="1"/>
          </p:cNvSpPr>
          <p:nvPr>
            <p:custDataLst>
              <p:tags r:id="rId8"/>
            </p:custDataLst>
          </p:nvPr>
        </p:nvSpPr>
        <p:spPr bwMode="auto">
          <a:xfrm>
            <a:off x="5689600" y="696913"/>
            <a:ext cx="19526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738083E-8B60-4EDB-87DF-EB2BA5E1E00C}" type="datetime'''''''''''''''''Q''''1'''''''''">
              <a:rPr lang="en-US" altLang="en-US" sz="550" b="1" smtClean="0">
                <a:solidFill>
                  <a:schemeClr val="accent3"/>
                </a:solidFill>
                <a:sym typeface="+mn-lt"/>
              </a:rPr>
              <a:pPr/>
              <a:t>Q1</a:t>
            </a:fld>
            <a:endParaRPr lang="en-US" sz="550" b="1" dirty="0">
              <a:solidFill>
                <a:schemeClr val="accent3"/>
              </a:solidFill>
              <a:sym typeface="+mn-lt"/>
            </a:endParaRPr>
          </a:p>
        </p:txBody>
      </p:sp>
      <p:sp>
        <p:nvSpPr>
          <p:cNvPr id="104" name="Text Placeholder 2">
            <a:extLst>
              <a:ext uri="{FF2B5EF4-FFF2-40B4-BE49-F238E27FC236}">
                <a16:creationId xmlns:a16="http://schemas.microsoft.com/office/drawing/2014/main" id="{662E8DC5-8B35-4687-9A4E-9E9A3F2A2BF1}"/>
              </a:ext>
            </a:extLst>
          </p:cNvPr>
          <p:cNvSpPr>
            <a:spLocks noGrp="1"/>
          </p:cNvSpPr>
          <p:nvPr>
            <p:custDataLst>
              <p:tags r:id="rId9"/>
            </p:custDataLst>
          </p:nvPr>
        </p:nvSpPr>
        <p:spPr bwMode="auto">
          <a:xfrm>
            <a:off x="5884862" y="696913"/>
            <a:ext cx="196850"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74CB03E-C27D-4C7F-AF91-D9EBEB552DEC}" type="datetime'''''''''Q''''2'''''''''''''''''''''''''''''''''''">
              <a:rPr lang="en-US" altLang="en-US" sz="550" b="1" smtClean="0">
                <a:solidFill>
                  <a:schemeClr val="accent3"/>
                </a:solidFill>
              </a:rPr>
              <a:pPr/>
              <a:t>Q2</a:t>
            </a:fld>
            <a:endParaRPr lang="en-US" sz="550" b="1" dirty="0">
              <a:solidFill>
                <a:schemeClr val="accent3"/>
              </a:solidFill>
              <a:sym typeface="+mn-lt"/>
            </a:endParaRPr>
          </a:p>
        </p:txBody>
      </p:sp>
      <p:sp>
        <p:nvSpPr>
          <p:cNvPr id="105" name="Text Placeholder 2">
            <a:extLst>
              <a:ext uri="{FF2B5EF4-FFF2-40B4-BE49-F238E27FC236}">
                <a16:creationId xmlns:a16="http://schemas.microsoft.com/office/drawing/2014/main" id="{FCBE4F3D-DBB6-432B-A3CF-E52F68E904A2}"/>
              </a:ext>
            </a:extLst>
          </p:cNvPr>
          <p:cNvSpPr>
            <a:spLocks noGrp="1"/>
          </p:cNvSpPr>
          <p:nvPr>
            <p:custDataLst>
              <p:tags r:id="rId10"/>
            </p:custDataLst>
          </p:nvPr>
        </p:nvSpPr>
        <p:spPr bwMode="auto">
          <a:xfrm>
            <a:off x="6081712" y="696913"/>
            <a:ext cx="19843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64BACFB-9E4B-4274-9FEE-476670F89467}" type="datetime'''''''''''''''''''''''''''''''''''''''''''''''Q3'''">
              <a:rPr lang="en-US" altLang="en-US" sz="550" b="1" smtClean="0">
                <a:solidFill>
                  <a:schemeClr val="accent3"/>
                </a:solidFill>
              </a:rPr>
              <a:pPr/>
              <a:t>Q3</a:t>
            </a:fld>
            <a:endParaRPr lang="en-US" sz="550" b="1" dirty="0">
              <a:solidFill>
                <a:schemeClr val="accent3"/>
              </a:solidFill>
              <a:sym typeface="+mn-lt"/>
            </a:endParaRPr>
          </a:p>
        </p:txBody>
      </p:sp>
      <p:sp>
        <p:nvSpPr>
          <p:cNvPr id="106" name="Text Placeholder 2">
            <a:extLst>
              <a:ext uri="{FF2B5EF4-FFF2-40B4-BE49-F238E27FC236}">
                <a16:creationId xmlns:a16="http://schemas.microsoft.com/office/drawing/2014/main" id="{A6BFE08B-6511-4713-B3A6-64967E2B3001}"/>
              </a:ext>
            </a:extLst>
          </p:cNvPr>
          <p:cNvSpPr>
            <a:spLocks noGrp="1"/>
          </p:cNvSpPr>
          <p:nvPr>
            <p:custDataLst>
              <p:tags r:id="rId11"/>
            </p:custDataLst>
          </p:nvPr>
        </p:nvSpPr>
        <p:spPr bwMode="auto">
          <a:xfrm>
            <a:off x="6280149" y="696913"/>
            <a:ext cx="19843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A582DDC-6E8B-448F-939F-F9A6DB233490}" type="datetime'''''''Q''''4'''''''''''''''''''''''''''''''''''''''">
              <a:rPr lang="en-US" altLang="en-US" sz="550" b="1" smtClean="0">
                <a:solidFill>
                  <a:schemeClr val="accent3"/>
                </a:solidFill>
              </a:rPr>
              <a:pPr/>
              <a:t>Q4</a:t>
            </a:fld>
            <a:endParaRPr lang="en-US" sz="550" b="1" dirty="0">
              <a:solidFill>
                <a:schemeClr val="accent3"/>
              </a:solidFill>
              <a:sym typeface="+mn-lt"/>
            </a:endParaRPr>
          </a:p>
        </p:txBody>
      </p:sp>
      <p:sp>
        <p:nvSpPr>
          <p:cNvPr id="107" name="Text Placeholder 2">
            <a:extLst>
              <a:ext uri="{FF2B5EF4-FFF2-40B4-BE49-F238E27FC236}">
                <a16:creationId xmlns:a16="http://schemas.microsoft.com/office/drawing/2014/main" id="{21633B1F-F05B-4F97-96DB-E86AC3B30D3D}"/>
              </a:ext>
            </a:extLst>
          </p:cNvPr>
          <p:cNvSpPr>
            <a:spLocks noGrp="1"/>
          </p:cNvSpPr>
          <p:nvPr>
            <p:custDataLst>
              <p:tags r:id="rId12"/>
            </p:custDataLst>
          </p:nvPr>
        </p:nvSpPr>
        <p:spPr bwMode="auto">
          <a:xfrm>
            <a:off x="6478587" y="696913"/>
            <a:ext cx="196850"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DB7D340-6F9D-47F6-933C-81DBDBB9F346}" type="datetime'''''''Q''''''''''1'">
              <a:rPr lang="en-US" altLang="en-US" sz="550" b="1" smtClean="0">
                <a:solidFill>
                  <a:schemeClr val="accent3"/>
                </a:solidFill>
              </a:rPr>
              <a:pPr/>
              <a:t>Q1</a:t>
            </a:fld>
            <a:endParaRPr lang="en-US" sz="550" b="1" dirty="0">
              <a:solidFill>
                <a:schemeClr val="accent3"/>
              </a:solidFill>
              <a:sym typeface="+mn-lt"/>
            </a:endParaRPr>
          </a:p>
        </p:txBody>
      </p:sp>
      <p:sp>
        <p:nvSpPr>
          <p:cNvPr id="108" name="Text Placeholder 2">
            <a:extLst>
              <a:ext uri="{FF2B5EF4-FFF2-40B4-BE49-F238E27FC236}">
                <a16:creationId xmlns:a16="http://schemas.microsoft.com/office/drawing/2014/main" id="{864A2F08-9E72-4B1A-A330-E68430CC686A}"/>
              </a:ext>
            </a:extLst>
          </p:cNvPr>
          <p:cNvSpPr>
            <a:spLocks noGrp="1"/>
          </p:cNvSpPr>
          <p:nvPr>
            <p:custDataLst>
              <p:tags r:id="rId13"/>
            </p:custDataLst>
          </p:nvPr>
        </p:nvSpPr>
        <p:spPr bwMode="auto">
          <a:xfrm>
            <a:off x="6675437" y="696913"/>
            <a:ext cx="196850"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5D0CB7C-BF6A-45AF-99C6-FB2811FA93A6}" type="datetime'''''''''''''Q''''''''2'''''''''''''">
              <a:rPr lang="en-US" altLang="en-US" sz="550" b="1" smtClean="0">
                <a:solidFill>
                  <a:schemeClr val="accent3"/>
                </a:solidFill>
              </a:rPr>
              <a:pPr/>
              <a:t>Q2</a:t>
            </a:fld>
            <a:endParaRPr lang="en-US" sz="550" b="1" dirty="0">
              <a:solidFill>
                <a:schemeClr val="accent3"/>
              </a:solidFill>
              <a:sym typeface="+mn-lt"/>
            </a:endParaRPr>
          </a:p>
        </p:txBody>
      </p:sp>
      <p:sp>
        <p:nvSpPr>
          <p:cNvPr id="109" name="Text Placeholder 2">
            <a:extLst>
              <a:ext uri="{FF2B5EF4-FFF2-40B4-BE49-F238E27FC236}">
                <a16:creationId xmlns:a16="http://schemas.microsoft.com/office/drawing/2014/main" id="{9D71D0B6-2F78-45B5-81B3-B028C46A90EB}"/>
              </a:ext>
            </a:extLst>
          </p:cNvPr>
          <p:cNvSpPr>
            <a:spLocks noGrp="1"/>
          </p:cNvSpPr>
          <p:nvPr>
            <p:custDataLst>
              <p:tags r:id="rId14"/>
            </p:custDataLst>
          </p:nvPr>
        </p:nvSpPr>
        <p:spPr bwMode="auto">
          <a:xfrm>
            <a:off x="6872288" y="696913"/>
            <a:ext cx="20002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3AC2365-F804-4089-B075-780622244820}" type="datetime'''''''''''''''''Q''''''''''''''''''''''''''3'''">
              <a:rPr lang="en-US" altLang="en-US" sz="550" b="1" smtClean="0">
                <a:solidFill>
                  <a:schemeClr val="accent3"/>
                </a:solidFill>
              </a:rPr>
              <a:pPr/>
              <a:t>Q3</a:t>
            </a:fld>
            <a:endParaRPr lang="en-US" sz="550" b="1" dirty="0">
              <a:solidFill>
                <a:schemeClr val="accent3"/>
              </a:solidFill>
              <a:sym typeface="+mn-lt"/>
            </a:endParaRPr>
          </a:p>
        </p:txBody>
      </p:sp>
      <p:sp>
        <p:nvSpPr>
          <p:cNvPr id="110" name="Text Placeholder 2">
            <a:extLst>
              <a:ext uri="{FF2B5EF4-FFF2-40B4-BE49-F238E27FC236}">
                <a16:creationId xmlns:a16="http://schemas.microsoft.com/office/drawing/2014/main" id="{836569E9-0965-4A96-A2A8-4820B152511B}"/>
              </a:ext>
            </a:extLst>
          </p:cNvPr>
          <p:cNvSpPr>
            <a:spLocks noGrp="1"/>
          </p:cNvSpPr>
          <p:nvPr>
            <p:custDataLst>
              <p:tags r:id="rId15"/>
            </p:custDataLst>
          </p:nvPr>
        </p:nvSpPr>
        <p:spPr bwMode="auto">
          <a:xfrm>
            <a:off x="7072312" y="696913"/>
            <a:ext cx="19843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357FC1A-BB7D-4051-887C-CE558A66F05B}" type="datetime'''''''''''Q''''''''4'">
              <a:rPr lang="en-US" altLang="en-US" sz="550" b="1" smtClean="0">
                <a:solidFill>
                  <a:schemeClr val="accent3"/>
                </a:solidFill>
              </a:rPr>
              <a:pPr/>
              <a:t>Q4</a:t>
            </a:fld>
            <a:endParaRPr lang="en-US" sz="550" b="1" dirty="0">
              <a:solidFill>
                <a:schemeClr val="accent3"/>
              </a:solidFill>
              <a:sym typeface="+mn-lt"/>
            </a:endParaRPr>
          </a:p>
        </p:txBody>
      </p:sp>
      <p:sp>
        <p:nvSpPr>
          <p:cNvPr id="111" name="Text Placeholder 2">
            <a:extLst>
              <a:ext uri="{FF2B5EF4-FFF2-40B4-BE49-F238E27FC236}">
                <a16:creationId xmlns:a16="http://schemas.microsoft.com/office/drawing/2014/main" id="{11FB1430-CA83-4AAC-8D95-92E4F0A0B0B9}"/>
              </a:ext>
            </a:extLst>
          </p:cNvPr>
          <p:cNvSpPr>
            <a:spLocks noGrp="1"/>
          </p:cNvSpPr>
          <p:nvPr>
            <p:custDataLst>
              <p:tags r:id="rId16"/>
            </p:custDataLst>
          </p:nvPr>
        </p:nvSpPr>
        <p:spPr bwMode="auto">
          <a:xfrm>
            <a:off x="7270750" y="696913"/>
            <a:ext cx="19526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6DD53F2-8E0A-4029-AC26-12839131D921}" type="datetime'''''''''''''''''''''''''''Q''''''''1'''''''''''''''">
              <a:rPr lang="en-US" altLang="en-US" sz="550" b="1" smtClean="0">
                <a:solidFill>
                  <a:schemeClr val="accent3"/>
                </a:solidFill>
              </a:rPr>
              <a:pPr/>
              <a:t>Q1</a:t>
            </a:fld>
            <a:endParaRPr lang="en-US" sz="550" b="1" dirty="0">
              <a:solidFill>
                <a:schemeClr val="accent3"/>
              </a:solidFill>
              <a:sym typeface="+mn-lt"/>
            </a:endParaRPr>
          </a:p>
        </p:txBody>
      </p:sp>
      <p:sp>
        <p:nvSpPr>
          <p:cNvPr id="112" name="Text Placeholder 2">
            <a:extLst>
              <a:ext uri="{FF2B5EF4-FFF2-40B4-BE49-F238E27FC236}">
                <a16:creationId xmlns:a16="http://schemas.microsoft.com/office/drawing/2014/main" id="{7A3C7285-5338-41AB-B9DA-1E52E1ADF4D8}"/>
              </a:ext>
            </a:extLst>
          </p:cNvPr>
          <p:cNvSpPr>
            <a:spLocks noGrp="1"/>
          </p:cNvSpPr>
          <p:nvPr>
            <p:custDataLst>
              <p:tags r:id="rId17"/>
            </p:custDataLst>
          </p:nvPr>
        </p:nvSpPr>
        <p:spPr bwMode="auto">
          <a:xfrm>
            <a:off x="7466013" y="696913"/>
            <a:ext cx="196850"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2F86723-295D-435D-AD7E-C4B22E31379E}" type="datetime'''''''''''''Q''''''''''''''''''''''''''''''2'''''''''''">
              <a:rPr lang="en-US" altLang="en-US" sz="550" b="1" smtClean="0">
                <a:solidFill>
                  <a:schemeClr val="accent3"/>
                </a:solidFill>
              </a:rPr>
              <a:pPr/>
              <a:t>Q2</a:t>
            </a:fld>
            <a:endParaRPr lang="en-US" sz="550" b="1" dirty="0">
              <a:solidFill>
                <a:schemeClr val="accent3"/>
              </a:solidFill>
              <a:sym typeface="+mn-lt"/>
            </a:endParaRPr>
          </a:p>
        </p:txBody>
      </p:sp>
      <p:sp>
        <p:nvSpPr>
          <p:cNvPr id="113" name="Text Placeholder 2">
            <a:extLst>
              <a:ext uri="{FF2B5EF4-FFF2-40B4-BE49-F238E27FC236}">
                <a16:creationId xmlns:a16="http://schemas.microsoft.com/office/drawing/2014/main" id="{B25C266B-6C16-4347-B551-62A5525E96BE}"/>
              </a:ext>
            </a:extLst>
          </p:cNvPr>
          <p:cNvSpPr>
            <a:spLocks noGrp="1"/>
          </p:cNvSpPr>
          <p:nvPr>
            <p:custDataLst>
              <p:tags r:id="rId18"/>
            </p:custDataLst>
          </p:nvPr>
        </p:nvSpPr>
        <p:spPr bwMode="auto">
          <a:xfrm>
            <a:off x="7662862" y="696913"/>
            <a:ext cx="19843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88402C0-9418-4945-8E0D-CE2C083D704F}" type="datetime'''''Q''''''''''''''''''''''''''''''''''''3'''''">
              <a:rPr lang="en-US" altLang="en-US" sz="550" b="1" smtClean="0">
                <a:solidFill>
                  <a:schemeClr val="accent3"/>
                </a:solidFill>
              </a:rPr>
              <a:pPr/>
              <a:t>Q3</a:t>
            </a:fld>
            <a:endParaRPr lang="en-US" sz="550" b="1" dirty="0">
              <a:solidFill>
                <a:schemeClr val="accent3"/>
              </a:solidFill>
              <a:sym typeface="+mn-lt"/>
            </a:endParaRPr>
          </a:p>
        </p:txBody>
      </p:sp>
      <p:sp>
        <p:nvSpPr>
          <p:cNvPr id="114" name="Text Placeholder 2">
            <a:extLst>
              <a:ext uri="{FF2B5EF4-FFF2-40B4-BE49-F238E27FC236}">
                <a16:creationId xmlns:a16="http://schemas.microsoft.com/office/drawing/2014/main" id="{6CAA9574-379A-4036-A17E-95EE5A3B6026}"/>
              </a:ext>
            </a:extLst>
          </p:cNvPr>
          <p:cNvSpPr>
            <a:spLocks noGrp="1"/>
          </p:cNvSpPr>
          <p:nvPr>
            <p:custDataLst>
              <p:tags r:id="rId19"/>
            </p:custDataLst>
          </p:nvPr>
        </p:nvSpPr>
        <p:spPr bwMode="auto">
          <a:xfrm>
            <a:off x="7861300" y="696913"/>
            <a:ext cx="19843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0B9539F-E630-463F-948D-499715FF8524}" type="datetime'''''''''''''''''''''''Q''''''''4'''''''''''''''''''''''''''">
              <a:rPr lang="en-US" altLang="en-US" sz="550" b="1" smtClean="0">
                <a:solidFill>
                  <a:schemeClr val="accent3"/>
                </a:solidFill>
              </a:rPr>
              <a:pPr/>
              <a:t>Q4</a:t>
            </a:fld>
            <a:endParaRPr lang="en-US" sz="550" b="1" dirty="0">
              <a:solidFill>
                <a:schemeClr val="accent3"/>
              </a:solidFill>
              <a:sym typeface="+mn-lt"/>
            </a:endParaRPr>
          </a:p>
        </p:txBody>
      </p:sp>
      <p:sp>
        <p:nvSpPr>
          <p:cNvPr id="115" name="Text Placeholder 2">
            <a:extLst>
              <a:ext uri="{FF2B5EF4-FFF2-40B4-BE49-F238E27FC236}">
                <a16:creationId xmlns:a16="http://schemas.microsoft.com/office/drawing/2014/main" id="{6DFBB04F-6797-43BA-8F80-23F9477687DF}"/>
              </a:ext>
            </a:extLst>
          </p:cNvPr>
          <p:cNvSpPr>
            <a:spLocks noGrp="1"/>
          </p:cNvSpPr>
          <p:nvPr>
            <p:custDataLst>
              <p:tags r:id="rId20"/>
            </p:custDataLst>
          </p:nvPr>
        </p:nvSpPr>
        <p:spPr bwMode="auto">
          <a:xfrm>
            <a:off x="8059738" y="696913"/>
            <a:ext cx="19526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A2BB4AC-94AD-4F17-A76B-F7FEE5F1EEF5}" type="datetime'''''''''''''''''Q''''''''''''''''''1'''''''''">
              <a:rPr lang="en-US" altLang="en-US" sz="550" b="1" smtClean="0">
                <a:solidFill>
                  <a:schemeClr val="accent3"/>
                </a:solidFill>
              </a:rPr>
              <a:pPr/>
              <a:t>Q1</a:t>
            </a:fld>
            <a:endParaRPr lang="en-US" sz="550" b="1" dirty="0">
              <a:solidFill>
                <a:schemeClr val="accent3"/>
              </a:solidFill>
              <a:sym typeface="+mn-lt"/>
            </a:endParaRPr>
          </a:p>
        </p:txBody>
      </p:sp>
      <p:cxnSp>
        <p:nvCxnSpPr>
          <p:cNvPr id="124" name="Straight Connector 123">
            <a:extLst>
              <a:ext uri="{FF2B5EF4-FFF2-40B4-BE49-F238E27FC236}">
                <a16:creationId xmlns:a16="http://schemas.microsoft.com/office/drawing/2014/main" id="{5E58FDF4-54C4-4A0B-8B43-45750881045D}"/>
              </a:ext>
            </a:extLst>
          </p:cNvPr>
          <p:cNvCxnSpPr/>
          <p:nvPr>
            <p:custDataLst>
              <p:tags r:id="rId21"/>
            </p:custDataLst>
          </p:nvPr>
        </p:nvCxnSpPr>
        <p:spPr bwMode="gray">
          <a:xfrm>
            <a:off x="7270750" y="696913"/>
            <a:ext cx="73342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C7265127-8838-4F0F-AEDA-BD8CFE04ADE3}"/>
              </a:ext>
            </a:extLst>
          </p:cNvPr>
          <p:cNvCxnSpPr/>
          <p:nvPr>
            <p:custDataLst>
              <p:tags r:id="rId22"/>
            </p:custDataLst>
          </p:nvPr>
        </p:nvCxnSpPr>
        <p:spPr bwMode="gray">
          <a:xfrm>
            <a:off x="6478587" y="696913"/>
            <a:ext cx="73660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4DDDA232-CB53-4A2D-9FCC-167333DDDD1C}"/>
              </a:ext>
            </a:extLst>
          </p:cNvPr>
          <p:cNvCxnSpPr/>
          <p:nvPr>
            <p:custDataLst>
              <p:tags r:id="rId23"/>
            </p:custDataLst>
          </p:nvPr>
        </p:nvCxnSpPr>
        <p:spPr bwMode="gray">
          <a:xfrm>
            <a:off x="5689600" y="696913"/>
            <a:ext cx="73342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DBF652A3-A1E5-40AB-A3D2-A862B2C87727}"/>
              </a:ext>
            </a:extLst>
          </p:cNvPr>
          <p:cNvCxnSpPr/>
          <p:nvPr>
            <p:custDataLst>
              <p:tags r:id="rId24"/>
            </p:custDataLst>
          </p:nvPr>
        </p:nvCxnSpPr>
        <p:spPr bwMode="gray">
          <a:xfrm>
            <a:off x="8059738" y="696913"/>
            <a:ext cx="1952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D756703-D6D1-4B8B-A710-5F2811FA24FE}"/>
              </a:ext>
            </a:extLst>
          </p:cNvPr>
          <p:cNvCxnSpPr/>
          <p:nvPr>
            <p:custDataLst>
              <p:tags r:id="rId25"/>
            </p:custDataLst>
          </p:nvPr>
        </p:nvCxnSpPr>
        <p:spPr bwMode="gray">
          <a:xfrm>
            <a:off x="6478588" y="844550"/>
            <a:ext cx="0" cy="53371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D770C19-5906-47BB-8F4E-AB121ED9DCC2}"/>
              </a:ext>
            </a:extLst>
          </p:cNvPr>
          <p:cNvCxnSpPr/>
          <p:nvPr>
            <p:custDataLst>
              <p:tags r:id="rId26"/>
            </p:custDataLst>
          </p:nvPr>
        </p:nvCxnSpPr>
        <p:spPr bwMode="gray">
          <a:xfrm>
            <a:off x="8059738" y="844550"/>
            <a:ext cx="0" cy="53371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657639-849F-4AD9-9471-B5AD2BBB1B43}"/>
              </a:ext>
            </a:extLst>
          </p:cNvPr>
          <p:cNvCxnSpPr/>
          <p:nvPr>
            <p:custDataLst>
              <p:tags r:id="rId27"/>
            </p:custDataLst>
          </p:nvPr>
        </p:nvCxnSpPr>
        <p:spPr bwMode="gray">
          <a:xfrm>
            <a:off x="7270750" y="844550"/>
            <a:ext cx="0" cy="53371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BE53C0DD-A3F9-4971-9FC1-63308BC24428}"/>
              </a:ext>
            </a:extLst>
          </p:cNvPr>
          <p:cNvCxnSpPr/>
          <p:nvPr>
            <p:custDataLst>
              <p:tags r:id="rId28"/>
            </p:custDataLst>
          </p:nvPr>
        </p:nvCxnSpPr>
        <p:spPr bwMode="gray">
          <a:xfrm>
            <a:off x="8255000" y="844550"/>
            <a:ext cx="0" cy="53371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86C4B41E-698B-4525-B873-C4C6E5C63F46}"/>
              </a:ext>
            </a:extLst>
          </p:cNvPr>
          <p:cNvCxnSpPr/>
          <p:nvPr>
            <p:custDataLst>
              <p:tags r:id="rId29"/>
            </p:custDataLst>
          </p:nvPr>
        </p:nvCxnSpPr>
        <p:spPr bwMode="gray">
          <a:xfrm>
            <a:off x="5689600" y="844550"/>
            <a:ext cx="0" cy="53371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a:extLst>
              <a:ext uri="{FF2B5EF4-FFF2-40B4-BE49-F238E27FC236}">
                <a16:creationId xmlns:a16="http://schemas.microsoft.com/office/drawing/2014/main" id="{EC67CA35-7791-4F51-9373-2A6CF7F4F827}"/>
              </a:ext>
            </a:extLst>
          </p:cNvPr>
          <p:cNvCxnSpPr/>
          <p:nvPr>
            <p:custDataLst>
              <p:tags r:id="rId30"/>
            </p:custDataLst>
          </p:nvPr>
        </p:nvCxnSpPr>
        <p:spPr bwMode="gray">
          <a:xfrm>
            <a:off x="6081713"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4" name="Straight Connector 243">
            <a:extLst>
              <a:ext uri="{FF2B5EF4-FFF2-40B4-BE49-F238E27FC236}">
                <a16:creationId xmlns:a16="http://schemas.microsoft.com/office/drawing/2014/main" id="{4DD2C116-CB65-4FB7-A075-8C3722029F18}"/>
              </a:ext>
            </a:extLst>
          </p:cNvPr>
          <p:cNvCxnSpPr/>
          <p:nvPr>
            <p:custDataLst>
              <p:tags r:id="rId31"/>
            </p:custDataLst>
          </p:nvPr>
        </p:nvCxnSpPr>
        <p:spPr bwMode="gray">
          <a:xfrm>
            <a:off x="5884863"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1" name="Straight Connector 250">
            <a:extLst>
              <a:ext uri="{FF2B5EF4-FFF2-40B4-BE49-F238E27FC236}">
                <a16:creationId xmlns:a16="http://schemas.microsoft.com/office/drawing/2014/main" id="{DE8495FF-3D57-4076-835D-5E7E05F71E25}"/>
              </a:ext>
            </a:extLst>
          </p:cNvPr>
          <p:cNvCxnSpPr/>
          <p:nvPr>
            <p:custDataLst>
              <p:tags r:id="rId32"/>
            </p:custDataLst>
          </p:nvPr>
        </p:nvCxnSpPr>
        <p:spPr bwMode="gray">
          <a:xfrm>
            <a:off x="7662863"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2" name="Straight Connector 251">
            <a:extLst>
              <a:ext uri="{FF2B5EF4-FFF2-40B4-BE49-F238E27FC236}">
                <a16:creationId xmlns:a16="http://schemas.microsoft.com/office/drawing/2014/main" id="{349A4394-5248-46C9-AA46-766C1C103E96}"/>
              </a:ext>
            </a:extLst>
          </p:cNvPr>
          <p:cNvCxnSpPr/>
          <p:nvPr>
            <p:custDataLst>
              <p:tags r:id="rId33"/>
            </p:custDataLst>
          </p:nvPr>
        </p:nvCxnSpPr>
        <p:spPr bwMode="gray">
          <a:xfrm>
            <a:off x="7861300"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0" name="Straight Connector 249">
            <a:extLst>
              <a:ext uri="{FF2B5EF4-FFF2-40B4-BE49-F238E27FC236}">
                <a16:creationId xmlns:a16="http://schemas.microsoft.com/office/drawing/2014/main" id="{6D989027-36C6-4CF0-957D-22088C065957}"/>
              </a:ext>
            </a:extLst>
          </p:cNvPr>
          <p:cNvCxnSpPr/>
          <p:nvPr>
            <p:custDataLst>
              <p:tags r:id="rId34"/>
            </p:custDataLst>
          </p:nvPr>
        </p:nvCxnSpPr>
        <p:spPr bwMode="gray">
          <a:xfrm>
            <a:off x="7466013"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8" name="Straight Connector 247">
            <a:extLst>
              <a:ext uri="{FF2B5EF4-FFF2-40B4-BE49-F238E27FC236}">
                <a16:creationId xmlns:a16="http://schemas.microsoft.com/office/drawing/2014/main" id="{BD994CBC-8549-4854-A294-942F8DF99721}"/>
              </a:ext>
            </a:extLst>
          </p:cNvPr>
          <p:cNvCxnSpPr/>
          <p:nvPr>
            <p:custDataLst>
              <p:tags r:id="rId35"/>
            </p:custDataLst>
          </p:nvPr>
        </p:nvCxnSpPr>
        <p:spPr bwMode="gray">
          <a:xfrm>
            <a:off x="6872288"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7" name="Straight Connector 246">
            <a:extLst>
              <a:ext uri="{FF2B5EF4-FFF2-40B4-BE49-F238E27FC236}">
                <a16:creationId xmlns:a16="http://schemas.microsoft.com/office/drawing/2014/main" id="{C6D7AED8-6B68-420A-B950-FD73EBBF428C}"/>
              </a:ext>
            </a:extLst>
          </p:cNvPr>
          <p:cNvCxnSpPr/>
          <p:nvPr>
            <p:custDataLst>
              <p:tags r:id="rId36"/>
            </p:custDataLst>
          </p:nvPr>
        </p:nvCxnSpPr>
        <p:spPr bwMode="gray">
          <a:xfrm>
            <a:off x="6675438"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9" name="Straight Connector 248">
            <a:extLst>
              <a:ext uri="{FF2B5EF4-FFF2-40B4-BE49-F238E27FC236}">
                <a16:creationId xmlns:a16="http://schemas.microsoft.com/office/drawing/2014/main" id="{0182EF89-B391-4166-9728-6C5642261A1A}"/>
              </a:ext>
            </a:extLst>
          </p:cNvPr>
          <p:cNvCxnSpPr/>
          <p:nvPr>
            <p:custDataLst>
              <p:tags r:id="rId37"/>
            </p:custDataLst>
          </p:nvPr>
        </p:nvCxnSpPr>
        <p:spPr bwMode="gray">
          <a:xfrm>
            <a:off x="7072313"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6" name="Straight Connector 245">
            <a:extLst>
              <a:ext uri="{FF2B5EF4-FFF2-40B4-BE49-F238E27FC236}">
                <a16:creationId xmlns:a16="http://schemas.microsoft.com/office/drawing/2014/main" id="{F9CDAACF-1CAE-45ED-8814-FF3F2A026456}"/>
              </a:ext>
            </a:extLst>
          </p:cNvPr>
          <p:cNvCxnSpPr/>
          <p:nvPr>
            <p:custDataLst>
              <p:tags r:id="rId38"/>
            </p:custDataLst>
          </p:nvPr>
        </p:nvCxnSpPr>
        <p:spPr bwMode="gray">
          <a:xfrm>
            <a:off x="6280150"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0F1950D2-C1B0-4D36-A033-2F703A00013E}"/>
              </a:ext>
            </a:extLst>
          </p:cNvPr>
          <p:cNvCxnSpPr/>
          <p:nvPr>
            <p:custDataLst>
              <p:tags r:id="rId39"/>
            </p:custDataLst>
          </p:nvPr>
        </p:nvCxnSpPr>
        <p:spPr bwMode="gray">
          <a:xfrm>
            <a:off x="2933700" y="2263775"/>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CC76B583-2700-437C-BC66-6174E4207741}"/>
              </a:ext>
            </a:extLst>
          </p:cNvPr>
          <p:cNvCxnSpPr/>
          <p:nvPr>
            <p:custDataLst>
              <p:tags r:id="rId40"/>
            </p:custDataLst>
          </p:nvPr>
        </p:nvCxnSpPr>
        <p:spPr bwMode="gray">
          <a:xfrm>
            <a:off x="2933700" y="2597150"/>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3E143F62-495E-4720-BC0C-7F01A2040172}"/>
              </a:ext>
            </a:extLst>
          </p:cNvPr>
          <p:cNvCxnSpPr/>
          <p:nvPr>
            <p:custDataLst>
              <p:tags r:id="rId41"/>
            </p:custDataLst>
          </p:nvPr>
        </p:nvCxnSpPr>
        <p:spPr bwMode="gray">
          <a:xfrm>
            <a:off x="2933700" y="4430713"/>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539999C3-478D-4142-A56D-5F156121880F}"/>
              </a:ext>
            </a:extLst>
          </p:cNvPr>
          <p:cNvCxnSpPr/>
          <p:nvPr>
            <p:custDataLst>
              <p:tags r:id="rId42"/>
            </p:custDataLst>
          </p:nvPr>
        </p:nvCxnSpPr>
        <p:spPr bwMode="gray">
          <a:xfrm>
            <a:off x="2933700" y="4764088"/>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AC77306-422B-4F8B-BEB6-7C70711BF6ED}"/>
              </a:ext>
            </a:extLst>
          </p:cNvPr>
          <p:cNvCxnSpPr/>
          <p:nvPr>
            <p:custDataLst>
              <p:tags r:id="rId43"/>
            </p:custDataLst>
          </p:nvPr>
        </p:nvCxnSpPr>
        <p:spPr bwMode="gray">
          <a:xfrm>
            <a:off x="2933700" y="5680075"/>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84EAC3C4-FB34-41EC-86AE-21BB8324C9BC}"/>
              </a:ext>
            </a:extLst>
          </p:cNvPr>
          <p:cNvCxnSpPr/>
          <p:nvPr>
            <p:custDataLst>
              <p:tags r:id="rId44"/>
            </p:custDataLst>
          </p:nvPr>
        </p:nvCxnSpPr>
        <p:spPr bwMode="gray">
          <a:xfrm>
            <a:off x="2933700" y="3179763"/>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89A95B96-C7C9-447A-A3D2-469B3BB08A1A}"/>
              </a:ext>
            </a:extLst>
          </p:cNvPr>
          <p:cNvCxnSpPr/>
          <p:nvPr>
            <p:custDataLst>
              <p:tags r:id="rId45"/>
            </p:custDataLst>
          </p:nvPr>
        </p:nvCxnSpPr>
        <p:spPr bwMode="gray">
          <a:xfrm>
            <a:off x="2933700" y="2930525"/>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ED9CBF38-B508-4CE7-993D-0D73EEBB7656}"/>
              </a:ext>
            </a:extLst>
          </p:cNvPr>
          <p:cNvCxnSpPr/>
          <p:nvPr>
            <p:custDataLst>
              <p:tags r:id="rId46"/>
            </p:custDataLst>
          </p:nvPr>
        </p:nvCxnSpPr>
        <p:spPr bwMode="gray">
          <a:xfrm>
            <a:off x="2933700" y="1260475"/>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ABB72387-2590-427B-841A-CE39D38A3CD5}"/>
              </a:ext>
            </a:extLst>
          </p:cNvPr>
          <p:cNvCxnSpPr/>
          <p:nvPr>
            <p:custDataLst>
              <p:tags r:id="rId47"/>
            </p:custDataLst>
          </p:nvPr>
        </p:nvCxnSpPr>
        <p:spPr bwMode="gray">
          <a:xfrm>
            <a:off x="2933700" y="3681413"/>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99C63E65-76B7-4C9F-8F48-FE4D904D13B1}"/>
              </a:ext>
            </a:extLst>
          </p:cNvPr>
          <p:cNvCxnSpPr/>
          <p:nvPr>
            <p:custDataLst>
              <p:tags r:id="rId48"/>
            </p:custDataLst>
          </p:nvPr>
        </p:nvCxnSpPr>
        <p:spPr bwMode="gray">
          <a:xfrm>
            <a:off x="2933700" y="1762125"/>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9B89695C-1E47-4D22-9D5A-AF99D22B3010}"/>
              </a:ext>
            </a:extLst>
          </p:cNvPr>
          <p:cNvCxnSpPr/>
          <p:nvPr>
            <p:custDataLst>
              <p:tags r:id="rId49"/>
            </p:custDataLst>
          </p:nvPr>
        </p:nvCxnSpPr>
        <p:spPr bwMode="gray">
          <a:xfrm>
            <a:off x="2933700" y="4013200"/>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28DB34DD-09C6-4306-97CD-33CD2D35D8A1}"/>
              </a:ext>
            </a:extLst>
          </p:cNvPr>
          <p:cNvCxnSpPr/>
          <p:nvPr>
            <p:custDataLst>
              <p:tags r:id="rId50"/>
            </p:custDataLst>
          </p:nvPr>
        </p:nvCxnSpPr>
        <p:spPr bwMode="gray">
          <a:xfrm>
            <a:off x="2933700" y="5097463"/>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C1133F59-545E-4319-B82E-AA78320108F5}"/>
              </a:ext>
            </a:extLst>
          </p:cNvPr>
          <p:cNvCxnSpPr/>
          <p:nvPr>
            <p:custDataLst>
              <p:tags r:id="rId51"/>
            </p:custDataLst>
          </p:nvPr>
        </p:nvCxnSpPr>
        <p:spPr bwMode="gray">
          <a:xfrm>
            <a:off x="2933700" y="5430838"/>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9F400187-B540-4388-9FCB-910CB244D680}"/>
              </a:ext>
            </a:extLst>
          </p:cNvPr>
          <p:cNvCxnSpPr/>
          <p:nvPr>
            <p:custDataLst>
              <p:tags r:id="rId52"/>
            </p:custDataLst>
          </p:nvPr>
        </p:nvCxnSpPr>
        <p:spPr bwMode="gray">
          <a:xfrm>
            <a:off x="2933700" y="6181725"/>
            <a:ext cx="603567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3DD4D0AC-7AE1-45D8-A807-D43B98552D08}"/>
              </a:ext>
            </a:extLst>
          </p:cNvPr>
          <p:cNvCxnSpPr/>
          <p:nvPr>
            <p:custDataLst>
              <p:tags r:id="rId53"/>
            </p:custDataLst>
          </p:nvPr>
        </p:nvCxnSpPr>
        <p:spPr bwMode="gray">
          <a:xfrm>
            <a:off x="2933700" y="844550"/>
            <a:ext cx="6035675"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A96D7AC4-714E-4281-B433-26B1FD4F7E48}"/>
              </a:ext>
            </a:extLst>
          </p:cNvPr>
          <p:cNvCxnSpPr/>
          <p:nvPr>
            <p:custDataLst>
              <p:tags r:id="rId54"/>
            </p:custDataLst>
          </p:nvPr>
        </p:nvCxnSpPr>
        <p:spPr bwMode="gray">
          <a:xfrm>
            <a:off x="6481763" y="922338"/>
            <a:ext cx="984250"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903B3F47-0B27-45F0-B8FA-D5BA99073930}"/>
              </a:ext>
            </a:extLst>
          </p:cNvPr>
          <p:cNvCxnSpPr/>
          <p:nvPr>
            <p:custDataLst>
              <p:tags r:id="rId55"/>
            </p:custDataLst>
          </p:nvPr>
        </p:nvCxnSpPr>
        <p:spPr bwMode="gray">
          <a:xfrm>
            <a:off x="6088063" y="1339850"/>
            <a:ext cx="587375"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9" name="Straight Connector 258">
            <a:extLst>
              <a:ext uri="{FF2B5EF4-FFF2-40B4-BE49-F238E27FC236}">
                <a16:creationId xmlns:a16="http://schemas.microsoft.com/office/drawing/2014/main" id="{35264F1D-B9D4-4857-8048-A59778225156}"/>
              </a:ext>
            </a:extLst>
          </p:cNvPr>
          <p:cNvCxnSpPr/>
          <p:nvPr>
            <p:custDataLst>
              <p:tags r:id="rId56"/>
            </p:custDataLst>
          </p:nvPr>
        </p:nvCxnSpPr>
        <p:spPr bwMode="gray">
          <a:xfrm>
            <a:off x="7466013" y="5510213"/>
            <a:ext cx="5937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0" name="Straight Connector 259">
            <a:extLst>
              <a:ext uri="{FF2B5EF4-FFF2-40B4-BE49-F238E27FC236}">
                <a16:creationId xmlns:a16="http://schemas.microsoft.com/office/drawing/2014/main" id="{8921D46F-1328-4423-9D81-97A38BCE5D38}"/>
              </a:ext>
            </a:extLst>
          </p:cNvPr>
          <p:cNvCxnSpPr/>
          <p:nvPr>
            <p:custDataLst>
              <p:tags r:id="rId57"/>
            </p:custDataLst>
          </p:nvPr>
        </p:nvCxnSpPr>
        <p:spPr bwMode="gray">
          <a:xfrm>
            <a:off x="6280150" y="3009900"/>
            <a:ext cx="39528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1" name="Straight Connector 260">
            <a:extLst>
              <a:ext uri="{FF2B5EF4-FFF2-40B4-BE49-F238E27FC236}">
                <a16:creationId xmlns:a16="http://schemas.microsoft.com/office/drawing/2014/main" id="{CABBE029-5EFF-49D9-B0C3-E7D5E3E8DD70}"/>
              </a:ext>
            </a:extLst>
          </p:cNvPr>
          <p:cNvCxnSpPr/>
          <p:nvPr>
            <p:custDataLst>
              <p:tags r:id="rId58"/>
            </p:custDataLst>
          </p:nvPr>
        </p:nvCxnSpPr>
        <p:spPr bwMode="gray">
          <a:xfrm>
            <a:off x="6081713" y="2676525"/>
            <a:ext cx="5937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3" name="Straight Connector 262">
            <a:extLst>
              <a:ext uri="{FF2B5EF4-FFF2-40B4-BE49-F238E27FC236}">
                <a16:creationId xmlns:a16="http://schemas.microsoft.com/office/drawing/2014/main" id="{560A0DE4-59A2-4229-BF81-1C56B9B9E0D5}"/>
              </a:ext>
            </a:extLst>
          </p:cNvPr>
          <p:cNvCxnSpPr/>
          <p:nvPr>
            <p:custDataLst>
              <p:tags r:id="rId59"/>
            </p:custDataLst>
          </p:nvPr>
        </p:nvCxnSpPr>
        <p:spPr bwMode="gray">
          <a:xfrm>
            <a:off x="7270750" y="4843463"/>
            <a:ext cx="9842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18D4B930-D167-4DAD-9E7C-8E217FFBBC20}"/>
              </a:ext>
            </a:extLst>
          </p:cNvPr>
          <p:cNvCxnSpPr/>
          <p:nvPr>
            <p:custDataLst>
              <p:tags r:id="rId60"/>
            </p:custDataLst>
          </p:nvPr>
        </p:nvCxnSpPr>
        <p:spPr bwMode="gray">
          <a:xfrm>
            <a:off x="5689600" y="2343150"/>
            <a:ext cx="39211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35AAD812-B1D1-4590-8315-AE0B92EB3BAE}"/>
              </a:ext>
            </a:extLst>
          </p:cNvPr>
          <p:cNvCxnSpPr/>
          <p:nvPr>
            <p:custDataLst>
              <p:tags r:id="rId61"/>
            </p:custDataLst>
          </p:nvPr>
        </p:nvCxnSpPr>
        <p:spPr bwMode="gray">
          <a:xfrm>
            <a:off x="7069138" y="3759200"/>
            <a:ext cx="39687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20B95291-5D18-4076-9CDA-61938B3C3D8E}"/>
              </a:ext>
            </a:extLst>
          </p:cNvPr>
          <p:cNvCxnSpPr/>
          <p:nvPr>
            <p:custDataLst>
              <p:tags r:id="rId62"/>
            </p:custDataLst>
          </p:nvPr>
        </p:nvCxnSpPr>
        <p:spPr bwMode="gray">
          <a:xfrm>
            <a:off x="6280149" y="3259138"/>
            <a:ext cx="59213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4" name="Straight Connector 263">
            <a:extLst>
              <a:ext uri="{FF2B5EF4-FFF2-40B4-BE49-F238E27FC236}">
                <a16:creationId xmlns:a16="http://schemas.microsoft.com/office/drawing/2014/main" id="{E3DAF39D-6D0C-4676-837A-95D2B2AFA6FC}"/>
              </a:ext>
            </a:extLst>
          </p:cNvPr>
          <p:cNvCxnSpPr/>
          <p:nvPr>
            <p:custDataLst>
              <p:tags r:id="rId63"/>
            </p:custDataLst>
          </p:nvPr>
        </p:nvCxnSpPr>
        <p:spPr bwMode="gray">
          <a:xfrm>
            <a:off x="7072313" y="4092575"/>
            <a:ext cx="788988" cy="0"/>
          </a:xfrm>
          <a:prstGeom prst="line">
            <a:avLst/>
          </a:prstGeom>
          <a:ln w="38100" cap="flat" cmpd="sng" algn="ctr">
            <a:solidFill>
              <a:schemeClr val="folHlink"/>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B8CE6D0C-B678-412F-8DB2-9C5722C32F3C}"/>
              </a:ext>
            </a:extLst>
          </p:cNvPr>
          <p:cNvCxnSpPr/>
          <p:nvPr>
            <p:custDataLst>
              <p:tags r:id="rId64"/>
            </p:custDataLst>
          </p:nvPr>
        </p:nvCxnSpPr>
        <p:spPr bwMode="gray">
          <a:xfrm>
            <a:off x="5689600" y="922338"/>
            <a:ext cx="78898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2" name="Straight Connector 261">
            <a:extLst>
              <a:ext uri="{FF2B5EF4-FFF2-40B4-BE49-F238E27FC236}">
                <a16:creationId xmlns:a16="http://schemas.microsoft.com/office/drawing/2014/main" id="{383012A2-85C5-42A0-AA21-C311D4EFC843}"/>
              </a:ext>
            </a:extLst>
          </p:cNvPr>
          <p:cNvCxnSpPr/>
          <p:nvPr>
            <p:custDataLst>
              <p:tags r:id="rId65"/>
            </p:custDataLst>
          </p:nvPr>
        </p:nvCxnSpPr>
        <p:spPr bwMode="gray">
          <a:xfrm>
            <a:off x="7270750" y="4510088"/>
            <a:ext cx="10001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7" name="Straight Connector 256">
            <a:extLst>
              <a:ext uri="{FF2B5EF4-FFF2-40B4-BE49-F238E27FC236}">
                <a16:creationId xmlns:a16="http://schemas.microsoft.com/office/drawing/2014/main" id="{525940B6-75A5-4D54-94B9-03DDF647FA5C}"/>
              </a:ext>
            </a:extLst>
          </p:cNvPr>
          <p:cNvCxnSpPr/>
          <p:nvPr>
            <p:custDataLst>
              <p:tags r:id="rId66"/>
            </p:custDataLst>
          </p:nvPr>
        </p:nvCxnSpPr>
        <p:spPr bwMode="gray">
          <a:xfrm>
            <a:off x="5689600" y="1841500"/>
            <a:ext cx="39211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D84683AB-69CA-4BD0-A162-D25C1DFDC8EC}"/>
              </a:ext>
            </a:extLst>
          </p:cNvPr>
          <p:cNvCxnSpPr/>
          <p:nvPr>
            <p:custDataLst>
              <p:tags r:id="rId67"/>
            </p:custDataLst>
          </p:nvPr>
        </p:nvCxnSpPr>
        <p:spPr bwMode="gray">
          <a:xfrm>
            <a:off x="7466013" y="5759450"/>
            <a:ext cx="788988" cy="0"/>
          </a:xfrm>
          <a:prstGeom prst="line">
            <a:avLst/>
          </a:prstGeom>
          <a:ln w="38100" cap="flat" cmpd="sng" algn="ctr">
            <a:solidFill>
              <a:schemeClr val="folHlink"/>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0D5F5CB2-15A6-4199-A842-6B541C2A5BAF}"/>
              </a:ext>
            </a:extLst>
          </p:cNvPr>
          <p:cNvCxnSpPr/>
          <p:nvPr>
            <p:custDataLst>
              <p:tags r:id="rId68"/>
            </p:custDataLst>
          </p:nvPr>
        </p:nvCxnSpPr>
        <p:spPr bwMode="gray">
          <a:xfrm>
            <a:off x="5689600" y="1339850"/>
            <a:ext cx="39211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8" name="Straight Connector 257">
            <a:extLst>
              <a:ext uri="{FF2B5EF4-FFF2-40B4-BE49-F238E27FC236}">
                <a16:creationId xmlns:a16="http://schemas.microsoft.com/office/drawing/2014/main" id="{7CC73E24-B578-4D3D-A373-5193BF616D3B}"/>
              </a:ext>
            </a:extLst>
          </p:cNvPr>
          <p:cNvCxnSpPr/>
          <p:nvPr>
            <p:custDataLst>
              <p:tags r:id="rId69"/>
            </p:custDataLst>
          </p:nvPr>
        </p:nvCxnSpPr>
        <p:spPr bwMode="gray">
          <a:xfrm>
            <a:off x="7466013" y="5176838"/>
            <a:ext cx="78898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6" name="Text Placeholder 2">
            <a:extLst>
              <a:ext uri="{FF2B5EF4-FFF2-40B4-BE49-F238E27FC236}">
                <a16:creationId xmlns:a16="http://schemas.microsoft.com/office/drawing/2014/main" id="{75244C19-59E0-4345-B1C4-2E6A17F241DF}"/>
              </a:ext>
            </a:extLst>
          </p:cNvPr>
          <p:cNvSpPr>
            <a:spLocks noGrp="1"/>
          </p:cNvSpPr>
          <p:nvPr>
            <p:custDataLst>
              <p:tags r:id="rId70"/>
            </p:custDataLst>
          </p:nvPr>
        </p:nvSpPr>
        <p:spPr bwMode="auto">
          <a:xfrm>
            <a:off x="2933700" y="1803400"/>
            <a:ext cx="2346325" cy="420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Allow Ameren to send customers outage alerts, in the preferred</a:t>
            </a:r>
            <a:br>
              <a:rPr lang="en-US" altLang="en-US" sz="550" dirty="0"/>
            </a:br>
            <a:r>
              <a:rPr lang="en-US" altLang="en-US" sz="550" dirty="0"/>
              <a:t>channel (e.g. phone, email, text), from one platform, triggered by</a:t>
            </a:r>
            <a:br>
              <a:rPr lang="en-US" altLang="en-US" sz="550" dirty="0"/>
            </a:br>
            <a:r>
              <a:rPr lang="en-US" altLang="en-US" sz="550" dirty="0"/>
              <a:t>operational changes (e.g. logic based on rules around ADMS updates)</a:t>
            </a:r>
            <a:br>
              <a:rPr lang="en-US" altLang="en-US" sz="550" dirty="0"/>
            </a:br>
            <a:r>
              <a:rPr lang="en-US" altLang="en-US" sz="550" dirty="0"/>
              <a:t/>
            </a:r>
            <a:br>
              <a:rPr lang="en-US" altLang="en-US" sz="550" dirty="0"/>
            </a:br>
            <a:endParaRPr lang="en-US" altLang="en-US" sz="650" dirty="0"/>
          </a:p>
        </p:txBody>
      </p:sp>
      <p:sp>
        <p:nvSpPr>
          <p:cNvPr id="194" name="Text Placeholder 2">
            <a:extLst>
              <a:ext uri="{FF2B5EF4-FFF2-40B4-BE49-F238E27FC236}">
                <a16:creationId xmlns:a16="http://schemas.microsoft.com/office/drawing/2014/main" id="{F0A5201A-6C39-49A6-A894-D25E1D775560}"/>
              </a:ext>
            </a:extLst>
          </p:cNvPr>
          <p:cNvSpPr>
            <a:spLocks noGrp="1"/>
          </p:cNvSpPr>
          <p:nvPr>
            <p:custDataLst>
              <p:tags r:id="rId71"/>
            </p:custDataLst>
          </p:nvPr>
        </p:nvSpPr>
        <p:spPr bwMode="auto">
          <a:xfrm>
            <a:off x="8283575" y="5138738"/>
            <a:ext cx="6699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Predictive &amp; proactive</a:t>
            </a:r>
            <a:endParaRPr lang="en-US" altLang="en-US" sz="550" dirty="0"/>
          </a:p>
        </p:txBody>
      </p:sp>
      <p:sp>
        <p:nvSpPr>
          <p:cNvPr id="181" name="Text Placeholder 2">
            <a:extLst>
              <a:ext uri="{FF2B5EF4-FFF2-40B4-BE49-F238E27FC236}">
                <a16:creationId xmlns:a16="http://schemas.microsoft.com/office/drawing/2014/main" id="{9A8629EC-0B47-430B-A731-EC9B3501EE13}"/>
              </a:ext>
            </a:extLst>
          </p:cNvPr>
          <p:cNvSpPr>
            <a:spLocks noGrp="1"/>
          </p:cNvSpPr>
          <p:nvPr>
            <p:custDataLst>
              <p:tags r:id="rId72"/>
            </p:custDataLst>
          </p:nvPr>
        </p:nvSpPr>
        <p:spPr bwMode="auto">
          <a:xfrm>
            <a:off x="8283575" y="4471988"/>
            <a:ext cx="508000"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Field experience</a:t>
            </a:r>
            <a:endParaRPr lang="en-US" altLang="en-US" sz="550" dirty="0"/>
          </a:p>
        </p:txBody>
      </p:sp>
      <p:sp>
        <p:nvSpPr>
          <p:cNvPr id="182" name="Text Placeholder 2">
            <a:extLst>
              <a:ext uri="{FF2B5EF4-FFF2-40B4-BE49-F238E27FC236}">
                <a16:creationId xmlns:a16="http://schemas.microsoft.com/office/drawing/2014/main" id="{9D4F5E99-E193-458A-AD2C-2FE6DC46FA48}"/>
              </a:ext>
            </a:extLst>
          </p:cNvPr>
          <p:cNvSpPr>
            <a:spLocks noGrp="1"/>
          </p:cNvSpPr>
          <p:nvPr>
            <p:custDataLst>
              <p:tags r:id="rId73"/>
            </p:custDataLst>
          </p:nvPr>
        </p:nvSpPr>
        <p:spPr bwMode="auto">
          <a:xfrm>
            <a:off x="2933700" y="884238"/>
            <a:ext cx="2193925" cy="3365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Blank "pizza tracker" progress bar on Web site pre-authentication</a:t>
            </a:r>
            <a:br>
              <a:rPr lang="en-US" altLang="en-US" sz="550" dirty="0"/>
            </a:br>
            <a:r>
              <a:rPr lang="en-US" altLang="en-US" sz="550" dirty="0"/>
              <a:t>during major outages, to communicate the process (e.g. "storm</a:t>
            </a:r>
            <a:br>
              <a:rPr lang="en-US" altLang="en-US" sz="550" dirty="0"/>
            </a:br>
            <a:r>
              <a:rPr lang="en-US" altLang="en-US" sz="550" dirty="0"/>
              <a:t>ends, damage assessment performed, etc.")</a:t>
            </a:r>
            <a:br>
              <a:rPr lang="en-US" altLang="en-US" sz="550" dirty="0"/>
            </a:br>
            <a:endParaRPr lang="en-US" altLang="en-US" sz="650" dirty="0"/>
          </a:p>
        </p:txBody>
      </p:sp>
      <p:sp>
        <p:nvSpPr>
          <p:cNvPr id="207" name="Text Placeholder 2">
            <a:extLst>
              <a:ext uri="{FF2B5EF4-FFF2-40B4-BE49-F238E27FC236}">
                <a16:creationId xmlns:a16="http://schemas.microsoft.com/office/drawing/2014/main" id="{44DA393B-4B1F-4B27-B2D3-9685229D2A86}"/>
              </a:ext>
            </a:extLst>
          </p:cNvPr>
          <p:cNvSpPr>
            <a:spLocks noGrp="1"/>
          </p:cNvSpPr>
          <p:nvPr>
            <p:custDataLst>
              <p:tags r:id="rId74"/>
            </p:custDataLst>
          </p:nvPr>
        </p:nvSpPr>
        <p:spPr bwMode="auto">
          <a:xfrm>
            <a:off x="8283575" y="2305050"/>
            <a:ext cx="595313"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Digital engagement</a:t>
            </a:r>
            <a:endParaRPr lang="en-US" altLang="en-US" sz="550" dirty="0"/>
          </a:p>
        </p:txBody>
      </p:sp>
      <p:sp>
        <p:nvSpPr>
          <p:cNvPr id="195" name="Text Placeholder 2">
            <a:extLst>
              <a:ext uri="{FF2B5EF4-FFF2-40B4-BE49-F238E27FC236}">
                <a16:creationId xmlns:a16="http://schemas.microsoft.com/office/drawing/2014/main" id="{B76548A6-13A6-41D1-81DE-0E9DD422EEB7}"/>
              </a:ext>
            </a:extLst>
          </p:cNvPr>
          <p:cNvSpPr>
            <a:spLocks noGrp="1"/>
          </p:cNvSpPr>
          <p:nvPr>
            <p:custDataLst>
              <p:tags r:id="rId75"/>
            </p:custDataLst>
          </p:nvPr>
        </p:nvSpPr>
        <p:spPr bwMode="auto">
          <a:xfrm>
            <a:off x="2933700" y="2971800"/>
            <a:ext cx="2259013"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Instead of simply including the ESRT, outbound messages can now</a:t>
            </a:r>
            <a:br>
              <a:rPr lang="en-US" altLang="en-US" sz="550" dirty="0"/>
            </a:br>
            <a:r>
              <a:rPr lang="en-US" altLang="en-US" sz="550" dirty="0"/>
              <a:t>include the outage cause and the # of customers affected</a:t>
            </a:r>
          </a:p>
        </p:txBody>
      </p:sp>
      <p:sp>
        <p:nvSpPr>
          <p:cNvPr id="200" name="Text Placeholder 2">
            <a:extLst>
              <a:ext uri="{FF2B5EF4-FFF2-40B4-BE49-F238E27FC236}">
                <a16:creationId xmlns:a16="http://schemas.microsoft.com/office/drawing/2014/main" id="{730EFD1B-478D-4B01-839C-960BAC812047}"/>
              </a:ext>
            </a:extLst>
          </p:cNvPr>
          <p:cNvSpPr>
            <a:spLocks noGrp="1"/>
          </p:cNvSpPr>
          <p:nvPr>
            <p:custDataLst>
              <p:tags r:id="rId76"/>
            </p:custDataLst>
          </p:nvPr>
        </p:nvSpPr>
        <p:spPr bwMode="auto">
          <a:xfrm>
            <a:off x="8283575" y="2971800"/>
            <a:ext cx="595313"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Digital engagement</a:t>
            </a:r>
            <a:endParaRPr lang="en-US" altLang="en-US" sz="550" dirty="0"/>
          </a:p>
        </p:txBody>
      </p:sp>
      <p:sp>
        <p:nvSpPr>
          <p:cNvPr id="197" name="Text Placeholder 2">
            <a:extLst>
              <a:ext uri="{FF2B5EF4-FFF2-40B4-BE49-F238E27FC236}">
                <a16:creationId xmlns:a16="http://schemas.microsoft.com/office/drawing/2014/main" id="{CF58CF1F-9B1E-4DC3-8223-9AEFCAEBE1DF}"/>
              </a:ext>
            </a:extLst>
          </p:cNvPr>
          <p:cNvSpPr>
            <a:spLocks noGrp="1"/>
          </p:cNvSpPr>
          <p:nvPr>
            <p:custDataLst>
              <p:tags r:id="rId77"/>
            </p:custDataLst>
          </p:nvPr>
        </p:nvSpPr>
        <p:spPr bwMode="auto">
          <a:xfrm>
            <a:off x="8283575" y="3221038"/>
            <a:ext cx="557213"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Assisted channels</a:t>
            </a:r>
          </a:p>
        </p:txBody>
      </p:sp>
      <p:sp>
        <p:nvSpPr>
          <p:cNvPr id="203" name="Text Placeholder 2">
            <a:extLst>
              <a:ext uri="{FF2B5EF4-FFF2-40B4-BE49-F238E27FC236}">
                <a16:creationId xmlns:a16="http://schemas.microsoft.com/office/drawing/2014/main" id="{7EFC17F6-35B2-4ED4-B0A5-996CA45B758B}"/>
              </a:ext>
            </a:extLst>
          </p:cNvPr>
          <p:cNvSpPr>
            <a:spLocks noGrp="1"/>
          </p:cNvSpPr>
          <p:nvPr>
            <p:custDataLst>
              <p:tags r:id="rId78"/>
            </p:custDataLst>
          </p:nvPr>
        </p:nvSpPr>
        <p:spPr bwMode="auto">
          <a:xfrm>
            <a:off x="2933700" y="2638425"/>
            <a:ext cx="2684463"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Right now, customers have to tell C&amp;I KAEs the number of outages they’ve</a:t>
            </a:r>
            <a:br>
              <a:rPr lang="en-US" altLang="en-US" sz="550" dirty="0"/>
            </a:br>
            <a:r>
              <a:rPr lang="en-US" altLang="en-US" sz="550" dirty="0"/>
              <a:t>experienced; in the future, C&amp;I customers could report outages online and access</a:t>
            </a:r>
            <a:br>
              <a:rPr lang="en-US" altLang="en-US" sz="550" dirty="0"/>
            </a:br>
            <a:r>
              <a:rPr lang="en-US" altLang="en-US" sz="550" dirty="0"/>
              <a:t>to an up-to-date dashboard could be granted to both customers and KAEs alike</a:t>
            </a:r>
          </a:p>
        </p:txBody>
      </p:sp>
      <p:sp>
        <p:nvSpPr>
          <p:cNvPr id="205" name="Text Placeholder 2">
            <a:extLst>
              <a:ext uri="{FF2B5EF4-FFF2-40B4-BE49-F238E27FC236}">
                <a16:creationId xmlns:a16="http://schemas.microsoft.com/office/drawing/2014/main" id="{304D8F7E-C61F-4182-8F1F-3C2FA351388A}"/>
              </a:ext>
            </a:extLst>
          </p:cNvPr>
          <p:cNvSpPr>
            <a:spLocks noGrp="1"/>
          </p:cNvSpPr>
          <p:nvPr>
            <p:custDataLst>
              <p:tags r:id="rId79"/>
            </p:custDataLst>
          </p:nvPr>
        </p:nvSpPr>
        <p:spPr bwMode="auto">
          <a:xfrm>
            <a:off x="8283575" y="2638425"/>
            <a:ext cx="3651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C&amp;I support</a:t>
            </a:r>
            <a:endParaRPr lang="en-US" altLang="en-US" sz="550" dirty="0"/>
          </a:p>
        </p:txBody>
      </p:sp>
      <p:sp>
        <p:nvSpPr>
          <p:cNvPr id="204" name="Text Placeholder 2">
            <a:extLst>
              <a:ext uri="{FF2B5EF4-FFF2-40B4-BE49-F238E27FC236}">
                <a16:creationId xmlns:a16="http://schemas.microsoft.com/office/drawing/2014/main" id="{82D3B670-DE84-462F-948F-789AE3D61FE7}"/>
              </a:ext>
            </a:extLst>
          </p:cNvPr>
          <p:cNvSpPr>
            <a:spLocks noGrp="1"/>
          </p:cNvSpPr>
          <p:nvPr>
            <p:custDataLst>
              <p:tags r:id="rId80"/>
            </p:custDataLst>
          </p:nvPr>
        </p:nvSpPr>
        <p:spPr bwMode="auto">
          <a:xfrm>
            <a:off x="2933700" y="5472113"/>
            <a:ext cx="2703513"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After AI predicts, that an outage is probable: a customer-facing message</a:t>
            </a:r>
            <a:br>
              <a:rPr lang="en-US" altLang="en-US" sz="550" dirty="0"/>
            </a:br>
            <a:r>
              <a:rPr lang="en-US" altLang="en-US" sz="550" dirty="0"/>
              <a:t>is triggered that offers outage tips, reliability products and alternatives using DERs</a:t>
            </a:r>
          </a:p>
        </p:txBody>
      </p:sp>
      <p:sp>
        <p:nvSpPr>
          <p:cNvPr id="209" name="Text Placeholder 2">
            <a:extLst>
              <a:ext uri="{FF2B5EF4-FFF2-40B4-BE49-F238E27FC236}">
                <a16:creationId xmlns:a16="http://schemas.microsoft.com/office/drawing/2014/main" id="{8205BF27-01A1-4DF5-BF97-8D4F13A97F94}"/>
              </a:ext>
            </a:extLst>
          </p:cNvPr>
          <p:cNvSpPr>
            <a:spLocks noGrp="1"/>
          </p:cNvSpPr>
          <p:nvPr>
            <p:custDataLst>
              <p:tags r:id="rId81"/>
            </p:custDataLst>
          </p:nvPr>
        </p:nvSpPr>
        <p:spPr bwMode="auto">
          <a:xfrm>
            <a:off x="2933700" y="4471988"/>
            <a:ext cx="2401888"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Customized "pizza tracker" view for customers experiencing outages</a:t>
            </a:r>
            <a:br>
              <a:rPr lang="en-US" altLang="en-US" sz="550" dirty="0"/>
            </a:br>
            <a:r>
              <a:rPr lang="en-US" altLang="en-US" sz="550" dirty="0"/>
              <a:t>(e.g., for your premise, we've conducted damage assessment and found</a:t>
            </a:r>
            <a:br>
              <a:rPr lang="en-US" altLang="en-US" sz="550" dirty="0"/>
            </a:br>
            <a:r>
              <a:rPr lang="en-US" altLang="en-US" sz="550" dirty="0"/>
              <a:t>it to be a transformer… we're currently fixing the specific device")</a:t>
            </a:r>
          </a:p>
        </p:txBody>
      </p:sp>
      <p:sp>
        <p:nvSpPr>
          <p:cNvPr id="188" name="Text Placeholder 2">
            <a:extLst>
              <a:ext uri="{FF2B5EF4-FFF2-40B4-BE49-F238E27FC236}">
                <a16:creationId xmlns:a16="http://schemas.microsoft.com/office/drawing/2014/main" id="{10F03193-1171-4E30-949B-EBD827A0EC24}"/>
              </a:ext>
            </a:extLst>
          </p:cNvPr>
          <p:cNvSpPr>
            <a:spLocks noGrp="1"/>
          </p:cNvSpPr>
          <p:nvPr>
            <p:custDataLst>
              <p:tags r:id="rId82"/>
            </p:custDataLst>
          </p:nvPr>
        </p:nvSpPr>
        <p:spPr bwMode="auto">
          <a:xfrm>
            <a:off x="2933700" y="3221038"/>
            <a:ext cx="2697163" cy="420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When a customer's mobile phone battery dies (common in outage) and the</a:t>
            </a:r>
            <a:br>
              <a:rPr lang="en-US" altLang="en-US" sz="550" dirty="0"/>
            </a:br>
            <a:r>
              <a:rPr lang="en-US" altLang="en-US" sz="550" dirty="0"/>
              <a:t>customer calls from another number; post-authentication, CSR should be</a:t>
            </a:r>
            <a:br>
              <a:rPr lang="en-US" altLang="en-US" sz="550" dirty="0"/>
            </a:br>
            <a:r>
              <a:rPr lang="en-US" altLang="en-US" sz="550" dirty="0"/>
              <a:t>able to see previous ESRTs offered and explain the latest information to customer</a:t>
            </a:r>
            <a:br>
              <a:rPr lang="en-US" altLang="en-US" sz="550" dirty="0"/>
            </a:br>
            <a:r>
              <a:rPr lang="en-US" altLang="en-US" sz="550" dirty="0"/>
              <a:t/>
            </a:r>
            <a:br>
              <a:rPr lang="en-US" altLang="en-US" sz="550" dirty="0"/>
            </a:br>
            <a:endParaRPr lang="en-US" altLang="en-US" sz="550" dirty="0"/>
          </a:p>
        </p:txBody>
      </p:sp>
      <p:sp>
        <p:nvSpPr>
          <p:cNvPr id="191" name="Text Placeholder 2">
            <a:extLst>
              <a:ext uri="{FF2B5EF4-FFF2-40B4-BE49-F238E27FC236}">
                <a16:creationId xmlns:a16="http://schemas.microsoft.com/office/drawing/2014/main" id="{B13907EB-3DD1-4E4E-9D51-802E8D81A0B8}"/>
              </a:ext>
            </a:extLst>
          </p:cNvPr>
          <p:cNvSpPr>
            <a:spLocks noGrp="1"/>
          </p:cNvSpPr>
          <p:nvPr>
            <p:custDataLst>
              <p:tags r:id="rId83"/>
            </p:custDataLst>
          </p:nvPr>
        </p:nvSpPr>
        <p:spPr bwMode="auto">
          <a:xfrm>
            <a:off x="8283575" y="5472113"/>
            <a:ext cx="6699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Predictive &amp; proactive</a:t>
            </a:r>
            <a:endParaRPr lang="en-US" altLang="en-US" sz="550" dirty="0"/>
          </a:p>
        </p:txBody>
      </p:sp>
      <p:sp>
        <p:nvSpPr>
          <p:cNvPr id="210" name="Text Placeholder 2">
            <a:extLst>
              <a:ext uri="{FF2B5EF4-FFF2-40B4-BE49-F238E27FC236}">
                <a16:creationId xmlns:a16="http://schemas.microsoft.com/office/drawing/2014/main" id="{DFB9AAE0-4117-405B-8980-A164EDBF0704}"/>
              </a:ext>
            </a:extLst>
          </p:cNvPr>
          <p:cNvSpPr>
            <a:spLocks noGrp="1"/>
          </p:cNvSpPr>
          <p:nvPr>
            <p:custDataLst>
              <p:tags r:id="rId84"/>
            </p:custDataLst>
          </p:nvPr>
        </p:nvSpPr>
        <p:spPr bwMode="auto">
          <a:xfrm>
            <a:off x="2933700" y="4805363"/>
            <a:ext cx="2255838"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Field worker who is visiting a customer's premise (e.g. post-outage,</a:t>
            </a:r>
            <a:br>
              <a:rPr lang="en-US" altLang="en-US" sz="550" dirty="0"/>
            </a:br>
            <a:r>
              <a:rPr lang="en-US" altLang="en-US" sz="550" dirty="0"/>
              <a:t>for follow-up) will have visibility into the phone conversations that </a:t>
            </a:r>
            <a:br>
              <a:rPr lang="en-US" altLang="en-US" sz="550" dirty="0"/>
            </a:br>
            <a:r>
              <a:rPr lang="en-US" altLang="en-US" sz="550" dirty="0"/>
              <a:t>customer had with a CSR re: the follow-up</a:t>
            </a:r>
          </a:p>
        </p:txBody>
      </p:sp>
      <p:sp>
        <p:nvSpPr>
          <p:cNvPr id="186" name="Text Placeholder 2">
            <a:extLst>
              <a:ext uri="{FF2B5EF4-FFF2-40B4-BE49-F238E27FC236}">
                <a16:creationId xmlns:a16="http://schemas.microsoft.com/office/drawing/2014/main" id="{04800807-8BB6-40B6-8003-A816827744D9}"/>
              </a:ext>
            </a:extLst>
          </p:cNvPr>
          <p:cNvSpPr>
            <a:spLocks noGrp="1"/>
          </p:cNvSpPr>
          <p:nvPr>
            <p:custDataLst>
              <p:tags r:id="rId85"/>
            </p:custDataLst>
          </p:nvPr>
        </p:nvSpPr>
        <p:spPr bwMode="auto">
          <a:xfrm>
            <a:off x="8283575" y="4805363"/>
            <a:ext cx="508000"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Field experience</a:t>
            </a:r>
            <a:endParaRPr lang="en-US" altLang="en-US" sz="550" dirty="0"/>
          </a:p>
        </p:txBody>
      </p:sp>
      <p:sp>
        <p:nvSpPr>
          <p:cNvPr id="240" name="Text Placeholder 2">
            <a:extLst>
              <a:ext uri="{FF2B5EF4-FFF2-40B4-BE49-F238E27FC236}">
                <a16:creationId xmlns:a16="http://schemas.microsoft.com/office/drawing/2014/main" id="{9CF9C371-852F-4FE7-904D-7B65ACA9B94C}"/>
              </a:ext>
            </a:extLst>
          </p:cNvPr>
          <p:cNvSpPr>
            <a:spLocks noGrp="1"/>
          </p:cNvSpPr>
          <p:nvPr>
            <p:custDataLst>
              <p:tags r:id="rId86"/>
            </p:custDataLst>
          </p:nvPr>
        </p:nvSpPr>
        <p:spPr bwMode="auto">
          <a:xfrm>
            <a:off x="2933700" y="5721350"/>
            <a:ext cx="2708275" cy="420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When customers are told they need to re-set their breakers (applies to customers</a:t>
            </a:r>
            <a:br>
              <a:rPr lang="en-US" altLang="en-US" sz="550" dirty="0"/>
            </a:br>
            <a:r>
              <a:rPr lang="en-US" altLang="en-US" sz="550" dirty="0"/>
              <a:t>disconnected for non-pay as well), they are guided step-by-step through a process</a:t>
            </a:r>
            <a:br>
              <a:rPr lang="en-US" altLang="en-US" sz="550" dirty="0"/>
            </a:br>
            <a:r>
              <a:rPr lang="en-US" altLang="en-US" sz="550" dirty="0"/>
              <a:t>that is otherwise anxiety-provoking in some… using A/R embedded in video chat</a:t>
            </a:r>
            <a:br>
              <a:rPr lang="en-US" altLang="en-US" sz="550" dirty="0"/>
            </a:br>
            <a:r>
              <a:rPr lang="en-US" altLang="en-US" sz="550" dirty="0"/>
              <a:t/>
            </a:r>
            <a:br>
              <a:rPr lang="en-US" altLang="en-US" sz="550" dirty="0"/>
            </a:br>
            <a:endParaRPr lang="en-US" altLang="en-US" sz="550" dirty="0"/>
          </a:p>
        </p:txBody>
      </p:sp>
      <p:sp>
        <p:nvSpPr>
          <p:cNvPr id="185" name="Text Placeholder 2">
            <a:extLst>
              <a:ext uri="{FF2B5EF4-FFF2-40B4-BE49-F238E27FC236}">
                <a16:creationId xmlns:a16="http://schemas.microsoft.com/office/drawing/2014/main" id="{59AE73D8-29C7-40FD-8D45-5D409201DF4F}"/>
              </a:ext>
            </a:extLst>
          </p:cNvPr>
          <p:cNvSpPr>
            <a:spLocks noGrp="1"/>
          </p:cNvSpPr>
          <p:nvPr>
            <p:custDataLst>
              <p:tags r:id="rId87"/>
            </p:custDataLst>
          </p:nvPr>
        </p:nvSpPr>
        <p:spPr bwMode="auto">
          <a:xfrm>
            <a:off x="8283575" y="1803400"/>
            <a:ext cx="363538"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Self-service</a:t>
            </a:r>
            <a:endParaRPr lang="en-US" altLang="en-US" sz="550" dirty="0"/>
          </a:p>
        </p:txBody>
      </p:sp>
      <p:sp>
        <p:nvSpPr>
          <p:cNvPr id="208" name="Text Placeholder 2">
            <a:extLst>
              <a:ext uri="{FF2B5EF4-FFF2-40B4-BE49-F238E27FC236}">
                <a16:creationId xmlns:a16="http://schemas.microsoft.com/office/drawing/2014/main" id="{94D904FB-3B6A-455F-B3E2-244C9DEC2158}"/>
              </a:ext>
            </a:extLst>
          </p:cNvPr>
          <p:cNvSpPr>
            <a:spLocks noGrp="1"/>
          </p:cNvSpPr>
          <p:nvPr>
            <p:custDataLst>
              <p:tags r:id="rId88"/>
            </p:custDataLst>
          </p:nvPr>
        </p:nvSpPr>
        <p:spPr bwMode="auto">
          <a:xfrm>
            <a:off x="8283575" y="3721100"/>
            <a:ext cx="6699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Predictive &amp; proactive</a:t>
            </a:r>
            <a:endParaRPr lang="en-US" altLang="en-US" sz="550" dirty="0"/>
          </a:p>
        </p:txBody>
      </p:sp>
      <p:sp>
        <p:nvSpPr>
          <p:cNvPr id="193" name="Text Placeholder 2">
            <a:extLst>
              <a:ext uri="{FF2B5EF4-FFF2-40B4-BE49-F238E27FC236}">
                <a16:creationId xmlns:a16="http://schemas.microsoft.com/office/drawing/2014/main" id="{58E74583-4C17-40DD-8342-A444506AB9DE}"/>
              </a:ext>
            </a:extLst>
          </p:cNvPr>
          <p:cNvSpPr>
            <a:spLocks noGrp="1"/>
          </p:cNvSpPr>
          <p:nvPr>
            <p:custDataLst>
              <p:tags r:id="rId89"/>
            </p:custDataLst>
          </p:nvPr>
        </p:nvSpPr>
        <p:spPr bwMode="auto">
          <a:xfrm>
            <a:off x="8283575" y="1301750"/>
            <a:ext cx="363538"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Self-service</a:t>
            </a:r>
            <a:endParaRPr lang="en-US" altLang="en-US" sz="550" dirty="0"/>
          </a:p>
        </p:txBody>
      </p:sp>
      <p:sp>
        <p:nvSpPr>
          <p:cNvPr id="187" name="Text Placeholder 2">
            <a:extLst>
              <a:ext uri="{FF2B5EF4-FFF2-40B4-BE49-F238E27FC236}">
                <a16:creationId xmlns:a16="http://schemas.microsoft.com/office/drawing/2014/main" id="{D7DA14DD-753D-4526-9CEA-622286871002}"/>
              </a:ext>
            </a:extLst>
          </p:cNvPr>
          <p:cNvSpPr>
            <a:spLocks noGrp="1"/>
          </p:cNvSpPr>
          <p:nvPr>
            <p:custDataLst>
              <p:tags r:id="rId90"/>
            </p:custDataLst>
          </p:nvPr>
        </p:nvSpPr>
        <p:spPr bwMode="auto">
          <a:xfrm>
            <a:off x="8283575" y="4054475"/>
            <a:ext cx="508000"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Field experience</a:t>
            </a:r>
            <a:endParaRPr lang="en-US" altLang="en-US" sz="550" dirty="0"/>
          </a:p>
        </p:txBody>
      </p:sp>
      <p:sp>
        <p:nvSpPr>
          <p:cNvPr id="241" name="Text Placeholder 2">
            <a:extLst>
              <a:ext uri="{FF2B5EF4-FFF2-40B4-BE49-F238E27FC236}">
                <a16:creationId xmlns:a16="http://schemas.microsoft.com/office/drawing/2014/main" id="{B3B8014E-AC39-4AA8-BD42-C43B6CE5185C}"/>
              </a:ext>
            </a:extLst>
          </p:cNvPr>
          <p:cNvSpPr>
            <a:spLocks noGrp="1"/>
          </p:cNvSpPr>
          <p:nvPr>
            <p:custDataLst>
              <p:tags r:id="rId91"/>
            </p:custDataLst>
          </p:nvPr>
        </p:nvSpPr>
        <p:spPr bwMode="auto">
          <a:xfrm>
            <a:off x="8283574" y="5721350"/>
            <a:ext cx="508000"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Field experience</a:t>
            </a:r>
            <a:endParaRPr lang="en-US" altLang="en-US" sz="550" dirty="0"/>
          </a:p>
        </p:txBody>
      </p:sp>
      <p:sp>
        <p:nvSpPr>
          <p:cNvPr id="192" name="Text Placeholder 2">
            <a:extLst>
              <a:ext uri="{FF2B5EF4-FFF2-40B4-BE49-F238E27FC236}">
                <a16:creationId xmlns:a16="http://schemas.microsoft.com/office/drawing/2014/main" id="{D4B9C4AB-C67D-4656-B2B5-76EC6B913E34}"/>
              </a:ext>
            </a:extLst>
          </p:cNvPr>
          <p:cNvSpPr>
            <a:spLocks noGrp="1"/>
          </p:cNvSpPr>
          <p:nvPr>
            <p:custDataLst>
              <p:tags r:id="rId92"/>
            </p:custDataLst>
          </p:nvPr>
        </p:nvSpPr>
        <p:spPr bwMode="auto">
          <a:xfrm>
            <a:off x="2933701" y="5138738"/>
            <a:ext cx="2462213"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AI can predict, by combining the weather forecast, geospatial data and</a:t>
            </a:r>
            <a:br>
              <a:rPr lang="en-US" altLang="en-US" sz="550" dirty="0"/>
            </a:br>
            <a:r>
              <a:rPr lang="en-US" altLang="en-US" sz="550" dirty="0"/>
              <a:t>the latest read on asset health - that an outage is possible for the following</a:t>
            </a:r>
            <a:br>
              <a:rPr lang="en-US" altLang="en-US" sz="550" dirty="0"/>
            </a:br>
            <a:r>
              <a:rPr lang="en-US" altLang="en-US" sz="550" dirty="0"/>
              <a:t>X premises this weekend</a:t>
            </a:r>
          </a:p>
        </p:txBody>
      </p:sp>
      <p:sp>
        <p:nvSpPr>
          <p:cNvPr id="201" name="Text Placeholder 2">
            <a:extLst>
              <a:ext uri="{FF2B5EF4-FFF2-40B4-BE49-F238E27FC236}">
                <a16:creationId xmlns:a16="http://schemas.microsoft.com/office/drawing/2014/main" id="{6B0FDC12-C47C-46AA-83E8-8C453681622F}"/>
              </a:ext>
            </a:extLst>
          </p:cNvPr>
          <p:cNvSpPr>
            <a:spLocks noGrp="1"/>
          </p:cNvSpPr>
          <p:nvPr>
            <p:custDataLst>
              <p:tags r:id="rId93"/>
            </p:custDataLst>
          </p:nvPr>
        </p:nvSpPr>
        <p:spPr bwMode="auto">
          <a:xfrm>
            <a:off x="2933700" y="3721100"/>
            <a:ext cx="2495550"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If a customer calls multiple times regarding the same outage, predictive</a:t>
            </a:r>
            <a:br>
              <a:rPr lang="en-US" altLang="en-US" sz="550" dirty="0"/>
            </a:br>
            <a:r>
              <a:rPr lang="en-US" altLang="en-US" sz="550" dirty="0"/>
              <a:t>IVR should evolve from "would you like to report an outage?" to "the latest</a:t>
            </a:r>
            <a:br>
              <a:rPr lang="en-US" altLang="en-US" sz="550" dirty="0"/>
            </a:br>
            <a:r>
              <a:rPr lang="en-US" altLang="en-US" sz="550" dirty="0"/>
              <a:t>estimate for power restoration at 755 South Price Street is 8:00 PM tonight"</a:t>
            </a:r>
          </a:p>
        </p:txBody>
      </p:sp>
      <p:sp>
        <p:nvSpPr>
          <p:cNvPr id="189" name="Text Placeholder 2">
            <a:extLst>
              <a:ext uri="{FF2B5EF4-FFF2-40B4-BE49-F238E27FC236}">
                <a16:creationId xmlns:a16="http://schemas.microsoft.com/office/drawing/2014/main" id="{2233143A-375C-4289-88BC-A26D7A37500C}"/>
              </a:ext>
            </a:extLst>
          </p:cNvPr>
          <p:cNvSpPr>
            <a:spLocks noGrp="1"/>
          </p:cNvSpPr>
          <p:nvPr>
            <p:custDataLst>
              <p:tags r:id="rId94"/>
            </p:custDataLst>
          </p:nvPr>
        </p:nvSpPr>
        <p:spPr bwMode="auto">
          <a:xfrm>
            <a:off x="2933700" y="728663"/>
            <a:ext cx="211137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b="1" dirty="0">
                <a:solidFill>
                  <a:schemeClr val="accent3"/>
                </a:solidFill>
                <a:sym typeface="+mn-lt"/>
              </a:rPr>
              <a:t>Outage-specific example                                                                    </a:t>
            </a:r>
          </a:p>
        </p:txBody>
      </p:sp>
      <p:sp>
        <p:nvSpPr>
          <p:cNvPr id="202" name="Text Placeholder 2">
            <a:extLst>
              <a:ext uri="{FF2B5EF4-FFF2-40B4-BE49-F238E27FC236}">
                <a16:creationId xmlns:a16="http://schemas.microsoft.com/office/drawing/2014/main" id="{4408A6A4-930B-44ED-929E-E0F31FC67779}"/>
              </a:ext>
            </a:extLst>
          </p:cNvPr>
          <p:cNvSpPr>
            <a:spLocks noGrp="1"/>
          </p:cNvSpPr>
          <p:nvPr>
            <p:custDataLst>
              <p:tags r:id="rId95"/>
            </p:custDataLst>
          </p:nvPr>
        </p:nvSpPr>
        <p:spPr bwMode="auto">
          <a:xfrm>
            <a:off x="8283575" y="884238"/>
            <a:ext cx="363538"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Self-service</a:t>
            </a:r>
            <a:endParaRPr lang="en-US" altLang="en-US" sz="550" dirty="0"/>
          </a:p>
        </p:txBody>
      </p:sp>
      <p:sp>
        <p:nvSpPr>
          <p:cNvPr id="198" name="Text Placeholder 2">
            <a:extLst>
              <a:ext uri="{FF2B5EF4-FFF2-40B4-BE49-F238E27FC236}">
                <a16:creationId xmlns:a16="http://schemas.microsoft.com/office/drawing/2014/main" id="{5802488F-BC76-4F43-B11B-F29BFEC74872}"/>
              </a:ext>
            </a:extLst>
          </p:cNvPr>
          <p:cNvSpPr>
            <a:spLocks noGrp="1"/>
          </p:cNvSpPr>
          <p:nvPr>
            <p:custDataLst>
              <p:tags r:id="rId96"/>
            </p:custDataLst>
          </p:nvPr>
        </p:nvSpPr>
        <p:spPr bwMode="auto">
          <a:xfrm>
            <a:off x="2933701" y="4054475"/>
            <a:ext cx="2727325" cy="3365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Customers who have experienced frequent outages come</a:t>
            </a:r>
            <a:br>
              <a:rPr lang="en-US" altLang="en-US" sz="550" dirty="0"/>
            </a:br>
            <a:r>
              <a:rPr lang="en-US" altLang="en-US" sz="550" dirty="0"/>
              <a:t>to Ameren.com and are shown special offers (e.g. for premium reliability products) </a:t>
            </a:r>
            <a:br>
              <a:rPr lang="en-US" altLang="en-US" sz="550" dirty="0"/>
            </a:br>
            <a:r>
              <a:rPr lang="en-US" altLang="en-US" sz="550" dirty="0"/>
              <a:t/>
            </a:r>
            <a:br>
              <a:rPr lang="en-US" altLang="en-US" sz="550" dirty="0"/>
            </a:br>
            <a:endParaRPr lang="en-US" altLang="en-US" sz="550" dirty="0"/>
          </a:p>
        </p:txBody>
      </p:sp>
      <p:sp>
        <p:nvSpPr>
          <p:cNvPr id="190" name="Text Placeholder 2">
            <a:extLst>
              <a:ext uri="{FF2B5EF4-FFF2-40B4-BE49-F238E27FC236}">
                <a16:creationId xmlns:a16="http://schemas.microsoft.com/office/drawing/2014/main" id="{A623A9C2-66A0-4992-8685-277E77C45964}"/>
              </a:ext>
            </a:extLst>
          </p:cNvPr>
          <p:cNvSpPr>
            <a:spLocks noGrp="1"/>
          </p:cNvSpPr>
          <p:nvPr>
            <p:custDataLst>
              <p:tags r:id="rId97"/>
            </p:custDataLst>
          </p:nvPr>
        </p:nvSpPr>
        <p:spPr bwMode="auto">
          <a:xfrm>
            <a:off x="8283575" y="560388"/>
            <a:ext cx="685800"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b="1" dirty="0">
                <a:solidFill>
                  <a:schemeClr val="accent3"/>
                </a:solidFill>
                <a:sym typeface="+mn-lt"/>
              </a:rPr>
              <a:t>Source (i.e., which </a:t>
            </a:r>
            <a:br>
              <a:rPr lang="en-US" altLang="en-US" sz="550" b="1" dirty="0">
                <a:solidFill>
                  <a:schemeClr val="accent3"/>
                </a:solidFill>
                <a:sym typeface="+mn-lt"/>
              </a:rPr>
            </a:br>
            <a:r>
              <a:rPr lang="en-US" altLang="en-US" sz="550" b="1" dirty="0">
                <a:solidFill>
                  <a:schemeClr val="accent3"/>
                </a:solidFill>
                <a:sym typeface="+mn-lt"/>
              </a:rPr>
              <a:t>"package" does this </a:t>
            </a:r>
            <a:br>
              <a:rPr lang="en-US" altLang="en-US" sz="550" b="1" dirty="0">
                <a:solidFill>
                  <a:schemeClr val="accent3"/>
                </a:solidFill>
                <a:sym typeface="+mn-lt"/>
              </a:rPr>
            </a:br>
            <a:r>
              <a:rPr lang="en-US" altLang="en-US" sz="550" b="1" dirty="0">
                <a:solidFill>
                  <a:schemeClr val="accent3"/>
                </a:solidFill>
                <a:sym typeface="+mn-lt"/>
              </a:rPr>
              <a:t>activity come from?)</a:t>
            </a:r>
          </a:p>
        </p:txBody>
      </p:sp>
      <p:sp>
        <p:nvSpPr>
          <p:cNvPr id="206" name="Text Placeholder 2">
            <a:extLst>
              <a:ext uri="{FF2B5EF4-FFF2-40B4-BE49-F238E27FC236}">
                <a16:creationId xmlns:a16="http://schemas.microsoft.com/office/drawing/2014/main" id="{54FAF043-E4CB-4A2C-B8C7-0FEBCC29BBF3}"/>
              </a:ext>
            </a:extLst>
          </p:cNvPr>
          <p:cNvSpPr>
            <a:spLocks noGrp="1"/>
          </p:cNvSpPr>
          <p:nvPr>
            <p:custDataLst>
              <p:tags r:id="rId98"/>
            </p:custDataLst>
          </p:nvPr>
        </p:nvSpPr>
        <p:spPr bwMode="auto">
          <a:xfrm>
            <a:off x="2933700" y="2305050"/>
            <a:ext cx="2295525"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Customers are able to sign up for outage alerts at key moments of</a:t>
            </a:r>
            <a:br>
              <a:rPr lang="en-US" altLang="en-US" sz="550" dirty="0"/>
            </a:br>
            <a:r>
              <a:rPr lang="en-US" altLang="en-US" sz="550" dirty="0"/>
              <a:t>relevance (e.g. sign-up, immediate prior to storm) and indicate which</a:t>
            </a:r>
            <a:br>
              <a:rPr lang="en-US" altLang="en-US" sz="550" dirty="0"/>
            </a:br>
            <a:r>
              <a:rPr lang="en-US" altLang="en-US" sz="550" dirty="0"/>
              <a:t>channel they prefer (vast majority prefer text, per research)</a:t>
            </a:r>
          </a:p>
        </p:txBody>
      </p:sp>
      <p:sp>
        <p:nvSpPr>
          <p:cNvPr id="199" name="Text Placeholder 2">
            <a:extLst>
              <a:ext uri="{FF2B5EF4-FFF2-40B4-BE49-F238E27FC236}">
                <a16:creationId xmlns:a16="http://schemas.microsoft.com/office/drawing/2014/main" id="{5DF586CC-8F63-4876-BD7E-8B4A343851B2}"/>
              </a:ext>
            </a:extLst>
          </p:cNvPr>
          <p:cNvSpPr>
            <a:spLocks noGrp="1"/>
          </p:cNvSpPr>
          <p:nvPr>
            <p:custDataLst>
              <p:tags r:id="rId99"/>
            </p:custDataLst>
          </p:nvPr>
        </p:nvSpPr>
        <p:spPr bwMode="auto">
          <a:xfrm>
            <a:off x="2933701" y="1301750"/>
            <a:ext cx="2225675" cy="420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When a customer calls Ameren and is on a device (non-AMI) or</a:t>
            </a:r>
            <a:br>
              <a:rPr lang="en-US" altLang="en-US" sz="550" dirty="0"/>
            </a:br>
            <a:r>
              <a:rPr lang="en-US" altLang="en-US" sz="550" dirty="0"/>
              <a:t>attached to a meter (with AMI) that is shown to be out, prompt with</a:t>
            </a:r>
            <a:br>
              <a:rPr lang="en-US" altLang="en-US" sz="550" dirty="0"/>
            </a:br>
            <a:r>
              <a:rPr lang="en-US" altLang="en-US" sz="550" dirty="0"/>
              <a:t>"are you calling to report an outage?“</a:t>
            </a:r>
            <a:br>
              <a:rPr lang="en-US" altLang="en-US" sz="550" dirty="0"/>
            </a:br>
            <a:r>
              <a:rPr lang="en-US" altLang="en-US" sz="550" dirty="0"/>
              <a:t/>
            </a:r>
            <a:br>
              <a:rPr lang="en-US" altLang="en-US" sz="550" dirty="0"/>
            </a:br>
            <a:endParaRPr lang="en-US" altLang="en-US" sz="650" dirty="0"/>
          </a:p>
        </p:txBody>
      </p:sp>
      <p:sp>
        <p:nvSpPr>
          <p:cNvPr id="211" name="TextBox 210">
            <a:extLst>
              <a:ext uri="{FF2B5EF4-FFF2-40B4-BE49-F238E27FC236}">
                <a16:creationId xmlns:a16="http://schemas.microsoft.com/office/drawing/2014/main" id="{6039BAB9-4BA1-4623-9A7E-B7E47F7A76CD}"/>
              </a:ext>
            </a:extLst>
          </p:cNvPr>
          <p:cNvSpPr txBox="1">
            <a:spLocks/>
          </p:cNvSpPr>
          <p:nvPr/>
        </p:nvSpPr>
        <p:spPr>
          <a:xfrm>
            <a:off x="174944" y="1803400"/>
            <a:ext cx="2735898" cy="423193"/>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Replace existing outbound messaging systems (e.g., CUT Kubra contract after July 2019 expiration )</a:t>
            </a:r>
          </a:p>
          <a:p>
            <a:pPr lvl="1"/>
            <a:r>
              <a:rPr lang="en-US" sz="550" dirty="0"/>
              <a:t>Platform selection</a:t>
            </a:r>
          </a:p>
          <a:p>
            <a:pPr lvl="1"/>
            <a:r>
              <a:rPr lang="en-US" sz="550" dirty="0"/>
              <a:t>Messaging system migration</a:t>
            </a:r>
          </a:p>
          <a:p>
            <a:pPr lvl="1"/>
            <a:r>
              <a:rPr lang="en-US" sz="550" dirty="0"/>
              <a:t>Must be de-risked to ensure no down time  during platform transition</a:t>
            </a:r>
          </a:p>
        </p:txBody>
      </p:sp>
      <p:sp>
        <p:nvSpPr>
          <p:cNvPr id="212" name="Text Placeholder 2">
            <a:extLst>
              <a:ext uri="{FF2B5EF4-FFF2-40B4-BE49-F238E27FC236}">
                <a16:creationId xmlns:a16="http://schemas.microsoft.com/office/drawing/2014/main" id="{A2936861-8A9A-4AB4-9226-6D57B0AC5B0E}"/>
              </a:ext>
            </a:extLst>
          </p:cNvPr>
          <p:cNvSpPr>
            <a:spLocks noGrp="1"/>
          </p:cNvSpPr>
          <p:nvPr/>
        </p:nvSpPr>
        <p:spPr bwMode="auto">
          <a:xfrm>
            <a:off x="174944" y="728162"/>
            <a:ext cx="2735898" cy="84639"/>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b="1" dirty="0">
                <a:solidFill>
                  <a:schemeClr val="accent3"/>
                </a:solidFill>
                <a:sym typeface="+mn-lt"/>
              </a:rPr>
              <a:t>Activity from "Level 2" Roadmap</a:t>
            </a:r>
          </a:p>
        </p:txBody>
      </p:sp>
      <p:sp>
        <p:nvSpPr>
          <p:cNvPr id="213" name="TextBox 212">
            <a:extLst>
              <a:ext uri="{FF2B5EF4-FFF2-40B4-BE49-F238E27FC236}">
                <a16:creationId xmlns:a16="http://schemas.microsoft.com/office/drawing/2014/main" id="{36E83DA0-3C70-45A2-88F9-761ACFAC360B}"/>
              </a:ext>
            </a:extLst>
          </p:cNvPr>
          <p:cNvSpPr txBox="1">
            <a:spLocks/>
          </p:cNvSpPr>
          <p:nvPr/>
        </p:nvSpPr>
        <p:spPr>
          <a:xfrm>
            <a:off x="174944" y="5721350"/>
            <a:ext cx="2735898" cy="423193"/>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Potentially pilot A/R capabilities in video chat</a:t>
            </a:r>
          </a:p>
          <a:p>
            <a:pPr lvl="1"/>
            <a:r>
              <a:rPr lang="en-US" sz="550" dirty="0"/>
              <a:t>Build a business case for A/R  capabilities</a:t>
            </a:r>
          </a:p>
          <a:p>
            <a:pPr lvl="1"/>
            <a:r>
              <a:rPr lang="en-US" sz="550" dirty="0"/>
              <a:t>Identify potential partners / design in-house systems to support this</a:t>
            </a:r>
          </a:p>
          <a:p>
            <a:pPr lvl="1"/>
            <a:r>
              <a:rPr lang="en-US" sz="550" dirty="0"/>
              <a:t>Pilot capabilities with select customers</a:t>
            </a:r>
          </a:p>
          <a:p>
            <a:pPr lvl="1"/>
            <a:r>
              <a:rPr lang="en-US" sz="550" dirty="0"/>
              <a:t>Verify value and scale usage</a:t>
            </a:r>
          </a:p>
        </p:txBody>
      </p:sp>
      <p:sp>
        <p:nvSpPr>
          <p:cNvPr id="214" name="TextBox 213">
            <a:extLst>
              <a:ext uri="{FF2B5EF4-FFF2-40B4-BE49-F238E27FC236}">
                <a16:creationId xmlns:a16="http://schemas.microsoft.com/office/drawing/2014/main" id="{BC1A8195-1653-4823-84AE-5930EB16891A}"/>
              </a:ext>
            </a:extLst>
          </p:cNvPr>
          <p:cNvSpPr txBox="1">
            <a:spLocks/>
          </p:cNvSpPr>
          <p:nvPr/>
        </p:nvSpPr>
        <p:spPr>
          <a:xfrm>
            <a:off x="174944" y="884238"/>
            <a:ext cx="2735898" cy="338554"/>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Enhance web and mobile features  to add new options to support self-service  (e.g., customers being able to use Google maps to auto-populate correctly- formatted addresses when moving,  customers being prompted right away to  pay outstanding balances when moving)</a:t>
            </a:r>
          </a:p>
        </p:txBody>
      </p:sp>
      <p:sp>
        <p:nvSpPr>
          <p:cNvPr id="215" name="TextBox 214">
            <a:extLst>
              <a:ext uri="{FF2B5EF4-FFF2-40B4-BE49-F238E27FC236}">
                <a16:creationId xmlns:a16="http://schemas.microsoft.com/office/drawing/2014/main" id="{26E57F95-5764-4424-88AD-14AEBA8D9ACC}"/>
              </a:ext>
            </a:extLst>
          </p:cNvPr>
          <p:cNvSpPr txBox="1">
            <a:spLocks/>
          </p:cNvSpPr>
          <p:nvPr/>
        </p:nvSpPr>
        <p:spPr>
          <a:xfrm>
            <a:off x="174944" y="1301750"/>
            <a:ext cx="2735898" cy="423193"/>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Implement 3 new IVR capabilities  </a:t>
            </a:r>
          </a:p>
          <a:p>
            <a:pPr lvl="1"/>
            <a:r>
              <a:rPr lang="en-US" sz="550" dirty="0"/>
              <a:t>NLU capabilities that support open dialogue</a:t>
            </a:r>
          </a:p>
          <a:p>
            <a:pPr lvl="1"/>
            <a:r>
              <a:rPr lang="en-US" sz="550" dirty="0"/>
              <a:t>New functionality to expand the set of  Tasks a customer can accomplish through the IVR</a:t>
            </a:r>
          </a:p>
          <a:p>
            <a:pPr lvl="1"/>
            <a:r>
              <a:rPr lang="en-US" sz="550" dirty="0"/>
              <a:t>Basic predictive capabilities  (rules–based)</a:t>
            </a:r>
          </a:p>
        </p:txBody>
      </p:sp>
      <p:sp>
        <p:nvSpPr>
          <p:cNvPr id="216" name="TextBox 215">
            <a:extLst>
              <a:ext uri="{FF2B5EF4-FFF2-40B4-BE49-F238E27FC236}">
                <a16:creationId xmlns:a16="http://schemas.microsoft.com/office/drawing/2014/main" id="{4EB278F9-FE4B-4D1D-9F2F-14EDE40AAD24}"/>
              </a:ext>
            </a:extLst>
          </p:cNvPr>
          <p:cNvSpPr txBox="1">
            <a:spLocks/>
          </p:cNvSpPr>
          <p:nvPr/>
        </p:nvSpPr>
        <p:spPr>
          <a:xfrm>
            <a:off x="174944" y="3721100"/>
            <a:ext cx="2735898" cy="253916"/>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Build advanced predictive capabilities using 360-degree view of  the customer that can be used across  channels (e.g., “customer  was trying to perform X on the web” and couldn’t… how can we complete  the transaction via chat/IVR/etc.?</a:t>
            </a:r>
          </a:p>
        </p:txBody>
      </p:sp>
      <p:sp>
        <p:nvSpPr>
          <p:cNvPr id="217" name="TextBox 216">
            <a:extLst>
              <a:ext uri="{FF2B5EF4-FFF2-40B4-BE49-F238E27FC236}">
                <a16:creationId xmlns:a16="http://schemas.microsoft.com/office/drawing/2014/main" id="{F9A45E70-7DD0-4455-8372-B6077A64FB63}"/>
              </a:ext>
            </a:extLst>
          </p:cNvPr>
          <p:cNvSpPr txBox="1">
            <a:spLocks/>
          </p:cNvSpPr>
          <p:nvPr/>
        </p:nvSpPr>
        <p:spPr>
          <a:xfrm>
            <a:off x="174944" y="2305050"/>
            <a:ext cx="2735898" cy="253916"/>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Build and launch preference center through CRM (Salesforce)</a:t>
            </a:r>
            <a:br>
              <a:rPr lang="en-US" sz="550" dirty="0"/>
            </a:br>
            <a:r>
              <a:rPr lang="en-US" sz="550" dirty="0"/>
              <a:t/>
            </a:r>
            <a:br>
              <a:rPr lang="en-US" sz="550" dirty="0"/>
            </a:br>
            <a:endParaRPr lang="en-US" sz="550" dirty="0"/>
          </a:p>
        </p:txBody>
      </p:sp>
      <p:sp>
        <p:nvSpPr>
          <p:cNvPr id="218" name="TextBox 217">
            <a:extLst>
              <a:ext uri="{FF2B5EF4-FFF2-40B4-BE49-F238E27FC236}">
                <a16:creationId xmlns:a16="http://schemas.microsoft.com/office/drawing/2014/main" id="{797B3DEB-8821-4812-91CC-3167A73B34BF}"/>
              </a:ext>
            </a:extLst>
          </p:cNvPr>
          <p:cNvSpPr txBox="1">
            <a:spLocks/>
          </p:cNvSpPr>
          <p:nvPr/>
        </p:nvSpPr>
        <p:spPr>
          <a:xfrm>
            <a:off x="174944" y="2638425"/>
            <a:ext cx="2735898" cy="253916"/>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Build self-service features for most common C&amp;I customer needs across channels (Web, IVR)</a:t>
            </a:r>
            <a:br>
              <a:rPr lang="en-US" sz="550" dirty="0"/>
            </a:br>
            <a:endParaRPr lang="en-US" sz="550" dirty="0"/>
          </a:p>
        </p:txBody>
      </p:sp>
      <p:sp>
        <p:nvSpPr>
          <p:cNvPr id="219" name="TextBox 218">
            <a:extLst>
              <a:ext uri="{FF2B5EF4-FFF2-40B4-BE49-F238E27FC236}">
                <a16:creationId xmlns:a16="http://schemas.microsoft.com/office/drawing/2014/main" id="{5BE169E4-D15F-4B4F-9AB5-C16EC3DA1223}"/>
              </a:ext>
            </a:extLst>
          </p:cNvPr>
          <p:cNvSpPr txBox="1">
            <a:spLocks/>
          </p:cNvSpPr>
          <p:nvPr/>
        </p:nvSpPr>
        <p:spPr>
          <a:xfrm>
            <a:off x="174944" y="3221038"/>
            <a:ext cx="2735898" cy="423193"/>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Deploy and test omni-channel capabilities that show CSRs previous customer activity across </a:t>
            </a:r>
            <a:r>
              <a:rPr lang="en-US" sz="550" dirty="0" err="1"/>
              <a:t>IVR</a:t>
            </a:r>
            <a:r>
              <a:rPr lang="en-US" sz="550" dirty="0"/>
              <a:t>, web, chat, text, email and social</a:t>
            </a:r>
          </a:p>
          <a:p>
            <a:pPr lvl="1"/>
            <a:r>
              <a:rPr lang="en-US" sz="550" dirty="0"/>
              <a:t>Start with highest volume tasks with  a high fail rate (e.g., start service)</a:t>
            </a:r>
          </a:p>
          <a:p>
            <a:pPr lvl="1"/>
            <a:r>
              <a:rPr lang="en-US" sz="550" dirty="0"/>
              <a:t>Ability to access historical customer  interactions across different channels (e.g., unsuccessfully tried to use online bill pay) </a:t>
            </a:r>
          </a:p>
        </p:txBody>
      </p:sp>
      <p:sp>
        <p:nvSpPr>
          <p:cNvPr id="220" name="TextBox 219">
            <a:extLst>
              <a:ext uri="{FF2B5EF4-FFF2-40B4-BE49-F238E27FC236}">
                <a16:creationId xmlns:a16="http://schemas.microsoft.com/office/drawing/2014/main" id="{8B503D74-7470-4C17-873A-43130E072531}"/>
              </a:ext>
            </a:extLst>
          </p:cNvPr>
          <p:cNvSpPr txBox="1">
            <a:spLocks/>
          </p:cNvSpPr>
          <p:nvPr/>
        </p:nvSpPr>
        <p:spPr>
          <a:xfrm>
            <a:off x="174944" y="5138738"/>
            <a:ext cx="2735898" cy="253916"/>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Integrate AI / Machine Learning capabilities to enhance advanced  predictive capabilities across channels (may leverage Salesforce Einstein  analytics)</a:t>
            </a:r>
            <a:br>
              <a:rPr lang="en-US" sz="550" dirty="0"/>
            </a:br>
            <a:endParaRPr lang="en-US" sz="550" dirty="0"/>
          </a:p>
        </p:txBody>
      </p:sp>
      <p:sp>
        <p:nvSpPr>
          <p:cNvPr id="221" name="TextBox 220">
            <a:extLst>
              <a:ext uri="{FF2B5EF4-FFF2-40B4-BE49-F238E27FC236}">
                <a16:creationId xmlns:a16="http://schemas.microsoft.com/office/drawing/2014/main" id="{32ACAE5A-1349-42FD-983F-50D002882ACC}"/>
              </a:ext>
            </a:extLst>
          </p:cNvPr>
          <p:cNvSpPr txBox="1">
            <a:spLocks/>
          </p:cNvSpPr>
          <p:nvPr/>
        </p:nvSpPr>
        <p:spPr>
          <a:xfrm>
            <a:off x="174944" y="5472113"/>
            <a:ext cx="2735898" cy="169277"/>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Automated outreach capability that  communicates that Ameren has  proactively resolved their issue</a:t>
            </a:r>
          </a:p>
        </p:txBody>
      </p:sp>
      <p:sp>
        <p:nvSpPr>
          <p:cNvPr id="222" name="TextBox 221">
            <a:extLst>
              <a:ext uri="{FF2B5EF4-FFF2-40B4-BE49-F238E27FC236}">
                <a16:creationId xmlns:a16="http://schemas.microsoft.com/office/drawing/2014/main" id="{65AEA6C6-761A-47AB-8232-9FF95EC771E9}"/>
              </a:ext>
            </a:extLst>
          </p:cNvPr>
          <p:cNvSpPr txBox="1">
            <a:spLocks/>
          </p:cNvSpPr>
          <p:nvPr/>
        </p:nvSpPr>
        <p:spPr>
          <a:xfrm>
            <a:off x="174944" y="2971800"/>
            <a:ext cx="2735898" cy="169277"/>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Add additional level of detail on outbound messaging  platforms based on integration w/ other systems (e.g., integrate AMI and SMP data)</a:t>
            </a:r>
          </a:p>
        </p:txBody>
      </p:sp>
      <p:sp>
        <p:nvSpPr>
          <p:cNvPr id="223" name="TextBox 222">
            <a:extLst>
              <a:ext uri="{FF2B5EF4-FFF2-40B4-BE49-F238E27FC236}">
                <a16:creationId xmlns:a16="http://schemas.microsoft.com/office/drawing/2014/main" id="{451142EC-208B-402D-94A1-791C7964E932}"/>
              </a:ext>
            </a:extLst>
          </p:cNvPr>
          <p:cNvSpPr txBox="1">
            <a:spLocks/>
          </p:cNvSpPr>
          <p:nvPr/>
        </p:nvSpPr>
        <p:spPr>
          <a:xfrm>
            <a:off x="174944" y="4471988"/>
            <a:ext cx="2735898" cy="253916"/>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Provide insight into field team actions once Maximo /Click data become available to customer (e.g., field “pizza tracker”)</a:t>
            </a:r>
            <a:br>
              <a:rPr lang="en-US" sz="550" dirty="0"/>
            </a:br>
            <a:endParaRPr lang="en-US" sz="550" dirty="0"/>
          </a:p>
        </p:txBody>
      </p:sp>
      <p:sp>
        <p:nvSpPr>
          <p:cNvPr id="224" name="TextBox 223">
            <a:extLst>
              <a:ext uri="{FF2B5EF4-FFF2-40B4-BE49-F238E27FC236}">
                <a16:creationId xmlns:a16="http://schemas.microsoft.com/office/drawing/2014/main" id="{0267C728-3542-4809-BDB3-5304A9649147}"/>
              </a:ext>
            </a:extLst>
          </p:cNvPr>
          <p:cNvSpPr txBox="1">
            <a:spLocks/>
          </p:cNvSpPr>
          <p:nvPr/>
        </p:nvSpPr>
        <p:spPr>
          <a:xfrm>
            <a:off x="174944" y="4805363"/>
            <a:ext cx="2735898" cy="253916"/>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Integrate field input into 360-degree  view of the customer, and vice versa:  allow field to access 360-degree  view (e.g., before a premise visit)</a:t>
            </a:r>
            <a:br>
              <a:rPr lang="en-US" sz="550" dirty="0"/>
            </a:br>
            <a:endParaRPr lang="en-US" sz="550" dirty="0"/>
          </a:p>
        </p:txBody>
      </p:sp>
      <p:cxnSp>
        <p:nvCxnSpPr>
          <p:cNvPr id="237" name="Straight Connector 236">
            <a:extLst>
              <a:ext uri="{FF2B5EF4-FFF2-40B4-BE49-F238E27FC236}">
                <a16:creationId xmlns:a16="http://schemas.microsoft.com/office/drawing/2014/main" id="{158B5EB3-A9F4-4A38-8ABB-06DEE9AB5D1A}"/>
              </a:ext>
            </a:extLst>
          </p:cNvPr>
          <p:cNvCxnSpPr>
            <a:cxnSpLocks/>
          </p:cNvCxnSpPr>
          <p:nvPr/>
        </p:nvCxnSpPr>
        <p:spPr bwMode="gray">
          <a:xfrm>
            <a:off x="174944" y="844550"/>
            <a:ext cx="2820035"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9" name="TextBox 238">
            <a:extLst>
              <a:ext uri="{FF2B5EF4-FFF2-40B4-BE49-F238E27FC236}">
                <a16:creationId xmlns:a16="http://schemas.microsoft.com/office/drawing/2014/main" id="{CC19A84B-1472-4EB6-870A-BDA750FAC22D}"/>
              </a:ext>
            </a:extLst>
          </p:cNvPr>
          <p:cNvSpPr txBox="1">
            <a:spLocks/>
          </p:cNvSpPr>
          <p:nvPr/>
        </p:nvSpPr>
        <p:spPr>
          <a:xfrm>
            <a:off x="174944" y="4054475"/>
            <a:ext cx="2735898" cy="338554"/>
          </a:xfrm>
          <a:prstGeom prst="rect">
            <a:avLst/>
          </a:prstGeom>
          <a:solidFill>
            <a:schemeClr val="bg1"/>
          </a:solid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Add advanced functionality to content management  (i.e. design &amp; execution)  systems</a:t>
            </a:r>
          </a:p>
          <a:p>
            <a:pPr lvl="1"/>
            <a:r>
              <a:rPr lang="en-US" sz="550" dirty="0"/>
              <a:t>Identify requirements and test  existing system capabilities</a:t>
            </a:r>
          </a:p>
          <a:p>
            <a:pPr lvl="1"/>
            <a:r>
              <a:rPr lang="en-US" sz="550" dirty="0"/>
              <a:t>Identify new vendors (e.g., Magnolia)</a:t>
            </a:r>
          </a:p>
          <a:p>
            <a:pPr lvl="1"/>
            <a:r>
              <a:rPr lang="en-US" sz="550" dirty="0"/>
              <a:t>Design and implement new functionality</a:t>
            </a:r>
          </a:p>
        </p:txBody>
      </p:sp>
      <p:cxnSp>
        <p:nvCxnSpPr>
          <p:cNvPr id="309" name="Straight Connector 308">
            <a:extLst>
              <a:ext uri="{FF2B5EF4-FFF2-40B4-BE49-F238E27FC236}">
                <a16:creationId xmlns:a16="http://schemas.microsoft.com/office/drawing/2014/main" id="{532ABA35-49B6-406E-98A9-AE2B3B0AB680}"/>
              </a:ext>
            </a:extLst>
          </p:cNvPr>
          <p:cNvCxnSpPr>
            <a:cxnSpLocks/>
          </p:cNvCxnSpPr>
          <p:nvPr/>
        </p:nvCxnSpPr>
        <p:spPr bwMode="gray">
          <a:xfrm>
            <a:off x="174944" y="2263775"/>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0" name="Straight Connector 309">
            <a:extLst>
              <a:ext uri="{FF2B5EF4-FFF2-40B4-BE49-F238E27FC236}">
                <a16:creationId xmlns:a16="http://schemas.microsoft.com/office/drawing/2014/main" id="{4F9EEA81-610E-46CC-B7AB-44D3DD12F017}"/>
              </a:ext>
            </a:extLst>
          </p:cNvPr>
          <p:cNvCxnSpPr>
            <a:cxnSpLocks/>
          </p:cNvCxnSpPr>
          <p:nvPr/>
        </p:nvCxnSpPr>
        <p:spPr bwMode="gray">
          <a:xfrm>
            <a:off x="174944" y="2597150"/>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1" name="Straight Connector 310">
            <a:extLst>
              <a:ext uri="{FF2B5EF4-FFF2-40B4-BE49-F238E27FC236}">
                <a16:creationId xmlns:a16="http://schemas.microsoft.com/office/drawing/2014/main" id="{109E089C-7243-4624-A484-2C6B691ADEEB}"/>
              </a:ext>
            </a:extLst>
          </p:cNvPr>
          <p:cNvCxnSpPr>
            <a:cxnSpLocks/>
          </p:cNvCxnSpPr>
          <p:nvPr/>
        </p:nvCxnSpPr>
        <p:spPr bwMode="gray">
          <a:xfrm>
            <a:off x="174944" y="4430713"/>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536E606F-858E-4CA5-BEC0-575224B9429F}"/>
              </a:ext>
            </a:extLst>
          </p:cNvPr>
          <p:cNvCxnSpPr>
            <a:cxnSpLocks/>
          </p:cNvCxnSpPr>
          <p:nvPr/>
        </p:nvCxnSpPr>
        <p:spPr bwMode="gray">
          <a:xfrm>
            <a:off x="174944" y="4764088"/>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CE7F08FC-9255-41EA-B322-020AB0B8793B}"/>
              </a:ext>
            </a:extLst>
          </p:cNvPr>
          <p:cNvCxnSpPr>
            <a:cxnSpLocks/>
          </p:cNvCxnSpPr>
          <p:nvPr/>
        </p:nvCxnSpPr>
        <p:spPr bwMode="gray">
          <a:xfrm>
            <a:off x="174944" y="5680075"/>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 name="Straight Connector 313">
            <a:extLst>
              <a:ext uri="{FF2B5EF4-FFF2-40B4-BE49-F238E27FC236}">
                <a16:creationId xmlns:a16="http://schemas.microsoft.com/office/drawing/2014/main" id="{E3D02C5D-E7CD-4F15-AFBB-B0D509C77F18}"/>
              </a:ext>
            </a:extLst>
          </p:cNvPr>
          <p:cNvCxnSpPr>
            <a:cxnSpLocks/>
          </p:cNvCxnSpPr>
          <p:nvPr/>
        </p:nvCxnSpPr>
        <p:spPr bwMode="gray">
          <a:xfrm>
            <a:off x="174944" y="3179763"/>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5" name="Straight Connector 314">
            <a:extLst>
              <a:ext uri="{FF2B5EF4-FFF2-40B4-BE49-F238E27FC236}">
                <a16:creationId xmlns:a16="http://schemas.microsoft.com/office/drawing/2014/main" id="{36F0FECD-2EF9-4E97-A22A-F65264EA33DA}"/>
              </a:ext>
            </a:extLst>
          </p:cNvPr>
          <p:cNvCxnSpPr>
            <a:cxnSpLocks/>
          </p:cNvCxnSpPr>
          <p:nvPr/>
        </p:nvCxnSpPr>
        <p:spPr bwMode="gray">
          <a:xfrm>
            <a:off x="174944" y="2930525"/>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6" name="Straight Connector 315">
            <a:extLst>
              <a:ext uri="{FF2B5EF4-FFF2-40B4-BE49-F238E27FC236}">
                <a16:creationId xmlns:a16="http://schemas.microsoft.com/office/drawing/2014/main" id="{ECE04EAD-40F0-4D04-94DB-7D7D259DB699}"/>
              </a:ext>
            </a:extLst>
          </p:cNvPr>
          <p:cNvCxnSpPr>
            <a:cxnSpLocks/>
          </p:cNvCxnSpPr>
          <p:nvPr/>
        </p:nvCxnSpPr>
        <p:spPr bwMode="gray">
          <a:xfrm>
            <a:off x="174944" y="1260475"/>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7" name="Straight Connector 316">
            <a:extLst>
              <a:ext uri="{FF2B5EF4-FFF2-40B4-BE49-F238E27FC236}">
                <a16:creationId xmlns:a16="http://schemas.microsoft.com/office/drawing/2014/main" id="{ED68ECE5-D88F-4CE8-A7F4-CECB317C59CF}"/>
              </a:ext>
            </a:extLst>
          </p:cNvPr>
          <p:cNvCxnSpPr>
            <a:cxnSpLocks/>
          </p:cNvCxnSpPr>
          <p:nvPr/>
        </p:nvCxnSpPr>
        <p:spPr bwMode="gray">
          <a:xfrm>
            <a:off x="174944" y="3681413"/>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B3C34108-AC66-4DFA-BE5D-826AA535AC28}"/>
              </a:ext>
            </a:extLst>
          </p:cNvPr>
          <p:cNvCxnSpPr>
            <a:cxnSpLocks/>
          </p:cNvCxnSpPr>
          <p:nvPr/>
        </p:nvCxnSpPr>
        <p:spPr bwMode="gray">
          <a:xfrm>
            <a:off x="174944" y="1762125"/>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9" name="Straight Connector 318">
            <a:extLst>
              <a:ext uri="{FF2B5EF4-FFF2-40B4-BE49-F238E27FC236}">
                <a16:creationId xmlns:a16="http://schemas.microsoft.com/office/drawing/2014/main" id="{66C516B5-5869-412F-8D9F-7B58882E3706}"/>
              </a:ext>
            </a:extLst>
          </p:cNvPr>
          <p:cNvCxnSpPr>
            <a:cxnSpLocks/>
          </p:cNvCxnSpPr>
          <p:nvPr/>
        </p:nvCxnSpPr>
        <p:spPr bwMode="gray">
          <a:xfrm>
            <a:off x="174944" y="4013200"/>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D3B5CA21-CAE3-46FB-BB6A-209AD1DF376F}"/>
              </a:ext>
            </a:extLst>
          </p:cNvPr>
          <p:cNvCxnSpPr>
            <a:cxnSpLocks/>
          </p:cNvCxnSpPr>
          <p:nvPr/>
        </p:nvCxnSpPr>
        <p:spPr bwMode="gray">
          <a:xfrm>
            <a:off x="174944" y="5097463"/>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4" name="Straight Connector 323">
            <a:extLst>
              <a:ext uri="{FF2B5EF4-FFF2-40B4-BE49-F238E27FC236}">
                <a16:creationId xmlns:a16="http://schemas.microsoft.com/office/drawing/2014/main" id="{DDC673BD-3518-4CEF-8914-2FF000990A7E}"/>
              </a:ext>
            </a:extLst>
          </p:cNvPr>
          <p:cNvCxnSpPr>
            <a:cxnSpLocks/>
          </p:cNvCxnSpPr>
          <p:nvPr/>
        </p:nvCxnSpPr>
        <p:spPr bwMode="gray">
          <a:xfrm>
            <a:off x="174944" y="5430838"/>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5" name="Straight Connector 324">
            <a:extLst>
              <a:ext uri="{FF2B5EF4-FFF2-40B4-BE49-F238E27FC236}">
                <a16:creationId xmlns:a16="http://schemas.microsoft.com/office/drawing/2014/main" id="{5C8DF165-93A0-4317-8598-4641706F5AB7}"/>
              </a:ext>
            </a:extLst>
          </p:cNvPr>
          <p:cNvCxnSpPr>
            <a:cxnSpLocks/>
          </p:cNvCxnSpPr>
          <p:nvPr/>
        </p:nvCxnSpPr>
        <p:spPr bwMode="gray">
          <a:xfrm>
            <a:off x="174944" y="6181725"/>
            <a:ext cx="282003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A28C29D7-5F10-4646-8191-369601CCFBDA}"/>
              </a:ext>
            </a:extLst>
          </p:cNvPr>
          <p:cNvSpPr txBox="1"/>
          <p:nvPr/>
        </p:nvSpPr>
        <p:spPr>
          <a:xfrm>
            <a:off x="630101" y="6489702"/>
            <a:ext cx="7140711" cy="100027"/>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650" i="1" dirty="0"/>
              <a:t>Note: not all projects shown above need to be owned directly by the Outage team, but rather are meant to represent a holistic view of technologies that will interact with or touch Outage </a:t>
            </a:r>
          </a:p>
        </p:txBody>
      </p:sp>
    </p:spTree>
    <p:extLst>
      <p:ext uri="{BB962C8B-B14F-4D97-AF65-F5344CB8AC3E}">
        <p14:creationId xmlns:p14="http://schemas.microsoft.com/office/powerpoint/2010/main" val="3758468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7637" name="think-cell Slide" r:id="rId128" imgW="473" imgH="473" progId="TCLayout.ActiveDocument.1">
                  <p:embed/>
                </p:oleObj>
              </mc:Choice>
              <mc:Fallback>
                <p:oleObj name="think-cell Slide" r:id="rId128"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129"/>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55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Billing &amp; Payment Level 4 Roadmap</a:t>
            </a:r>
          </a:p>
        </p:txBody>
      </p:sp>
      <p:sp>
        <p:nvSpPr>
          <p:cNvPr id="95" name="Text Placeholder 2">
            <a:extLst>
              <a:ext uri="{FF2B5EF4-FFF2-40B4-BE49-F238E27FC236}">
                <a16:creationId xmlns:a16="http://schemas.microsoft.com/office/drawing/2014/main" id="{2BA83913-FF5C-4B8B-BE72-4BCD0323E769}"/>
              </a:ext>
            </a:extLst>
          </p:cNvPr>
          <p:cNvSpPr>
            <a:spLocks noGrp="1"/>
          </p:cNvSpPr>
          <p:nvPr>
            <p:custDataLst>
              <p:tags r:id="rId4"/>
            </p:custDataLst>
          </p:nvPr>
        </p:nvSpPr>
        <p:spPr bwMode="auto">
          <a:xfrm>
            <a:off x="5457825" y="549275"/>
            <a:ext cx="18732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7BE7A1D-244B-401A-A67D-E2452DD6F955}" type="datetime'''''2''''0''1''8'''''''''''''''''''''''">
              <a:rPr lang="en-US" altLang="en-US" sz="550" b="1" smtClean="0">
                <a:solidFill>
                  <a:schemeClr val="accent3"/>
                </a:solidFill>
                <a:sym typeface="+mn-lt"/>
              </a:rPr>
              <a:pPr/>
              <a:t>2018</a:t>
            </a:fld>
            <a:endParaRPr lang="en-US" sz="550" b="1" dirty="0">
              <a:solidFill>
                <a:schemeClr val="accent3"/>
              </a:solidFill>
              <a:sym typeface="+mn-lt"/>
            </a:endParaRPr>
          </a:p>
        </p:txBody>
      </p:sp>
      <p:sp>
        <p:nvSpPr>
          <p:cNvPr id="91" name="Text Placeholder 2">
            <a:extLst>
              <a:ext uri="{FF2B5EF4-FFF2-40B4-BE49-F238E27FC236}">
                <a16:creationId xmlns:a16="http://schemas.microsoft.com/office/drawing/2014/main" id="{841B9B88-8ED0-48AC-B1C2-65ECF34413D3}"/>
              </a:ext>
            </a:extLst>
          </p:cNvPr>
          <p:cNvSpPr>
            <a:spLocks noGrp="1"/>
          </p:cNvSpPr>
          <p:nvPr>
            <p:custDataLst>
              <p:tags r:id="rId5"/>
            </p:custDataLst>
          </p:nvPr>
        </p:nvSpPr>
        <p:spPr bwMode="auto">
          <a:xfrm>
            <a:off x="5645150" y="549275"/>
            <a:ext cx="74612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8D40308-224E-45A2-98E3-5A219D6AF078}" type="datetime'''''''''''''''''''''''''''''2''''0''''''19'''''''">
              <a:rPr lang="en-US" altLang="en-US" sz="550" b="1" smtClean="0">
                <a:solidFill>
                  <a:schemeClr val="accent3"/>
                </a:solidFill>
                <a:sym typeface="+mn-lt"/>
              </a:rPr>
              <a:pPr/>
              <a:t>2019</a:t>
            </a:fld>
            <a:endParaRPr lang="en-US" sz="550" b="1" dirty="0">
              <a:solidFill>
                <a:schemeClr val="accent3"/>
              </a:solidFill>
              <a:sym typeface="+mn-lt"/>
            </a:endParaRPr>
          </a:p>
        </p:txBody>
      </p:sp>
      <p:sp>
        <p:nvSpPr>
          <p:cNvPr id="93" name="Text Placeholder 2">
            <a:extLst>
              <a:ext uri="{FF2B5EF4-FFF2-40B4-BE49-F238E27FC236}">
                <a16:creationId xmlns:a16="http://schemas.microsoft.com/office/drawing/2014/main" id="{90481382-929C-404C-AA18-182A1C57FA7A}"/>
              </a:ext>
            </a:extLst>
          </p:cNvPr>
          <p:cNvSpPr>
            <a:spLocks noGrp="1"/>
          </p:cNvSpPr>
          <p:nvPr>
            <p:custDataLst>
              <p:tags r:id="rId6"/>
            </p:custDataLst>
          </p:nvPr>
        </p:nvSpPr>
        <p:spPr bwMode="auto">
          <a:xfrm>
            <a:off x="6391275" y="549275"/>
            <a:ext cx="74771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150DB50-2B82-4CBB-A5C2-C541DF1B5284}" type="datetime'''''''''''2''''''0''''20'''''''''''''">
              <a:rPr lang="en-US" altLang="en-US" sz="550" b="1" smtClean="0">
                <a:solidFill>
                  <a:schemeClr val="accent3"/>
                </a:solidFill>
                <a:sym typeface="+mn-lt"/>
              </a:rPr>
              <a:pPr/>
              <a:t>2020</a:t>
            </a:fld>
            <a:endParaRPr lang="en-US" sz="550" b="1" dirty="0">
              <a:solidFill>
                <a:schemeClr val="accent3"/>
              </a:solidFill>
              <a:sym typeface="+mn-lt"/>
            </a:endParaRPr>
          </a:p>
        </p:txBody>
      </p:sp>
      <p:sp>
        <p:nvSpPr>
          <p:cNvPr id="183" name="Text Placeholder 2">
            <a:extLst>
              <a:ext uri="{FF2B5EF4-FFF2-40B4-BE49-F238E27FC236}">
                <a16:creationId xmlns:a16="http://schemas.microsoft.com/office/drawing/2014/main" id="{BC8ED4CB-2B67-47F9-86CD-33BD7607A5BD}"/>
              </a:ext>
            </a:extLst>
          </p:cNvPr>
          <p:cNvSpPr>
            <a:spLocks noGrp="1"/>
          </p:cNvSpPr>
          <p:nvPr>
            <p:custDataLst>
              <p:tags r:id="rId7"/>
            </p:custDataLst>
          </p:nvPr>
        </p:nvSpPr>
        <p:spPr bwMode="auto">
          <a:xfrm>
            <a:off x="7138988" y="549275"/>
            <a:ext cx="74612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24F0285-E9AC-4C29-83A6-972A41686061}" type="datetime'''''''''''''''2''''''''''''0''''''''2''''''''''''''1'">
              <a:rPr lang="en-US" altLang="en-US" sz="550" b="1" smtClean="0">
                <a:solidFill>
                  <a:schemeClr val="accent3"/>
                </a:solidFill>
                <a:sym typeface="+mn-lt"/>
              </a:rPr>
              <a:pPr/>
              <a:t>2021</a:t>
            </a:fld>
            <a:endParaRPr lang="en-US" sz="550" b="1" dirty="0">
              <a:solidFill>
                <a:schemeClr val="accent3"/>
              </a:solidFill>
              <a:sym typeface="+mn-lt"/>
            </a:endParaRPr>
          </a:p>
        </p:txBody>
      </p:sp>
      <p:sp>
        <p:nvSpPr>
          <p:cNvPr id="290" name="Text Placeholder 2">
            <a:extLst>
              <a:ext uri="{FF2B5EF4-FFF2-40B4-BE49-F238E27FC236}">
                <a16:creationId xmlns:a16="http://schemas.microsoft.com/office/drawing/2014/main" id="{655C7A3E-8E15-478E-ACFF-148F7B6520FF}"/>
              </a:ext>
            </a:extLst>
          </p:cNvPr>
          <p:cNvSpPr>
            <a:spLocks noGrp="1"/>
          </p:cNvSpPr>
          <p:nvPr>
            <p:custDataLst>
              <p:tags r:id="rId8"/>
            </p:custDataLst>
          </p:nvPr>
        </p:nvSpPr>
        <p:spPr bwMode="auto">
          <a:xfrm>
            <a:off x="7885113" y="549275"/>
            <a:ext cx="36988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B9319A5-B722-43BB-A7CE-B04B77099D5B}" type="datetime'''''''''''''''''''''''''''2''''0''''''''2''''2'''''''''''">
              <a:rPr lang="en-US" altLang="en-US" sz="550" b="1" smtClean="0">
                <a:solidFill>
                  <a:schemeClr val="accent3"/>
                </a:solidFill>
                <a:sym typeface="+mn-lt"/>
              </a:rPr>
              <a:pPr/>
              <a:t>2022</a:t>
            </a:fld>
            <a:endParaRPr lang="en-US" sz="550" b="1" dirty="0">
              <a:solidFill>
                <a:schemeClr val="accent3"/>
              </a:solidFill>
              <a:sym typeface="+mn-lt"/>
            </a:endParaRPr>
          </a:p>
        </p:txBody>
      </p:sp>
      <p:sp>
        <p:nvSpPr>
          <p:cNvPr id="90" name="Text Placeholder 2">
            <a:extLst>
              <a:ext uri="{FF2B5EF4-FFF2-40B4-BE49-F238E27FC236}">
                <a16:creationId xmlns:a16="http://schemas.microsoft.com/office/drawing/2014/main" id="{222E11E3-CE7E-44D3-8DB6-F70E7A5BCBE4}"/>
              </a:ext>
            </a:extLst>
          </p:cNvPr>
          <p:cNvSpPr>
            <a:spLocks noGrp="1"/>
          </p:cNvSpPr>
          <p:nvPr>
            <p:custDataLst>
              <p:tags r:id="rId9"/>
            </p:custDataLst>
          </p:nvPr>
        </p:nvSpPr>
        <p:spPr bwMode="auto">
          <a:xfrm>
            <a:off x="5457825" y="696913"/>
            <a:ext cx="18732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528948B2-0992-48A0-AE61-46E73A057603}" type="datetime'Q''''''''''''''''''''''''''''''''4'''''''''''''''''''''''''''">
              <a:rPr lang="en-US" altLang="en-US" sz="550" b="1" smtClean="0">
                <a:solidFill>
                  <a:schemeClr val="accent3"/>
                </a:solidFill>
                <a:sym typeface="+mn-lt"/>
              </a:rPr>
              <a:pPr/>
              <a:t>Q4</a:t>
            </a:fld>
            <a:endParaRPr lang="en-US" sz="550" b="1" dirty="0">
              <a:solidFill>
                <a:schemeClr val="accent3"/>
              </a:solidFill>
              <a:sym typeface="+mn-lt"/>
            </a:endParaRPr>
          </a:p>
        </p:txBody>
      </p:sp>
      <p:sp>
        <p:nvSpPr>
          <p:cNvPr id="350" name="Text Placeholder 2">
            <a:extLst>
              <a:ext uri="{FF2B5EF4-FFF2-40B4-BE49-F238E27FC236}">
                <a16:creationId xmlns:a16="http://schemas.microsoft.com/office/drawing/2014/main" id="{971C43BB-1F1C-45C4-9EEF-0C7A48183400}"/>
              </a:ext>
            </a:extLst>
          </p:cNvPr>
          <p:cNvSpPr>
            <a:spLocks noGrp="1"/>
          </p:cNvSpPr>
          <p:nvPr>
            <p:custDataLst>
              <p:tags r:id="rId10"/>
            </p:custDataLst>
          </p:nvPr>
        </p:nvSpPr>
        <p:spPr bwMode="auto">
          <a:xfrm>
            <a:off x="5645149" y="696913"/>
            <a:ext cx="184150"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5E92A42-2AB1-4BDB-BB78-6CB7A4B6DD71}" type="datetime'''''''Q''''''''''''''1'''''''''''''''''''''''''''''''''''">
              <a:rPr lang="en-US" altLang="en-US" sz="550" b="1" smtClean="0">
                <a:solidFill>
                  <a:schemeClr val="accent3"/>
                </a:solidFill>
                <a:sym typeface="+mn-lt"/>
              </a:rPr>
              <a:pPr/>
              <a:t>Q1</a:t>
            </a:fld>
            <a:endParaRPr lang="en-US" sz="550" b="1" dirty="0">
              <a:solidFill>
                <a:schemeClr val="accent3"/>
              </a:solidFill>
              <a:sym typeface="+mn-lt"/>
            </a:endParaRPr>
          </a:p>
        </p:txBody>
      </p:sp>
      <p:sp>
        <p:nvSpPr>
          <p:cNvPr id="352" name="Text Placeholder 2">
            <a:extLst>
              <a:ext uri="{FF2B5EF4-FFF2-40B4-BE49-F238E27FC236}">
                <a16:creationId xmlns:a16="http://schemas.microsoft.com/office/drawing/2014/main" id="{30135A40-C0A9-4814-B0B5-8612D97038C6}"/>
              </a:ext>
            </a:extLst>
          </p:cNvPr>
          <p:cNvSpPr>
            <a:spLocks noGrp="1"/>
          </p:cNvSpPr>
          <p:nvPr>
            <p:custDataLst>
              <p:tags r:id="rId11"/>
            </p:custDataLst>
          </p:nvPr>
        </p:nvSpPr>
        <p:spPr bwMode="auto">
          <a:xfrm>
            <a:off x="5829300" y="696913"/>
            <a:ext cx="18573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2FD1F22-CC61-4ABC-AE12-43A4F619FF4F}" type="datetime'''''''''''''''Q''''''''''''''''''''''''''2'''''''''''''''''">
              <a:rPr lang="en-US" altLang="en-US" sz="550" b="1" smtClean="0">
                <a:solidFill>
                  <a:schemeClr val="accent3"/>
                </a:solidFill>
                <a:sym typeface="+mn-lt"/>
              </a:rPr>
              <a:pPr/>
              <a:t>Q2</a:t>
            </a:fld>
            <a:endParaRPr lang="en-US" sz="550" b="1" dirty="0">
              <a:solidFill>
                <a:schemeClr val="accent3"/>
              </a:solidFill>
              <a:sym typeface="+mn-lt"/>
            </a:endParaRPr>
          </a:p>
        </p:txBody>
      </p:sp>
      <p:sp>
        <p:nvSpPr>
          <p:cNvPr id="354" name="Text Placeholder 2">
            <a:extLst>
              <a:ext uri="{FF2B5EF4-FFF2-40B4-BE49-F238E27FC236}">
                <a16:creationId xmlns:a16="http://schemas.microsoft.com/office/drawing/2014/main" id="{1D8FFBDD-D6B2-45E4-9CF3-3F8E4A1EA162}"/>
              </a:ext>
            </a:extLst>
          </p:cNvPr>
          <p:cNvSpPr>
            <a:spLocks noGrp="1"/>
          </p:cNvSpPr>
          <p:nvPr>
            <p:custDataLst>
              <p:tags r:id="rId12"/>
            </p:custDataLst>
          </p:nvPr>
        </p:nvSpPr>
        <p:spPr bwMode="auto">
          <a:xfrm>
            <a:off x="6015038" y="696913"/>
            <a:ext cx="18891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CC6EB43-6291-45AD-94C5-115F661762AF}" type="datetime'Q''3'''''">
              <a:rPr lang="en-US" altLang="en-US" sz="550" b="1" smtClean="0">
                <a:solidFill>
                  <a:schemeClr val="accent3"/>
                </a:solidFill>
                <a:sym typeface="+mn-lt"/>
              </a:rPr>
              <a:pPr/>
              <a:t>Q3</a:t>
            </a:fld>
            <a:endParaRPr lang="en-US" sz="550" b="1" dirty="0">
              <a:solidFill>
                <a:schemeClr val="accent3"/>
              </a:solidFill>
              <a:sym typeface="+mn-lt"/>
            </a:endParaRPr>
          </a:p>
        </p:txBody>
      </p:sp>
      <p:sp>
        <p:nvSpPr>
          <p:cNvPr id="356" name="Text Placeholder 2">
            <a:extLst>
              <a:ext uri="{FF2B5EF4-FFF2-40B4-BE49-F238E27FC236}">
                <a16:creationId xmlns:a16="http://schemas.microsoft.com/office/drawing/2014/main" id="{733BA267-C3DC-4B44-8EF6-602033BD2ED7}"/>
              </a:ext>
            </a:extLst>
          </p:cNvPr>
          <p:cNvSpPr>
            <a:spLocks noGrp="1"/>
          </p:cNvSpPr>
          <p:nvPr>
            <p:custDataLst>
              <p:tags r:id="rId13"/>
            </p:custDataLst>
          </p:nvPr>
        </p:nvSpPr>
        <p:spPr bwMode="auto">
          <a:xfrm>
            <a:off x="6203950" y="696913"/>
            <a:ext cx="18732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7DB2A51-D223-424A-8050-C0AB37ED3C54}" type="datetime'''''''Q''''''''''4'''''''''''''''''''''''''''''''''''''''''''">
              <a:rPr lang="en-US" altLang="en-US" sz="550" b="1" smtClean="0">
                <a:solidFill>
                  <a:schemeClr val="accent3"/>
                </a:solidFill>
                <a:sym typeface="+mn-lt"/>
              </a:rPr>
              <a:pPr/>
              <a:t>Q4</a:t>
            </a:fld>
            <a:endParaRPr lang="en-US" sz="550" b="1" dirty="0">
              <a:solidFill>
                <a:schemeClr val="accent3"/>
              </a:solidFill>
              <a:sym typeface="+mn-lt"/>
            </a:endParaRPr>
          </a:p>
        </p:txBody>
      </p:sp>
      <p:sp>
        <p:nvSpPr>
          <p:cNvPr id="358" name="Text Placeholder 2">
            <a:extLst>
              <a:ext uri="{FF2B5EF4-FFF2-40B4-BE49-F238E27FC236}">
                <a16:creationId xmlns:a16="http://schemas.microsoft.com/office/drawing/2014/main" id="{10588791-3E8F-4499-B0C5-19F847CB15D8}"/>
              </a:ext>
            </a:extLst>
          </p:cNvPr>
          <p:cNvSpPr>
            <a:spLocks noGrp="1"/>
          </p:cNvSpPr>
          <p:nvPr>
            <p:custDataLst>
              <p:tags r:id="rId14"/>
            </p:custDataLst>
          </p:nvPr>
        </p:nvSpPr>
        <p:spPr bwMode="auto">
          <a:xfrm>
            <a:off x="6391274" y="696913"/>
            <a:ext cx="18573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0E87AFB-7E9A-4597-B7E2-E56C59373461}" type="datetime'''''''''''''''''''''''''''''Q1'''''''''''''''''''''''''">
              <a:rPr lang="en-US" altLang="en-US" sz="550" b="1" smtClean="0">
                <a:solidFill>
                  <a:schemeClr val="accent3"/>
                </a:solidFill>
                <a:sym typeface="+mn-lt"/>
              </a:rPr>
              <a:pPr/>
              <a:t>Q1</a:t>
            </a:fld>
            <a:endParaRPr lang="en-US" sz="550" b="1" dirty="0">
              <a:solidFill>
                <a:schemeClr val="accent3"/>
              </a:solidFill>
              <a:sym typeface="+mn-lt"/>
            </a:endParaRPr>
          </a:p>
        </p:txBody>
      </p:sp>
      <p:sp>
        <p:nvSpPr>
          <p:cNvPr id="360" name="Text Placeholder 2">
            <a:extLst>
              <a:ext uri="{FF2B5EF4-FFF2-40B4-BE49-F238E27FC236}">
                <a16:creationId xmlns:a16="http://schemas.microsoft.com/office/drawing/2014/main" id="{EB434800-613D-4896-8A7B-272ACAD0C103}"/>
              </a:ext>
            </a:extLst>
          </p:cNvPr>
          <p:cNvSpPr>
            <a:spLocks noGrp="1"/>
          </p:cNvSpPr>
          <p:nvPr>
            <p:custDataLst>
              <p:tags r:id="rId15"/>
            </p:custDataLst>
          </p:nvPr>
        </p:nvSpPr>
        <p:spPr bwMode="auto">
          <a:xfrm>
            <a:off x="6577012" y="696913"/>
            <a:ext cx="18573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3E79D43-C2A3-4CCB-8E1A-36CF74A3375B}" type="datetime'''''''''''''''''''Q''''''2'''''''">
              <a:rPr lang="en-US" altLang="en-US" sz="550" b="1" smtClean="0">
                <a:solidFill>
                  <a:schemeClr val="accent3"/>
                </a:solidFill>
                <a:sym typeface="+mn-lt"/>
              </a:rPr>
              <a:pPr/>
              <a:t>Q2</a:t>
            </a:fld>
            <a:endParaRPr lang="en-US" sz="550" b="1" dirty="0">
              <a:solidFill>
                <a:schemeClr val="accent3"/>
              </a:solidFill>
              <a:sym typeface="+mn-lt"/>
            </a:endParaRPr>
          </a:p>
        </p:txBody>
      </p:sp>
      <p:sp>
        <p:nvSpPr>
          <p:cNvPr id="362" name="Text Placeholder 2">
            <a:extLst>
              <a:ext uri="{FF2B5EF4-FFF2-40B4-BE49-F238E27FC236}">
                <a16:creationId xmlns:a16="http://schemas.microsoft.com/office/drawing/2014/main" id="{254453A0-47B4-42C4-9B61-FCB48BDE8F78}"/>
              </a:ext>
            </a:extLst>
          </p:cNvPr>
          <p:cNvSpPr>
            <a:spLocks noGrp="1"/>
          </p:cNvSpPr>
          <p:nvPr>
            <p:custDataLst>
              <p:tags r:id="rId16"/>
            </p:custDataLst>
          </p:nvPr>
        </p:nvSpPr>
        <p:spPr bwMode="auto">
          <a:xfrm>
            <a:off x="6762750" y="696913"/>
            <a:ext cx="18891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B2AEB79-9F33-4743-A26D-E5BC75F43A3B}" type="datetime'''''''''''''''''''''''''''''''Q''''''''''''''''''''''3'''''">
              <a:rPr lang="en-US" altLang="en-US" sz="550" b="1" smtClean="0">
                <a:solidFill>
                  <a:schemeClr val="accent3"/>
                </a:solidFill>
                <a:sym typeface="+mn-lt"/>
              </a:rPr>
              <a:pPr/>
              <a:t>Q3</a:t>
            </a:fld>
            <a:endParaRPr lang="en-US" sz="550" b="1" dirty="0">
              <a:solidFill>
                <a:schemeClr val="accent3"/>
              </a:solidFill>
              <a:sym typeface="+mn-lt"/>
            </a:endParaRPr>
          </a:p>
        </p:txBody>
      </p:sp>
      <p:sp>
        <p:nvSpPr>
          <p:cNvPr id="364" name="Text Placeholder 2">
            <a:extLst>
              <a:ext uri="{FF2B5EF4-FFF2-40B4-BE49-F238E27FC236}">
                <a16:creationId xmlns:a16="http://schemas.microsoft.com/office/drawing/2014/main" id="{BD86E901-A1CC-4FB5-8137-DEF469983794}"/>
              </a:ext>
            </a:extLst>
          </p:cNvPr>
          <p:cNvSpPr>
            <a:spLocks noGrp="1"/>
          </p:cNvSpPr>
          <p:nvPr>
            <p:custDataLst>
              <p:tags r:id="rId17"/>
            </p:custDataLst>
          </p:nvPr>
        </p:nvSpPr>
        <p:spPr bwMode="auto">
          <a:xfrm>
            <a:off x="6951663" y="696913"/>
            <a:ext cx="18732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D70BEC4-ADCF-4C11-AAD1-08FF7771BA74}" type="datetime'''''''''Q''''''''''''''''''''4'''''''''''''''''''''''''''''">
              <a:rPr lang="en-US" altLang="en-US" sz="550" b="1" smtClean="0">
                <a:solidFill>
                  <a:schemeClr val="accent3"/>
                </a:solidFill>
                <a:sym typeface="+mn-lt"/>
              </a:rPr>
              <a:pPr/>
              <a:t>Q4</a:t>
            </a:fld>
            <a:endParaRPr lang="en-US" sz="550" b="1" dirty="0">
              <a:solidFill>
                <a:schemeClr val="accent3"/>
              </a:solidFill>
              <a:sym typeface="+mn-lt"/>
            </a:endParaRPr>
          </a:p>
        </p:txBody>
      </p:sp>
      <p:sp>
        <p:nvSpPr>
          <p:cNvPr id="366" name="Text Placeholder 2">
            <a:extLst>
              <a:ext uri="{FF2B5EF4-FFF2-40B4-BE49-F238E27FC236}">
                <a16:creationId xmlns:a16="http://schemas.microsoft.com/office/drawing/2014/main" id="{B4C7A9B9-C6C5-4501-A2A2-BEF3F7876B0C}"/>
              </a:ext>
            </a:extLst>
          </p:cNvPr>
          <p:cNvSpPr>
            <a:spLocks noGrp="1"/>
          </p:cNvSpPr>
          <p:nvPr>
            <p:custDataLst>
              <p:tags r:id="rId18"/>
            </p:custDataLst>
          </p:nvPr>
        </p:nvSpPr>
        <p:spPr bwMode="auto">
          <a:xfrm>
            <a:off x="7138987" y="696913"/>
            <a:ext cx="184150"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3B7D7D0-4615-4758-BE0D-4A71A81880EB}" type="datetime'''''''''''''''''''''Q''''1'''">
              <a:rPr lang="en-US" altLang="en-US" sz="550" b="1" smtClean="0">
                <a:solidFill>
                  <a:schemeClr val="accent3"/>
                </a:solidFill>
                <a:sym typeface="+mn-lt"/>
              </a:rPr>
              <a:pPr/>
              <a:t>Q1</a:t>
            </a:fld>
            <a:endParaRPr lang="en-US" sz="550" b="1" dirty="0">
              <a:solidFill>
                <a:schemeClr val="accent3"/>
              </a:solidFill>
              <a:sym typeface="+mn-lt"/>
            </a:endParaRPr>
          </a:p>
        </p:txBody>
      </p:sp>
      <p:sp>
        <p:nvSpPr>
          <p:cNvPr id="368" name="Text Placeholder 2">
            <a:extLst>
              <a:ext uri="{FF2B5EF4-FFF2-40B4-BE49-F238E27FC236}">
                <a16:creationId xmlns:a16="http://schemas.microsoft.com/office/drawing/2014/main" id="{CE6E1393-A7C0-48BE-BB1B-3E362C4B7412}"/>
              </a:ext>
            </a:extLst>
          </p:cNvPr>
          <p:cNvSpPr>
            <a:spLocks noGrp="1"/>
          </p:cNvSpPr>
          <p:nvPr>
            <p:custDataLst>
              <p:tags r:id="rId19"/>
            </p:custDataLst>
          </p:nvPr>
        </p:nvSpPr>
        <p:spPr bwMode="auto">
          <a:xfrm>
            <a:off x="7323137" y="696913"/>
            <a:ext cx="18573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23234F2-7352-41F7-92ED-CE584228CFA4}" type="datetime'''''''''''''''''''''''''''''''''Q''2'''''''''''''''''''''">
              <a:rPr lang="en-US" altLang="en-US" sz="550" b="1" smtClean="0">
                <a:solidFill>
                  <a:schemeClr val="accent3"/>
                </a:solidFill>
                <a:sym typeface="+mn-lt"/>
              </a:rPr>
              <a:pPr/>
              <a:t>Q2</a:t>
            </a:fld>
            <a:endParaRPr lang="en-US" sz="550" b="1" dirty="0">
              <a:solidFill>
                <a:schemeClr val="accent3"/>
              </a:solidFill>
              <a:sym typeface="+mn-lt"/>
            </a:endParaRPr>
          </a:p>
        </p:txBody>
      </p:sp>
      <p:sp>
        <p:nvSpPr>
          <p:cNvPr id="370" name="Text Placeholder 2">
            <a:extLst>
              <a:ext uri="{FF2B5EF4-FFF2-40B4-BE49-F238E27FC236}">
                <a16:creationId xmlns:a16="http://schemas.microsoft.com/office/drawing/2014/main" id="{906AA380-7F4F-4149-98FD-B9EFCDBFABE3}"/>
              </a:ext>
            </a:extLst>
          </p:cNvPr>
          <p:cNvSpPr>
            <a:spLocks noGrp="1"/>
          </p:cNvSpPr>
          <p:nvPr>
            <p:custDataLst>
              <p:tags r:id="rId20"/>
            </p:custDataLst>
          </p:nvPr>
        </p:nvSpPr>
        <p:spPr bwMode="auto">
          <a:xfrm>
            <a:off x="7508875" y="696913"/>
            <a:ext cx="18891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3252CBA-6F10-45DB-925E-97B37D7A5306}" type="datetime'''''''''Q''''''''''''''''''''''''3'''''''''''''''''''">
              <a:rPr lang="en-US" altLang="en-US" sz="550" b="1" smtClean="0">
                <a:solidFill>
                  <a:schemeClr val="accent3"/>
                </a:solidFill>
                <a:sym typeface="+mn-lt"/>
              </a:rPr>
              <a:pPr/>
              <a:t>Q3</a:t>
            </a:fld>
            <a:endParaRPr lang="en-US" sz="550" b="1" dirty="0">
              <a:solidFill>
                <a:schemeClr val="accent3"/>
              </a:solidFill>
              <a:sym typeface="+mn-lt"/>
            </a:endParaRPr>
          </a:p>
        </p:txBody>
      </p:sp>
      <p:sp>
        <p:nvSpPr>
          <p:cNvPr id="372" name="Text Placeholder 2">
            <a:extLst>
              <a:ext uri="{FF2B5EF4-FFF2-40B4-BE49-F238E27FC236}">
                <a16:creationId xmlns:a16="http://schemas.microsoft.com/office/drawing/2014/main" id="{3537FCCE-452B-4EF0-B03E-6DA6798576F1}"/>
              </a:ext>
            </a:extLst>
          </p:cNvPr>
          <p:cNvSpPr>
            <a:spLocks noGrp="1"/>
          </p:cNvSpPr>
          <p:nvPr>
            <p:custDataLst>
              <p:tags r:id="rId21"/>
            </p:custDataLst>
          </p:nvPr>
        </p:nvSpPr>
        <p:spPr bwMode="auto">
          <a:xfrm>
            <a:off x="7697788" y="696913"/>
            <a:ext cx="18732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3B55BB8-A0BF-4826-A30D-0BE303746FCF}" type="datetime'Q''''''''''''''''''''4'''">
              <a:rPr lang="en-US" altLang="en-US" sz="550" b="1" smtClean="0">
                <a:solidFill>
                  <a:schemeClr val="accent3"/>
                </a:solidFill>
                <a:sym typeface="+mn-lt"/>
              </a:rPr>
              <a:pPr/>
              <a:t>Q4</a:t>
            </a:fld>
            <a:endParaRPr lang="en-US" sz="550" b="1" dirty="0">
              <a:solidFill>
                <a:schemeClr val="accent3"/>
              </a:solidFill>
              <a:sym typeface="+mn-lt"/>
            </a:endParaRPr>
          </a:p>
        </p:txBody>
      </p:sp>
      <p:sp>
        <p:nvSpPr>
          <p:cNvPr id="374" name="Text Placeholder 2">
            <a:extLst>
              <a:ext uri="{FF2B5EF4-FFF2-40B4-BE49-F238E27FC236}">
                <a16:creationId xmlns:a16="http://schemas.microsoft.com/office/drawing/2014/main" id="{E0D5DBBE-C1E2-4F4A-A615-8F08AEF771E8}"/>
              </a:ext>
            </a:extLst>
          </p:cNvPr>
          <p:cNvSpPr>
            <a:spLocks noGrp="1"/>
          </p:cNvSpPr>
          <p:nvPr>
            <p:custDataLst>
              <p:tags r:id="rId22"/>
            </p:custDataLst>
          </p:nvPr>
        </p:nvSpPr>
        <p:spPr bwMode="auto">
          <a:xfrm>
            <a:off x="7885112" y="696913"/>
            <a:ext cx="184150"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ADE436C-045D-4A56-881A-B3DF82AC8CFF}" type="datetime'''''''''''''''''''''''''''''''''''''''''Q''''''''''1'''">
              <a:rPr lang="en-US" altLang="en-US" sz="550" b="1" smtClean="0">
                <a:solidFill>
                  <a:schemeClr val="accent3"/>
                </a:solidFill>
                <a:sym typeface="+mn-lt"/>
              </a:rPr>
              <a:pPr/>
              <a:t>Q1</a:t>
            </a:fld>
            <a:endParaRPr lang="en-US" sz="550" b="1" dirty="0">
              <a:solidFill>
                <a:schemeClr val="accent3"/>
              </a:solidFill>
              <a:sym typeface="+mn-lt"/>
            </a:endParaRPr>
          </a:p>
        </p:txBody>
      </p:sp>
      <p:sp>
        <p:nvSpPr>
          <p:cNvPr id="376" name="Text Placeholder 2">
            <a:extLst>
              <a:ext uri="{FF2B5EF4-FFF2-40B4-BE49-F238E27FC236}">
                <a16:creationId xmlns:a16="http://schemas.microsoft.com/office/drawing/2014/main" id="{F63B46A6-5513-4A3F-8D7C-133AFF18DF73}"/>
              </a:ext>
            </a:extLst>
          </p:cNvPr>
          <p:cNvSpPr>
            <a:spLocks noGrp="1"/>
          </p:cNvSpPr>
          <p:nvPr>
            <p:custDataLst>
              <p:tags r:id="rId23"/>
            </p:custDataLst>
          </p:nvPr>
        </p:nvSpPr>
        <p:spPr bwMode="auto">
          <a:xfrm>
            <a:off x="8069262" y="696913"/>
            <a:ext cx="18573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1032B90-EB57-4689-87AD-986EA4D5B6F4}" type="datetime'''''''''Q''''''''''''''''''2'''''''''''''''''">
              <a:rPr lang="en-US" altLang="en-US" sz="550" b="1" smtClean="0">
                <a:solidFill>
                  <a:schemeClr val="accent3"/>
                </a:solidFill>
                <a:sym typeface="+mn-lt"/>
              </a:rPr>
              <a:pPr/>
              <a:t>Q2</a:t>
            </a:fld>
            <a:endParaRPr lang="en-US" sz="550" b="1" dirty="0">
              <a:solidFill>
                <a:schemeClr val="accent3"/>
              </a:solidFill>
              <a:sym typeface="+mn-lt"/>
            </a:endParaRPr>
          </a:p>
        </p:txBody>
      </p:sp>
      <p:cxnSp>
        <p:nvCxnSpPr>
          <p:cNvPr id="94" name="Straight Connector 93">
            <a:extLst>
              <a:ext uri="{FF2B5EF4-FFF2-40B4-BE49-F238E27FC236}">
                <a16:creationId xmlns:a16="http://schemas.microsoft.com/office/drawing/2014/main" id="{466F240F-4507-4B61-95A7-47AF099494BB}"/>
              </a:ext>
            </a:extLst>
          </p:cNvPr>
          <p:cNvCxnSpPr/>
          <p:nvPr>
            <p:custDataLst>
              <p:tags r:id="rId24"/>
            </p:custDataLst>
          </p:nvPr>
        </p:nvCxnSpPr>
        <p:spPr bwMode="gray">
          <a:xfrm>
            <a:off x="6391275" y="696913"/>
            <a:ext cx="69215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40F5CC5-3A59-423B-854D-6B2AF47DC90F}"/>
              </a:ext>
            </a:extLst>
          </p:cNvPr>
          <p:cNvCxnSpPr/>
          <p:nvPr>
            <p:custDataLst>
              <p:tags r:id="rId25"/>
            </p:custDataLst>
          </p:nvPr>
        </p:nvCxnSpPr>
        <p:spPr bwMode="gray">
          <a:xfrm>
            <a:off x="5457825" y="696913"/>
            <a:ext cx="1317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D0A4AA0-A01B-4CAF-AD95-964E561EBCE1}"/>
              </a:ext>
            </a:extLst>
          </p:cNvPr>
          <p:cNvCxnSpPr/>
          <p:nvPr>
            <p:custDataLst>
              <p:tags r:id="rId26"/>
            </p:custDataLst>
          </p:nvPr>
        </p:nvCxnSpPr>
        <p:spPr bwMode="gray">
          <a:xfrm>
            <a:off x="5645150" y="696913"/>
            <a:ext cx="6905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D403F096-B306-40E2-A65A-7F2B6C28057F}"/>
              </a:ext>
            </a:extLst>
          </p:cNvPr>
          <p:cNvCxnSpPr/>
          <p:nvPr>
            <p:custDataLst>
              <p:tags r:id="rId27"/>
            </p:custDataLst>
          </p:nvPr>
        </p:nvCxnSpPr>
        <p:spPr bwMode="gray">
          <a:xfrm>
            <a:off x="7138988" y="696913"/>
            <a:ext cx="6905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1" name="Straight Connector 290">
            <a:extLst>
              <a:ext uri="{FF2B5EF4-FFF2-40B4-BE49-F238E27FC236}">
                <a16:creationId xmlns:a16="http://schemas.microsoft.com/office/drawing/2014/main" id="{446B4332-60AB-479F-89FC-8C1182E94483}"/>
              </a:ext>
            </a:extLst>
          </p:cNvPr>
          <p:cNvCxnSpPr/>
          <p:nvPr>
            <p:custDataLst>
              <p:tags r:id="rId28"/>
            </p:custDataLst>
          </p:nvPr>
        </p:nvCxnSpPr>
        <p:spPr bwMode="gray">
          <a:xfrm>
            <a:off x="7885113" y="696913"/>
            <a:ext cx="36988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543FC9AA-08B0-4E76-8A98-CD0B1981F2DA}"/>
              </a:ext>
            </a:extLst>
          </p:cNvPr>
          <p:cNvCxnSpPr/>
          <p:nvPr>
            <p:custDataLst>
              <p:tags r:id="rId29"/>
            </p:custDataLst>
          </p:nvPr>
        </p:nvCxnSpPr>
        <p:spPr bwMode="gray">
          <a:xfrm>
            <a:off x="7885113" y="844550"/>
            <a:ext cx="0" cy="53752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9" name="Straight Connector 308">
            <a:extLst>
              <a:ext uri="{FF2B5EF4-FFF2-40B4-BE49-F238E27FC236}">
                <a16:creationId xmlns:a16="http://schemas.microsoft.com/office/drawing/2014/main" id="{D340C965-94D6-4826-BA36-F33F97EDE37C}"/>
              </a:ext>
            </a:extLst>
          </p:cNvPr>
          <p:cNvCxnSpPr/>
          <p:nvPr>
            <p:custDataLst>
              <p:tags r:id="rId30"/>
            </p:custDataLst>
          </p:nvPr>
        </p:nvCxnSpPr>
        <p:spPr bwMode="gray">
          <a:xfrm>
            <a:off x="5645150" y="844550"/>
            <a:ext cx="0" cy="53752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0" name="Straight Connector 309">
            <a:extLst>
              <a:ext uri="{FF2B5EF4-FFF2-40B4-BE49-F238E27FC236}">
                <a16:creationId xmlns:a16="http://schemas.microsoft.com/office/drawing/2014/main" id="{E95DAB2A-9696-43E4-A89A-99BC133304F2}"/>
              </a:ext>
            </a:extLst>
          </p:cNvPr>
          <p:cNvCxnSpPr/>
          <p:nvPr>
            <p:custDataLst>
              <p:tags r:id="rId31"/>
            </p:custDataLst>
          </p:nvPr>
        </p:nvCxnSpPr>
        <p:spPr bwMode="gray">
          <a:xfrm>
            <a:off x="6391275" y="844550"/>
            <a:ext cx="0" cy="53752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0EBC8F3-6E7C-4E5F-A7E3-2E58B3393E3B}"/>
              </a:ext>
            </a:extLst>
          </p:cNvPr>
          <p:cNvCxnSpPr/>
          <p:nvPr>
            <p:custDataLst>
              <p:tags r:id="rId32"/>
            </p:custDataLst>
          </p:nvPr>
        </p:nvCxnSpPr>
        <p:spPr bwMode="gray">
          <a:xfrm>
            <a:off x="5457825" y="844550"/>
            <a:ext cx="0" cy="53752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E45127B-F911-4DF8-A103-3B00608E604C}"/>
              </a:ext>
            </a:extLst>
          </p:cNvPr>
          <p:cNvCxnSpPr/>
          <p:nvPr>
            <p:custDataLst>
              <p:tags r:id="rId33"/>
            </p:custDataLst>
          </p:nvPr>
        </p:nvCxnSpPr>
        <p:spPr bwMode="gray">
          <a:xfrm>
            <a:off x="8255000" y="844550"/>
            <a:ext cx="0" cy="53752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a:extLst>
              <a:ext uri="{FF2B5EF4-FFF2-40B4-BE49-F238E27FC236}">
                <a16:creationId xmlns:a16="http://schemas.microsoft.com/office/drawing/2014/main" id="{5E196881-F1D1-47A2-9DE3-58D798366DB1}"/>
              </a:ext>
            </a:extLst>
          </p:cNvPr>
          <p:cNvCxnSpPr/>
          <p:nvPr>
            <p:custDataLst>
              <p:tags r:id="rId34"/>
            </p:custDataLst>
          </p:nvPr>
        </p:nvCxnSpPr>
        <p:spPr bwMode="gray">
          <a:xfrm>
            <a:off x="7138988" y="844550"/>
            <a:ext cx="0" cy="53752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4" name="Straight Connector 323">
            <a:extLst>
              <a:ext uri="{FF2B5EF4-FFF2-40B4-BE49-F238E27FC236}">
                <a16:creationId xmlns:a16="http://schemas.microsoft.com/office/drawing/2014/main" id="{1B275196-955B-4B1F-B04C-C49D464B45C6}"/>
              </a:ext>
            </a:extLst>
          </p:cNvPr>
          <p:cNvCxnSpPr/>
          <p:nvPr>
            <p:custDataLst>
              <p:tags r:id="rId35"/>
            </p:custDataLst>
          </p:nvPr>
        </p:nvCxnSpPr>
        <p:spPr bwMode="gray">
          <a:xfrm>
            <a:off x="7508875" y="844550"/>
            <a:ext cx="0" cy="53752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5" name="Straight Connector 314">
            <a:extLst>
              <a:ext uri="{FF2B5EF4-FFF2-40B4-BE49-F238E27FC236}">
                <a16:creationId xmlns:a16="http://schemas.microsoft.com/office/drawing/2014/main" id="{2589DF5E-C645-4D7A-A289-3097DAC08F5A}"/>
              </a:ext>
            </a:extLst>
          </p:cNvPr>
          <p:cNvCxnSpPr/>
          <p:nvPr>
            <p:custDataLst>
              <p:tags r:id="rId36"/>
            </p:custDataLst>
          </p:nvPr>
        </p:nvCxnSpPr>
        <p:spPr bwMode="gray">
          <a:xfrm>
            <a:off x="6015038" y="844550"/>
            <a:ext cx="0" cy="53752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7" name="Straight Connector 316">
            <a:extLst>
              <a:ext uri="{FF2B5EF4-FFF2-40B4-BE49-F238E27FC236}">
                <a16:creationId xmlns:a16="http://schemas.microsoft.com/office/drawing/2014/main" id="{EFBCD4D4-A8C5-4285-9B53-765161B15104}"/>
              </a:ext>
            </a:extLst>
          </p:cNvPr>
          <p:cNvCxnSpPr/>
          <p:nvPr>
            <p:custDataLst>
              <p:tags r:id="rId37"/>
            </p:custDataLst>
          </p:nvPr>
        </p:nvCxnSpPr>
        <p:spPr bwMode="gray">
          <a:xfrm>
            <a:off x="6577013" y="844550"/>
            <a:ext cx="0" cy="53752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4" name="Straight Connector 313">
            <a:extLst>
              <a:ext uri="{FF2B5EF4-FFF2-40B4-BE49-F238E27FC236}">
                <a16:creationId xmlns:a16="http://schemas.microsoft.com/office/drawing/2014/main" id="{2A509E20-EBA9-4155-B0DA-383A5956D88E}"/>
              </a:ext>
            </a:extLst>
          </p:cNvPr>
          <p:cNvCxnSpPr/>
          <p:nvPr>
            <p:custDataLst>
              <p:tags r:id="rId38"/>
            </p:custDataLst>
          </p:nvPr>
        </p:nvCxnSpPr>
        <p:spPr bwMode="gray">
          <a:xfrm>
            <a:off x="5829300" y="844550"/>
            <a:ext cx="0" cy="53752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6" name="Straight Connector 315">
            <a:extLst>
              <a:ext uri="{FF2B5EF4-FFF2-40B4-BE49-F238E27FC236}">
                <a16:creationId xmlns:a16="http://schemas.microsoft.com/office/drawing/2014/main" id="{2FFD03DC-043C-4DB3-9DE6-2AE48C24F433}"/>
              </a:ext>
            </a:extLst>
          </p:cNvPr>
          <p:cNvCxnSpPr/>
          <p:nvPr>
            <p:custDataLst>
              <p:tags r:id="rId39"/>
            </p:custDataLst>
          </p:nvPr>
        </p:nvCxnSpPr>
        <p:spPr bwMode="gray">
          <a:xfrm>
            <a:off x="6203950" y="844550"/>
            <a:ext cx="0" cy="53752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1454D002-E2FF-4BA3-BD3F-9E98BE56A098}"/>
              </a:ext>
            </a:extLst>
          </p:cNvPr>
          <p:cNvCxnSpPr/>
          <p:nvPr>
            <p:custDataLst>
              <p:tags r:id="rId40"/>
            </p:custDataLst>
          </p:nvPr>
        </p:nvCxnSpPr>
        <p:spPr bwMode="gray">
          <a:xfrm>
            <a:off x="6762750" y="844550"/>
            <a:ext cx="0" cy="53752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9" name="Straight Connector 318">
            <a:extLst>
              <a:ext uri="{FF2B5EF4-FFF2-40B4-BE49-F238E27FC236}">
                <a16:creationId xmlns:a16="http://schemas.microsoft.com/office/drawing/2014/main" id="{DEC25D53-DAE6-4620-A02D-6F5251C7BCBC}"/>
              </a:ext>
            </a:extLst>
          </p:cNvPr>
          <p:cNvCxnSpPr/>
          <p:nvPr>
            <p:custDataLst>
              <p:tags r:id="rId41"/>
            </p:custDataLst>
          </p:nvPr>
        </p:nvCxnSpPr>
        <p:spPr bwMode="gray">
          <a:xfrm>
            <a:off x="6951663" y="844550"/>
            <a:ext cx="0" cy="53752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33185D0E-25F5-48D2-8822-99D38A749274}"/>
              </a:ext>
            </a:extLst>
          </p:cNvPr>
          <p:cNvCxnSpPr/>
          <p:nvPr>
            <p:custDataLst>
              <p:tags r:id="rId42"/>
            </p:custDataLst>
          </p:nvPr>
        </p:nvCxnSpPr>
        <p:spPr bwMode="gray">
          <a:xfrm>
            <a:off x="7323138" y="844550"/>
            <a:ext cx="0" cy="53752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5" name="Straight Connector 324">
            <a:extLst>
              <a:ext uri="{FF2B5EF4-FFF2-40B4-BE49-F238E27FC236}">
                <a16:creationId xmlns:a16="http://schemas.microsoft.com/office/drawing/2014/main" id="{27CA6BFE-C582-4081-B62B-D2AD4A940BD4}"/>
              </a:ext>
            </a:extLst>
          </p:cNvPr>
          <p:cNvCxnSpPr/>
          <p:nvPr>
            <p:custDataLst>
              <p:tags r:id="rId43"/>
            </p:custDataLst>
          </p:nvPr>
        </p:nvCxnSpPr>
        <p:spPr bwMode="gray">
          <a:xfrm>
            <a:off x="7697788" y="844550"/>
            <a:ext cx="0" cy="53752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6" name="Straight Connector 325">
            <a:extLst>
              <a:ext uri="{FF2B5EF4-FFF2-40B4-BE49-F238E27FC236}">
                <a16:creationId xmlns:a16="http://schemas.microsoft.com/office/drawing/2014/main" id="{380401AD-1D8C-483E-AA8B-C9826B4B4D39}"/>
              </a:ext>
            </a:extLst>
          </p:cNvPr>
          <p:cNvCxnSpPr/>
          <p:nvPr>
            <p:custDataLst>
              <p:tags r:id="rId44"/>
            </p:custDataLst>
          </p:nvPr>
        </p:nvCxnSpPr>
        <p:spPr bwMode="gray">
          <a:xfrm>
            <a:off x="8069263" y="844550"/>
            <a:ext cx="0" cy="53752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3EF586E-231C-4FEE-BB00-531ADBC5857C}"/>
              </a:ext>
            </a:extLst>
          </p:cNvPr>
          <p:cNvCxnSpPr/>
          <p:nvPr>
            <p:custDataLst>
              <p:tags r:id="rId45"/>
            </p:custDataLst>
          </p:nvPr>
        </p:nvCxnSpPr>
        <p:spPr bwMode="gray">
          <a:xfrm>
            <a:off x="2933701" y="3192463"/>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86DCBBA-339E-4B7C-BEC6-C1B5191F443A}"/>
              </a:ext>
            </a:extLst>
          </p:cNvPr>
          <p:cNvCxnSpPr/>
          <p:nvPr>
            <p:custDataLst>
              <p:tags r:id="rId46"/>
            </p:custDataLst>
          </p:nvPr>
        </p:nvCxnSpPr>
        <p:spPr bwMode="gray">
          <a:xfrm>
            <a:off x="2933701" y="2617788"/>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B61DCF5-395E-4E4C-AD74-780EAD90FF0C}"/>
              </a:ext>
            </a:extLst>
          </p:cNvPr>
          <p:cNvCxnSpPr/>
          <p:nvPr>
            <p:custDataLst>
              <p:tags r:id="rId47"/>
            </p:custDataLst>
          </p:nvPr>
        </p:nvCxnSpPr>
        <p:spPr bwMode="gray">
          <a:xfrm>
            <a:off x="2933701" y="4832350"/>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957E231-17DF-4308-9E7F-3ECC182F2D8E}"/>
              </a:ext>
            </a:extLst>
          </p:cNvPr>
          <p:cNvCxnSpPr/>
          <p:nvPr>
            <p:custDataLst>
              <p:tags r:id="rId48"/>
            </p:custDataLst>
          </p:nvPr>
        </p:nvCxnSpPr>
        <p:spPr bwMode="gray">
          <a:xfrm>
            <a:off x="2933701" y="2820988"/>
            <a:ext cx="603567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ADB6B61-A80D-4121-8851-B0A8408F090F}"/>
              </a:ext>
            </a:extLst>
          </p:cNvPr>
          <p:cNvCxnSpPr/>
          <p:nvPr>
            <p:custDataLst>
              <p:tags r:id="rId49"/>
            </p:custDataLst>
          </p:nvPr>
        </p:nvCxnSpPr>
        <p:spPr bwMode="gray">
          <a:xfrm>
            <a:off x="2933701" y="3598863"/>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A4A2D4B-FDF1-4DDE-877C-2D3702B808B4}"/>
              </a:ext>
            </a:extLst>
          </p:cNvPr>
          <p:cNvCxnSpPr/>
          <p:nvPr>
            <p:custDataLst>
              <p:tags r:id="rId50"/>
            </p:custDataLst>
          </p:nvPr>
        </p:nvCxnSpPr>
        <p:spPr bwMode="gray">
          <a:xfrm>
            <a:off x="2933701" y="5407025"/>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943BCEB-8CD2-4E9B-AA6F-D949053447FD}"/>
              </a:ext>
            </a:extLst>
          </p:cNvPr>
          <p:cNvCxnSpPr/>
          <p:nvPr>
            <p:custDataLst>
              <p:tags r:id="rId51"/>
            </p:custDataLst>
          </p:nvPr>
        </p:nvCxnSpPr>
        <p:spPr bwMode="gray">
          <a:xfrm>
            <a:off x="2933701" y="1503363"/>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54221FF-B9FF-4F80-BF8C-5B4C745447DA}"/>
              </a:ext>
            </a:extLst>
          </p:cNvPr>
          <p:cNvCxnSpPr/>
          <p:nvPr>
            <p:custDataLst>
              <p:tags r:id="rId52"/>
            </p:custDataLst>
          </p:nvPr>
        </p:nvCxnSpPr>
        <p:spPr bwMode="gray">
          <a:xfrm>
            <a:off x="2933701" y="5119688"/>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E4FC1E2-2934-40EC-9EF7-C3198E59041D}"/>
              </a:ext>
            </a:extLst>
          </p:cNvPr>
          <p:cNvCxnSpPr/>
          <p:nvPr>
            <p:custDataLst>
              <p:tags r:id="rId53"/>
            </p:custDataLst>
          </p:nvPr>
        </p:nvCxnSpPr>
        <p:spPr bwMode="gray">
          <a:xfrm>
            <a:off x="2933701" y="6016625"/>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E8CFAE9-1344-449F-9C44-08B1BCF76470}"/>
              </a:ext>
            </a:extLst>
          </p:cNvPr>
          <p:cNvCxnSpPr/>
          <p:nvPr>
            <p:custDataLst>
              <p:tags r:id="rId54"/>
            </p:custDataLst>
          </p:nvPr>
        </p:nvCxnSpPr>
        <p:spPr bwMode="gray">
          <a:xfrm>
            <a:off x="2933701" y="1131888"/>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13F2718-3B65-4518-A28E-D5D8AC272871}"/>
              </a:ext>
            </a:extLst>
          </p:cNvPr>
          <p:cNvCxnSpPr/>
          <p:nvPr>
            <p:custDataLst>
              <p:tags r:id="rId55"/>
            </p:custDataLst>
          </p:nvPr>
        </p:nvCxnSpPr>
        <p:spPr bwMode="gray">
          <a:xfrm>
            <a:off x="2933701" y="1958975"/>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69FF2D2E-AF29-43D3-8F7E-74F4C3457732}"/>
              </a:ext>
            </a:extLst>
          </p:cNvPr>
          <p:cNvCxnSpPr/>
          <p:nvPr>
            <p:custDataLst>
              <p:tags r:id="rId56"/>
            </p:custDataLst>
          </p:nvPr>
        </p:nvCxnSpPr>
        <p:spPr bwMode="gray">
          <a:xfrm>
            <a:off x="2933701" y="3395663"/>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6222432-6499-4641-9C80-F07D04B9D0E5}"/>
              </a:ext>
            </a:extLst>
          </p:cNvPr>
          <p:cNvCxnSpPr/>
          <p:nvPr>
            <p:custDataLst>
              <p:tags r:id="rId57"/>
            </p:custDataLst>
          </p:nvPr>
        </p:nvCxnSpPr>
        <p:spPr bwMode="gray">
          <a:xfrm>
            <a:off x="2933701" y="4629150"/>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B97D3D9-04F0-4689-B102-1ECD6C26B856}"/>
              </a:ext>
            </a:extLst>
          </p:cNvPr>
          <p:cNvCxnSpPr/>
          <p:nvPr>
            <p:custDataLst>
              <p:tags r:id="rId58"/>
            </p:custDataLst>
          </p:nvPr>
        </p:nvCxnSpPr>
        <p:spPr bwMode="gray">
          <a:xfrm>
            <a:off x="2933701" y="3886200"/>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336617-33AC-4CB3-AB69-E8FAA3444A17}"/>
              </a:ext>
            </a:extLst>
          </p:cNvPr>
          <p:cNvCxnSpPr/>
          <p:nvPr>
            <p:custDataLst>
              <p:tags r:id="rId59"/>
            </p:custDataLst>
          </p:nvPr>
        </p:nvCxnSpPr>
        <p:spPr bwMode="gray">
          <a:xfrm>
            <a:off x="2933701" y="5813425"/>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7EAA441-26F7-44B6-BD62-FD9596EF219E}"/>
              </a:ext>
            </a:extLst>
          </p:cNvPr>
          <p:cNvCxnSpPr/>
          <p:nvPr>
            <p:custDataLst>
              <p:tags r:id="rId60"/>
            </p:custDataLst>
          </p:nvPr>
        </p:nvCxnSpPr>
        <p:spPr bwMode="gray">
          <a:xfrm>
            <a:off x="2933701" y="2414588"/>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90DDE85-74C3-4C3A-921B-164EC14B10E1}"/>
              </a:ext>
            </a:extLst>
          </p:cNvPr>
          <p:cNvCxnSpPr/>
          <p:nvPr>
            <p:custDataLst>
              <p:tags r:id="rId61"/>
            </p:custDataLst>
          </p:nvPr>
        </p:nvCxnSpPr>
        <p:spPr bwMode="gray">
          <a:xfrm>
            <a:off x="2933701" y="4341813"/>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BCC229A-FEBC-4651-B98D-BD96831DD14F}"/>
              </a:ext>
            </a:extLst>
          </p:cNvPr>
          <p:cNvCxnSpPr/>
          <p:nvPr>
            <p:custDataLst>
              <p:tags r:id="rId62"/>
            </p:custDataLst>
          </p:nvPr>
        </p:nvCxnSpPr>
        <p:spPr bwMode="gray">
          <a:xfrm>
            <a:off x="2933701" y="5610225"/>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E3A8623-9593-41FB-BECD-640AFF7B7080}"/>
              </a:ext>
            </a:extLst>
          </p:cNvPr>
          <p:cNvCxnSpPr/>
          <p:nvPr>
            <p:custDataLst>
              <p:tags r:id="rId63"/>
            </p:custDataLst>
          </p:nvPr>
        </p:nvCxnSpPr>
        <p:spPr bwMode="gray">
          <a:xfrm>
            <a:off x="2933701" y="6219825"/>
            <a:ext cx="603567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9E3D1B4-A678-41BC-BA15-333BBBBFAF54}"/>
              </a:ext>
            </a:extLst>
          </p:cNvPr>
          <p:cNvCxnSpPr/>
          <p:nvPr>
            <p:custDataLst>
              <p:tags r:id="rId64"/>
            </p:custDataLst>
          </p:nvPr>
        </p:nvCxnSpPr>
        <p:spPr bwMode="gray">
          <a:xfrm>
            <a:off x="2933701" y="844550"/>
            <a:ext cx="6035675"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6BBD559B-9007-479E-AEAA-60C923E81AAE}"/>
              </a:ext>
            </a:extLst>
          </p:cNvPr>
          <p:cNvCxnSpPr/>
          <p:nvPr>
            <p:custDataLst>
              <p:tags r:id="rId65"/>
            </p:custDataLst>
          </p:nvPr>
        </p:nvCxnSpPr>
        <p:spPr bwMode="gray">
          <a:xfrm>
            <a:off x="6019800" y="1558925"/>
            <a:ext cx="557213"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123B0110-C443-4E12-8146-AA62330373C5}"/>
              </a:ext>
            </a:extLst>
          </p:cNvPr>
          <p:cNvCxnSpPr/>
          <p:nvPr>
            <p:custDataLst>
              <p:tags r:id="rId66"/>
            </p:custDataLst>
          </p:nvPr>
        </p:nvCxnSpPr>
        <p:spPr bwMode="gray">
          <a:xfrm>
            <a:off x="6391275" y="1187450"/>
            <a:ext cx="931863"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9" name="Straight Connector 228">
            <a:extLst>
              <a:ext uri="{FF2B5EF4-FFF2-40B4-BE49-F238E27FC236}">
                <a16:creationId xmlns:a16="http://schemas.microsoft.com/office/drawing/2014/main" id="{7ADCFFA1-DBB9-4A3F-8AE0-9995A336BDA2}"/>
              </a:ext>
            </a:extLst>
          </p:cNvPr>
          <p:cNvCxnSpPr/>
          <p:nvPr>
            <p:custDataLst>
              <p:tags r:id="rId67"/>
            </p:custDataLst>
          </p:nvPr>
        </p:nvCxnSpPr>
        <p:spPr bwMode="gray">
          <a:xfrm>
            <a:off x="6203949" y="3941763"/>
            <a:ext cx="55880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6" name="Straight Connector 245">
            <a:extLst>
              <a:ext uri="{FF2B5EF4-FFF2-40B4-BE49-F238E27FC236}">
                <a16:creationId xmlns:a16="http://schemas.microsoft.com/office/drawing/2014/main" id="{C3FF4A7A-92D5-49CE-B405-36AD86D322BB}"/>
              </a:ext>
            </a:extLst>
          </p:cNvPr>
          <p:cNvCxnSpPr/>
          <p:nvPr>
            <p:custDataLst>
              <p:tags r:id="rId68"/>
            </p:custDataLst>
          </p:nvPr>
        </p:nvCxnSpPr>
        <p:spPr bwMode="gray">
          <a:xfrm>
            <a:off x="6951663" y="5175250"/>
            <a:ext cx="37147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7" name="Straight Connector 246">
            <a:extLst>
              <a:ext uri="{FF2B5EF4-FFF2-40B4-BE49-F238E27FC236}">
                <a16:creationId xmlns:a16="http://schemas.microsoft.com/office/drawing/2014/main" id="{F6476080-1C50-44BF-9452-BCC55C7BB996}"/>
              </a:ext>
            </a:extLst>
          </p:cNvPr>
          <p:cNvCxnSpPr/>
          <p:nvPr>
            <p:custDataLst>
              <p:tags r:id="rId69"/>
            </p:custDataLst>
          </p:nvPr>
        </p:nvCxnSpPr>
        <p:spPr bwMode="gray">
          <a:xfrm>
            <a:off x="7323138" y="5462588"/>
            <a:ext cx="7461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5B7E626-779F-446F-8E4E-E0B24652EABC}"/>
              </a:ext>
            </a:extLst>
          </p:cNvPr>
          <p:cNvCxnSpPr/>
          <p:nvPr>
            <p:custDataLst>
              <p:tags r:id="rId70"/>
            </p:custDataLst>
          </p:nvPr>
        </p:nvCxnSpPr>
        <p:spPr bwMode="gray">
          <a:xfrm>
            <a:off x="6015038" y="2876550"/>
            <a:ext cx="18891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0" name="Straight Connector 249">
            <a:extLst>
              <a:ext uri="{FF2B5EF4-FFF2-40B4-BE49-F238E27FC236}">
                <a16:creationId xmlns:a16="http://schemas.microsoft.com/office/drawing/2014/main" id="{E8D6F5F3-2938-44F5-A53F-9A34F414168A}"/>
              </a:ext>
            </a:extLst>
          </p:cNvPr>
          <p:cNvCxnSpPr/>
          <p:nvPr>
            <p:custDataLst>
              <p:tags r:id="rId71"/>
            </p:custDataLst>
          </p:nvPr>
        </p:nvCxnSpPr>
        <p:spPr bwMode="gray">
          <a:xfrm>
            <a:off x="5829300" y="2673350"/>
            <a:ext cx="18573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3" name="Straight Connector 282">
            <a:extLst>
              <a:ext uri="{FF2B5EF4-FFF2-40B4-BE49-F238E27FC236}">
                <a16:creationId xmlns:a16="http://schemas.microsoft.com/office/drawing/2014/main" id="{0F893410-75B4-4695-85B6-5B60AFC39E55}"/>
              </a:ext>
            </a:extLst>
          </p:cNvPr>
          <p:cNvCxnSpPr/>
          <p:nvPr>
            <p:custDataLst>
              <p:tags r:id="rId72"/>
            </p:custDataLst>
          </p:nvPr>
        </p:nvCxnSpPr>
        <p:spPr bwMode="gray">
          <a:xfrm>
            <a:off x="6015038" y="3248025"/>
            <a:ext cx="56197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1CE618E3-69E3-43E9-B181-8B8BA3BACC14}"/>
              </a:ext>
            </a:extLst>
          </p:cNvPr>
          <p:cNvCxnSpPr/>
          <p:nvPr>
            <p:custDataLst>
              <p:tags r:id="rId73"/>
            </p:custDataLst>
          </p:nvPr>
        </p:nvCxnSpPr>
        <p:spPr bwMode="gray">
          <a:xfrm>
            <a:off x="6203950" y="3654425"/>
            <a:ext cx="1873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92343F8D-E02E-4548-A9A9-6CEF885F1668}"/>
              </a:ext>
            </a:extLst>
          </p:cNvPr>
          <p:cNvCxnSpPr/>
          <p:nvPr>
            <p:custDataLst>
              <p:tags r:id="rId74"/>
            </p:custDataLst>
          </p:nvPr>
        </p:nvCxnSpPr>
        <p:spPr bwMode="gray">
          <a:xfrm>
            <a:off x="5645149" y="2470150"/>
            <a:ext cx="1841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086B324A-233A-484A-A523-18F92D558CCF}"/>
              </a:ext>
            </a:extLst>
          </p:cNvPr>
          <p:cNvCxnSpPr/>
          <p:nvPr>
            <p:custDataLst>
              <p:tags r:id="rId75"/>
            </p:custDataLst>
          </p:nvPr>
        </p:nvCxnSpPr>
        <p:spPr bwMode="gray">
          <a:xfrm>
            <a:off x="6391275" y="4684713"/>
            <a:ext cx="37147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975BB4EF-273F-4E23-BD75-1687EC0900A2}"/>
              </a:ext>
            </a:extLst>
          </p:cNvPr>
          <p:cNvCxnSpPr/>
          <p:nvPr>
            <p:custDataLst>
              <p:tags r:id="rId76"/>
            </p:custDataLst>
          </p:nvPr>
        </p:nvCxnSpPr>
        <p:spPr bwMode="gray">
          <a:xfrm>
            <a:off x="5645150" y="1187450"/>
            <a:ext cx="7461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4016A8A-5B87-4402-BFBF-CCC144312F0B}"/>
              </a:ext>
            </a:extLst>
          </p:cNvPr>
          <p:cNvCxnSpPr/>
          <p:nvPr>
            <p:custDataLst>
              <p:tags r:id="rId77"/>
            </p:custDataLst>
          </p:nvPr>
        </p:nvCxnSpPr>
        <p:spPr bwMode="gray">
          <a:xfrm>
            <a:off x="7323138" y="5868988"/>
            <a:ext cx="561975" cy="0"/>
          </a:xfrm>
          <a:prstGeom prst="line">
            <a:avLst/>
          </a:prstGeom>
          <a:ln w="38100" cap="flat" cmpd="sng" algn="ctr">
            <a:solidFill>
              <a:schemeClr val="accent4"/>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26A775E-BA5C-4CB7-A997-7F39D2DA818E}"/>
              </a:ext>
            </a:extLst>
          </p:cNvPr>
          <p:cNvCxnSpPr/>
          <p:nvPr>
            <p:custDataLst>
              <p:tags r:id="rId78"/>
            </p:custDataLst>
          </p:nvPr>
        </p:nvCxnSpPr>
        <p:spPr bwMode="gray">
          <a:xfrm>
            <a:off x="6203950" y="3451225"/>
            <a:ext cx="187325" cy="0"/>
          </a:xfrm>
          <a:prstGeom prst="line">
            <a:avLst/>
          </a:prstGeom>
          <a:ln w="38100" cap="flat" cmpd="sng" algn="ctr">
            <a:solidFill>
              <a:schemeClr val="accent4"/>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D295CE2C-EC7C-4ABE-B0B3-FEDFB8C657AB}"/>
              </a:ext>
            </a:extLst>
          </p:cNvPr>
          <p:cNvCxnSpPr/>
          <p:nvPr>
            <p:custDataLst>
              <p:tags r:id="rId79"/>
            </p:custDataLst>
          </p:nvPr>
        </p:nvCxnSpPr>
        <p:spPr bwMode="gray">
          <a:xfrm>
            <a:off x="6762750" y="4887913"/>
            <a:ext cx="3730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7AC121C-94AA-4058-A620-D90649238B30}"/>
              </a:ext>
            </a:extLst>
          </p:cNvPr>
          <p:cNvCxnSpPr/>
          <p:nvPr>
            <p:custDataLst>
              <p:tags r:id="rId80"/>
            </p:custDataLst>
          </p:nvPr>
        </p:nvCxnSpPr>
        <p:spPr bwMode="gray">
          <a:xfrm>
            <a:off x="7508875" y="6072188"/>
            <a:ext cx="7461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9" name="Straight Connector 248">
            <a:extLst>
              <a:ext uri="{FF2B5EF4-FFF2-40B4-BE49-F238E27FC236}">
                <a16:creationId xmlns:a16="http://schemas.microsoft.com/office/drawing/2014/main" id="{367367DE-B909-4D05-B125-79A2BA4E0583}"/>
              </a:ext>
            </a:extLst>
          </p:cNvPr>
          <p:cNvCxnSpPr/>
          <p:nvPr>
            <p:custDataLst>
              <p:tags r:id="rId81"/>
            </p:custDataLst>
          </p:nvPr>
        </p:nvCxnSpPr>
        <p:spPr bwMode="gray">
          <a:xfrm>
            <a:off x="7323138" y="5665788"/>
            <a:ext cx="56197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520E3E60-C5CE-4FFE-8D42-2B0B0423503D}"/>
              </a:ext>
            </a:extLst>
          </p:cNvPr>
          <p:cNvCxnSpPr/>
          <p:nvPr>
            <p:custDataLst>
              <p:tags r:id="rId82"/>
            </p:custDataLst>
          </p:nvPr>
        </p:nvCxnSpPr>
        <p:spPr bwMode="gray">
          <a:xfrm>
            <a:off x="5645149" y="1558925"/>
            <a:ext cx="36988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8" name="Straight Connector 307">
            <a:extLst>
              <a:ext uri="{FF2B5EF4-FFF2-40B4-BE49-F238E27FC236}">
                <a16:creationId xmlns:a16="http://schemas.microsoft.com/office/drawing/2014/main" id="{94F8B3DB-FBD3-4C6C-A1E9-50D7ACE685D9}"/>
              </a:ext>
            </a:extLst>
          </p:cNvPr>
          <p:cNvCxnSpPr/>
          <p:nvPr>
            <p:custDataLst>
              <p:tags r:id="rId83"/>
            </p:custDataLst>
          </p:nvPr>
        </p:nvCxnSpPr>
        <p:spPr bwMode="gray">
          <a:xfrm>
            <a:off x="6203950" y="4397375"/>
            <a:ext cx="74771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BAF281FD-A5FF-4CF7-A906-5F4C1CC5D92E}"/>
              </a:ext>
            </a:extLst>
          </p:cNvPr>
          <p:cNvCxnSpPr/>
          <p:nvPr>
            <p:custDataLst>
              <p:tags r:id="rId84"/>
            </p:custDataLst>
          </p:nvPr>
        </p:nvCxnSpPr>
        <p:spPr bwMode="gray">
          <a:xfrm>
            <a:off x="5645149" y="2014538"/>
            <a:ext cx="36988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3" name="Straight Connector 332">
            <a:extLst>
              <a:ext uri="{FF2B5EF4-FFF2-40B4-BE49-F238E27FC236}">
                <a16:creationId xmlns:a16="http://schemas.microsoft.com/office/drawing/2014/main" id="{0593FBE0-0D38-4918-A1DE-BFD903BD0AFC}"/>
              </a:ext>
            </a:extLst>
          </p:cNvPr>
          <p:cNvCxnSpPr/>
          <p:nvPr>
            <p:custDataLst>
              <p:tags r:id="rId85"/>
            </p:custDataLst>
          </p:nvPr>
        </p:nvCxnSpPr>
        <p:spPr bwMode="gray">
          <a:xfrm>
            <a:off x="5457824" y="900113"/>
            <a:ext cx="9334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4" name="Text Placeholder 2">
            <a:extLst>
              <a:ext uri="{FF2B5EF4-FFF2-40B4-BE49-F238E27FC236}">
                <a16:creationId xmlns:a16="http://schemas.microsoft.com/office/drawing/2014/main" id="{76CE1EEA-990C-4A2D-8756-6381A27B1604}"/>
              </a:ext>
            </a:extLst>
          </p:cNvPr>
          <p:cNvSpPr>
            <a:spLocks noGrp="1"/>
          </p:cNvSpPr>
          <p:nvPr>
            <p:custDataLst>
              <p:tags r:id="rId86"/>
            </p:custDataLst>
          </p:nvPr>
        </p:nvSpPr>
        <p:spPr bwMode="auto">
          <a:xfrm>
            <a:off x="8283575" y="1149350"/>
            <a:ext cx="363538"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Self-service</a:t>
            </a:r>
          </a:p>
        </p:txBody>
      </p:sp>
      <p:sp>
        <p:nvSpPr>
          <p:cNvPr id="123" name="Text Placeholder 2">
            <a:extLst>
              <a:ext uri="{FF2B5EF4-FFF2-40B4-BE49-F238E27FC236}">
                <a16:creationId xmlns:a16="http://schemas.microsoft.com/office/drawing/2014/main" id="{A92DB031-CEEC-45AF-82F4-5F5DCE1B284D}"/>
              </a:ext>
            </a:extLst>
          </p:cNvPr>
          <p:cNvSpPr>
            <a:spLocks noGrp="1"/>
          </p:cNvSpPr>
          <p:nvPr>
            <p:custDataLst>
              <p:tags r:id="rId87"/>
            </p:custDataLst>
          </p:nvPr>
        </p:nvSpPr>
        <p:spPr bwMode="auto">
          <a:xfrm>
            <a:off x="2933700" y="5424488"/>
            <a:ext cx="2276475"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AI can predict customers who fail to pay their bill ONLY because </a:t>
            </a:r>
            <a:br>
              <a:rPr lang="en-US" altLang="en-US" sz="550" dirty="0"/>
            </a:br>
            <a:r>
              <a:rPr lang="en-US" altLang="en-US" sz="550" dirty="0"/>
              <a:t>they forgot (not because they are experiencing trouble)</a:t>
            </a:r>
          </a:p>
        </p:txBody>
      </p:sp>
      <p:sp>
        <p:nvSpPr>
          <p:cNvPr id="124" name="Text Placeholder 2">
            <a:extLst>
              <a:ext uri="{FF2B5EF4-FFF2-40B4-BE49-F238E27FC236}">
                <a16:creationId xmlns:a16="http://schemas.microsoft.com/office/drawing/2014/main" id="{067BE078-06A3-4D88-8BD9-FB1EC46C1942}"/>
              </a:ext>
            </a:extLst>
          </p:cNvPr>
          <p:cNvSpPr>
            <a:spLocks noGrp="1"/>
          </p:cNvSpPr>
          <p:nvPr>
            <p:custDataLst>
              <p:tags r:id="rId88"/>
            </p:custDataLst>
          </p:nvPr>
        </p:nvSpPr>
        <p:spPr bwMode="auto">
          <a:xfrm>
            <a:off x="8283575" y="5424488"/>
            <a:ext cx="6699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Predictive &amp; proactive</a:t>
            </a:r>
          </a:p>
        </p:txBody>
      </p:sp>
      <p:sp>
        <p:nvSpPr>
          <p:cNvPr id="108" name="Text Placeholder 2">
            <a:extLst>
              <a:ext uri="{FF2B5EF4-FFF2-40B4-BE49-F238E27FC236}">
                <a16:creationId xmlns:a16="http://schemas.microsoft.com/office/drawing/2014/main" id="{69109A9E-5EC4-434D-818B-81403AF6A9F1}"/>
              </a:ext>
            </a:extLst>
          </p:cNvPr>
          <p:cNvSpPr>
            <a:spLocks noGrp="1"/>
          </p:cNvSpPr>
          <p:nvPr>
            <p:custDataLst>
              <p:tags r:id="rId89"/>
            </p:custDataLst>
          </p:nvPr>
        </p:nvSpPr>
        <p:spPr bwMode="auto">
          <a:xfrm>
            <a:off x="8283575" y="6034088"/>
            <a:ext cx="6699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Predictive &amp; proactive</a:t>
            </a:r>
          </a:p>
        </p:txBody>
      </p:sp>
      <p:sp>
        <p:nvSpPr>
          <p:cNvPr id="125" name="Text Placeholder 2">
            <a:extLst>
              <a:ext uri="{FF2B5EF4-FFF2-40B4-BE49-F238E27FC236}">
                <a16:creationId xmlns:a16="http://schemas.microsoft.com/office/drawing/2014/main" id="{39E7CD69-5577-44EA-A0D6-3CEE875C5A83}"/>
              </a:ext>
            </a:extLst>
          </p:cNvPr>
          <p:cNvSpPr>
            <a:spLocks noGrp="1"/>
          </p:cNvSpPr>
          <p:nvPr>
            <p:custDataLst>
              <p:tags r:id="rId90"/>
            </p:custDataLst>
          </p:nvPr>
        </p:nvSpPr>
        <p:spPr bwMode="auto">
          <a:xfrm>
            <a:off x="2933700" y="5627688"/>
            <a:ext cx="2279650"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After AI predicts that forgetting about the bill is likely, a customer-</a:t>
            </a:r>
            <a:br>
              <a:rPr lang="en-US" altLang="en-US" sz="550" dirty="0"/>
            </a:br>
            <a:r>
              <a:rPr lang="en-US" altLang="en-US" sz="550" dirty="0"/>
              <a:t>facing reminder is triggered</a:t>
            </a:r>
          </a:p>
        </p:txBody>
      </p:sp>
      <p:sp>
        <p:nvSpPr>
          <p:cNvPr id="126" name="Text Placeholder 2">
            <a:extLst>
              <a:ext uri="{FF2B5EF4-FFF2-40B4-BE49-F238E27FC236}">
                <a16:creationId xmlns:a16="http://schemas.microsoft.com/office/drawing/2014/main" id="{DE5091B5-8DBE-4AF9-ABA7-778321FC5F37}"/>
              </a:ext>
            </a:extLst>
          </p:cNvPr>
          <p:cNvSpPr>
            <a:spLocks noGrp="1"/>
          </p:cNvSpPr>
          <p:nvPr>
            <p:custDataLst>
              <p:tags r:id="rId91"/>
            </p:custDataLst>
          </p:nvPr>
        </p:nvSpPr>
        <p:spPr bwMode="auto">
          <a:xfrm>
            <a:off x="8283575" y="5627688"/>
            <a:ext cx="6699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Predictive &amp; proactive</a:t>
            </a:r>
          </a:p>
        </p:txBody>
      </p:sp>
      <p:sp>
        <p:nvSpPr>
          <p:cNvPr id="113" name="Text Placeholder 2">
            <a:extLst>
              <a:ext uri="{FF2B5EF4-FFF2-40B4-BE49-F238E27FC236}">
                <a16:creationId xmlns:a16="http://schemas.microsoft.com/office/drawing/2014/main" id="{9D63086F-50E9-4872-8CD7-9A0770F1D0E8}"/>
              </a:ext>
            </a:extLst>
          </p:cNvPr>
          <p:cNvSpPr>
            <a:spLocks noGrp="1"/>
          </p:cNvSpPr>
          <p:nvPr>
            <p:custDataLst>
              <p:tags r:id="rId92"/>
            </p:custDataLst>
          </p:nvPr>
        </p:nvSpPr>
        <p:spPr bwMode="auto">
          <a:xfrm>
            <a:off x="2933699" y="1149350"/>
            <a:ext cx="2414588" cy="3365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Ability to see if payment is pending, even if it hasn't been processed to </a:t>
            </a:r>
            <a:br>
              <a:rPr lang="en-US" altLang="en-US" sz="550" dirty="0"/>
            </a:br>
            <a:r>
              <a:rPr lang="en-US" altLang="en-US" sz="550" dirty="0"/>
              <a:t>the account yet (to avoid calls seeking to verify payment)</a:t>
            </a:r>
          </a:p>
          <a:p>
            <a:pPr lvl="1"/>
            <a:endParaRPr lang="en-US" altLang="en-US" sz="550" dirty="0"/>
          </a:p>
          <a:p>
            <a:pPr lvl="1"/>
            <a:endParaRPr lang="en-US" altLang="en-US" sz="550" dirty="0"/>
          </a:p>
        </p:txBody>
      </p:sp>
      <p:sp>
        <p:nvSpPr>
          <p:cNvPr id="129" name="Text Placeholder 2">
            <a:extLst>
              <a:ext uri="{FF2B5EF4-FFF2-40B4-BE49-F238E27FC236}">
                <a16:creationId xmlns:a16="http://schemas.microsoft.com/office/drawing/2014/main" id="{31BC3873-80E8-414F-B15B-DA440028E45C}"/>
              </a:ext>
            </a:extLst>
          </p:cNvPr>
          <p:cNvSpPr>
            <a:spLocks noGrp="1"/>
          </p:cNvSpPr>
          <p:nvPr>
            <p:custDataLst>
              <p:tags r:id="rId93"/>
            </p:custDataLst>
          </p:nvPr>
        </p:nvSpPr>
        <p:spPr bwMode="auto">
          <a:xfrm>
            <a:off x="8283575" y="2635250"/>
            <a:ext cx="595313"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Digital engagement</a:t>
            </a:r>
          </a:p>
        </p:txBody>
      </p:sp>
      <p:sp>
        <p:nvSpPr>
          <p:cNvPr id="89" name="Text Placeholder 2">
            <a:extLst>
              <a:ext uri="{FF2B5EF4-FFF2-40B4-BE49-F238E27FC236}">
                <a16:creationId xmlns:a16="http://schemas.microsoft.com/office/drawing/2014/main" id="{F2529C9B-F7B7-4FA8-97F1-90069A8A828C}"/>
              </a:ext>
            </a:extLst>
          </p:cNvPr>
          <p:cNvSpPr>
            <a:spLocks noGrp="1"/>
          </p:cNvSpPr>
          <p:nvPr>
            <p:custDataLst>
              <p:tags r:id="rId94"/>
            </p:custDataLst>
          </p:nvPr>
        </p:nvSpPr>
        <p:spPr bwMode="auto">
          <a:xfrm>
            <a:off x="8283575" y="2838450"/>
            <a:ext cx="363538"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Self-service</a:t>
            </a:r>
          </a:p>
        </p:txBody>
      </p:sp>
      <p:sp>
        <p:nvSpPr>
          <p:cNvPr id="87" name="Text Placeholder 2">
            <a:extLst>
              <a:ext uri="{FF2B5EF4-FFF2-40B4-BE49-F238E27FC236}">
                <a16:creationId xmlns:a16="http://schemas.microsoft.com/office/drawing/2014/main" id="{C0C6138D-D280-4D53-9636-1FD3C539DC8B}"/>
              </a:ext>
            </a:extLst>
          </p:cNvPr>
          <p:cNvSpPr>
            <a:spLocks noGrp="1"/>
          </p:cNvSpPr>
          <p:nvPr>
            <p:custDataLst>
              <p:tags r:id="rId95"/>
            </p:custDataLst>
          </p:nvPr>
        </p:nvSpPr>
        <p:spPr bwMode="auto">
          <a:xfrm>
            <a:off x="2933700" y="2838450"/>
            <a:ext cx="2339975" cy="3365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Customers who wish to make a payment, verify that a payment was </a:t>
            </a:r>
            <a:br>
              <a:rPr lang="en-US" altLang="en-US" sz="550" dirty="0"/>
            </a:br>
            <a:r>
              <a:rPr lang="en-US" altLang="en-US" sz="550" dirty="0"/>
              <a:t>processed, inquire about a high bill, etc. can now do so via chatbots</a:t>
            </a:r>
          </a:p>
          <a:p>
            <a:endParaRPr lang="en-US" altLang="en-US" sz="550" dirty="0"/>
          </a:p>
          <a:p>
            <a:endParaRPr lang="en-US" altLang="en-US" sz="550" dirty="0"/>
          </a:p>
        </p:txBody>
      </p:sp>
      <p:sp>
        <p:nvSpPr>
          <p:cNvPr id="130" name="Text Placeholder 2">
            <a:extLst>
              <a:ext uri="{FF2B5EF4-FFF2-40B4-BE49-F238E27FC236}">
                <a16:creationId xmlns:a16="http://schemas.microsoft.com/office/drawing/2014/main" id="{610FF213-4C49-4F79-9F52-AB06341D8F0B}"/>
              </a:ext>
            </a:extLst>
          </p:cNvPr>
          <p:cNvSpPr>
            <a:spLocks noGrp="1"/>
          </p:cNvSpPr>
          <p:nvPr>
            <p:custDataLst>
              <p:tags r:id="rId96"/>
            </p:custDataLst>
          </p:nvPr>
        </p:nvSpPr>
        <p:spPr bwMode="auto">
          <a:xfrm>
            <a:off x="2933700" y="3209925"/>
            <a:ext cx="2474913"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For the first time, C&amp;I customers can pay their bill online via Guest Pay,</a:t>
            </a:r>
            <a:br>
              <a:rPr lang="en-US" altLang="en-US" sz="550" dirty="0"/>
            </a:br>
            <a:r>
              <a:rPr lang="en-US" altLang="en-US" sz="550" dirty="0"/>
              <a:t>Ameren can expand the universe of payment self-service options for C&amp;I</a:t>
            </a:r>
          </a:p>
        </p:txBody>
      </p:sp>
      <p:sp>
        <p:nvSpPr>
          <p:cNvPr id="134" name="Text Placeholder 2">
            <a:extLst>
              <a:ext uri="{FF2B5EF4-FFF2-40B4-BE49-F238E27FC236}">
                <a16:creationId xmlns:a16="http://schemas.microsoft.com/office/drawing/2014/main" id="{2A5023C9-DDED-4C3F-B8EE-5647155EE3DF}"/>
              </a:ext>
            </a:extLst>
          </p:cNvPr>
          <p:cNvSpPr>
            <a:spLocks noGrp="1"/>
          </p:cNvSpPr>
          <p:nvPr>
            <p:custDataLst>
              <p:tags r:id="rId97"/>
            </p:custDataLst>
          </p:nvPr>
        </p:nvSpPr>
        <p:spPr bwMode="auto">
          <a:xfrm>
            <a:off x="8283575" y="3209925"/>
            <a:ext cx="3651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C&amp;I support</a:t>
            </a:r>
          </a:p>
        </p:txBody>
      </p:sp>
      <p:sp>
        <p:nvSpPr>
          <p:cNvPr id="85" name="Text Placeholder 2">
            <a:extLst>
              <a:ext uri="{FF2B5EF4-FFF2-40B4-BE49-F238E27FC236}">
                <a16:creationId xmlns:a16="http://schemas.microsoft.com/office/drawing/2014/main" id="{0A0CD249-6317-4C29-B0EB-2035EF77179A}"/>
              </a:ext>
            </a:extLst>
          </p:cNvPr>
          <p:cNvSpPr>
            <a:spLocks noGrp="1"/>
          </p:cNvSpPr>
          <p:nvPr>
            <p:custDataLst>
              <p:tags r:id="rId98"/>
            </p:custDataLst>
          </p:nvPr>
        </p:nvSpPr>
        <p:spPr bwMode="auto">
          <a:xfrm>
            <a:off x="8283575" y="2432050"/>
            <a:ext cx="363538"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sym typeface="+mn-lt"/>
              </a:rPr>
              <a:t>Self-service</a:t>
            </a:r>
          </a:p>
        </p:txBody>
      </p:sp>
      <p:sp>
        <p:nvSpPr>
          <p:cNvPr id="136" name="Text Placeholder 2">
            <a:extLst>
              <a:ext uri="{FF2B5EF4-FFF2-40B4-BE49-F238E27FC236}">
                <a16:creationId xmlns:a16="http://schemas.microsoft.com/office/drawing/2014/main" id="{5C7704E7-FD3B-4C7B-879A-565444BF693C}"/>
              </a:ext>
            </a:extLst>
          </p:cNvPr>
          <p:cNvSpPr>
            <a:spLocks noGrp="1"/>
          </p:cNvSpPr>
          <p:nvPr>
            <p:custDataLst>
              <p:tags r:id="rId99"/>
            </p:custDataLst>
          </p:nvPr>
        </p:nvSpPr>
        <p:spPr bwMode="auto">
          <a:xfrm>
            <a:off x="2933700" y="4359275"/>
            <a:ext cx="2414588"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Ameren will be better able to drive adoption of new rate plans through</a:t>
            </a:r>
            <a:br>
              <a:rPr lang="en-US" altLang="en-US" sz="550" dirty="0"/>
            </a:br>
            <a:r>
              <a:rPr lang="en-US" altLang="en-US" sz="550" dirty="0"/>
              <a:t>improved campaign design, execution and tracking capabilities</a:t>
            </a:r>
          </a:p>
          <a:p>
            <a:pPr lvl="1"/>
            <a:endParaRPr lang="en-US" altLang="en-US" sz="550" dirty="0"/>
          </a:p>
        </p:txBody>
      </p:sp>
      <p:sp>
        <p:nvSpPr>
          <p:cNvPr id="137" name="Text Placeholder 2">
            <a:extLst>
              <a:ext uri="{FF2B5EF4-FFF2-40B4-BE49-F238E27FC236}">
                <a16:creationId xmlns:a16="http://schemas.microsoft.com/office/drawing/2014/main" id="{4F3DE3E8-14A7-4319-9D08-85A679BFEACE}"/>
              </a:ext>
            </a:extLst>
          </p:cNvPr>
          <p:cNvSpPr>
            <a:spLocks noGrp="1"/>
          </p:cNvSpPr>
          <p:nvPr>
            <p:custDataLst>
              <p:tags r:id="rId100"/>
            </p:custDataLst>
          </p:nvPr>
        </p:nvSpPr>
        <p:spPr bwMode="auto">
          <a:xfrm>
            <a:off x="8283575" y="4359275"/>
            <a:ext cx="657225"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Personalized </a:t>
            </a:r>
            <a:br>
              <a:rPr lang="en-US" altLang="en-US" sz="550" dirty="0"/>
            </a:br>
            <a:r>
              <a:rPr lang="en-US" altLang="en-US" sz="550" dirty="0"/>
              <a:t>marketing technology</a:t>
            </a:r>
          </a:p>
        </p:txBody>
      </p:sp>
      <p:sp>
        <p:nvSpPr>
          <p:cNvPr id="82" name="Text Placeholder 2">
            <a:extLst>
              <a:ext uri="{FF2B5EF4-FFF2-40B4-BE49-F238E27FC236}">
                <a16:creationId xmlns:a16="http://schemas.microsoft.com/office/drawing/2014/main" id="{D4911467-C7CA-4609-AECD-450B1D01BF1E}"/>
              </a:ext>
            </a:extLst>
          </p:cNvPr>
          <p:cNvSpPr>
            <a:spLocks noGrp="1"/>
          </p:cNvSpPr>
          <p:nvPr>
            <p:custDataLst>
              <p:tags r:id="rId101"/>
            </p:custDataLst>
          </p:nvPr>
        </p:nvSpPr>
        <p:spPr bwMode="auto">
          <a:xfrm>
            <a:off x="2933700" y="2432050"/>
            <a:ext cx="2322513"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err="1">
                <a:sym typeface="+mn-lt"/>
              </a:rPr>
              <a:t>Aclara</a:t>
            </a:r>
            <a:r>
              <a:rPr lang="en-US" altLang="en-US" sz="550" dirty="0">
                <a:sym typeface="+mn-lt"/>
              </a:rPr>
              <a:t> customer data module to allow customers to see how usage </a:t>
            </a:r>
            <a:br>
              <a:rPr lang="en-US" altLang="en-US" sz="550" dirty="0">
                <a:sym typeface="+mn-lt"/>
              </a:rPr>
            </a:br>
            <a:r>
              <a:rPr lang="en-US" altLang="en-US" sz="550" dirty="0">
                <a:sym typeface="+mn-lt"/>
              </a:rPr>
              <a:t>patterns are likely to affect monthly bill</a:t>
            </a:r>
          </a:p>
        </p:txBody>
      </p:sp>
      <p:sp>
        <p:nvSpPr>
          <p:cNvPr id="138" name="Text Placeholder 2">
            <a:extLst>
              <a:ext uri="{FF2B5EF4-FFF2-40B4-BE49-F238E27FC236}">
                <a16:creationId xmlns:a16="http://schemas.microsoft.com/office/drawing/2014/main" id="{3D3A21FA-17C5-4054-9E35-A57129084813}"/>
              </a:ext>
            </a:extLst>
          </p:cNvPr>
          <p:cNvSpPr>
            <a:spLocks noGrp="1"/>
          </p:cNvSpPr>
          <p:nvPr>
            <p:custDataLst>
              <p:tags r:id="rId102"/>
            </p:custDataLst>
          </p:nvPr>
        </p:nvSpPr>
        <p:spPr bwMode="auto">
          <a:xfrm>
            <a:off x="2933701" y="862013"/>
            <a:ext cx="2417763"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Customers will start to see greater accuracy as a result of machine </a:t>
            </a:r>
            <a:br>
              <a:rPr lang="en-US" altLang="en-US" sz="550" dirty="0"/>
            </a:br>
            <a:r>
              <a:rPr lang="en-US" altLang="en-US" sz="550" dirty="0"/>
              <a:t>automation, which is result in higher satisfaction (at another utility, </a:t>
            </a:r>
            <a:br>
              <a:rPr lang="en-US" altLang="en-US" sz="550" dirty="0"/>
            </a:br>
            <a:r>
              <a:rPr lang="en-US" altLang="en-US" sz="550" dirty="0"/>
              <a:t>fewer than half of customers were satisfied with the accuracy of their bill)</a:t>
            </a:r>
          </a:p>
        </p:txBody>
      </p:sp>
      <p:sp>
        <p:nvSpPr>
          <p:cNvPr id="139" name="Text Placeholder 2">
            <a:extLst>
              <a:ext uri="{FF2B5EF4-FFF2-40B4-BE49-F238E27FC236}">
                <a16:creationId xmlns:a16="http://schemas.microsoft.com/office/drawing/2014/main" id="{298CC0F0-5390-4452-A7FE-2439692BE594}"/>
              </a:ext>
            </a:extLst>
          </p:cNvPr>
          <p:cNvSpPr>
            <a:spLocks noGrp="1"/>
          </p:cNvSpPr>
          <p:nvPr>
            <p:custDataLst>
              <p:tags r:id="rId103"/>
            </p:custDataLst>
          </p:nvPr>
        </p:nvSpPr>
        <p:spPr bwMode="auto">
          <a:xfrm>
            <a:off x="8283575" y="862013"/>
            <a:ext cx="16827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A4AEB32-0691-4CB5-B10A-CB6C083F36B4}" type="datetime'Label'">
              <a:rPr lang="en-US" altLang="en-US" sz="550" smtClean="0"/>
              <a:pPr/>
              <a:t>Label</a:t>
            </a:fld>
            <a:endParaRPr lang="en-US" altLang="en-US" sz="550" dirty="0"/>
          </a:p>
        </p:txBody>
      </p:sp>
      <p:sp>
        <p:nvSpPr>
          <p:cNvPr id="99" name="Text Placeholder 2">
            <a:extLst>
              <a:ext uri="{FF2B5EF4-FFF2-40B4-BE49-F238E27FC236}">
                <a16:creationId xmlns:a16="http://schemas.microsoft.com/office/drawing/2014/main" id="{57351425-B71E-4E85-8F0D-2D8C522B6A58}"/>
              </a:ext>
            </a:extLst>
          </p:cNvPr>
          <p:cNvSpPr>
            <a:spLocks noGrp="1"/>
          </p:cNvSpPr>
          <p:nvPr>
            <p:custDataLst>
              <p:tags r:id="rId104"/>
            </p:custDataLst>
          </p:nvPr>
        </p:nvSpPr>
        <p:spPr bwMode="auto">
          <a:xfrm>
            <a:off x="2933700" y="3413125"/>
            <a:ext cx="2417763"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Customers can check their "amount due" and make payments through </a:t>
            </a:r>
            <a:br>
              <a:rPr lang="en-US" altLang="en-US" sz="550" dirty="0"/>
            </a:br>
            <a:r>
              <a:rPr lang="en-US" altLang="en-US" sz="550" dirty="0"/>
              <a:t>a seamless channel, smart home speakers</a:t>
            </a:r>
          </a:p>
        </p:txBody>
      </p:sp>
      <p:sp>
        <p:nvSpPr>
          <p:cNvPr id="78" name="Text Placeholder 2">
            <a:extLst>
              <a:ext uri="{FF2B5EF4-FFF2-40B4-BE49-F238E27FC236}">
                <a16:creationId xmlns:a16="http://schemas.microsoft.com/office/drawing/2014/main" id="{80FD301C-7ED7-4AA1-97C0-748A16718CF2}"/>
              </a:ext>
            </a:extLst>
          </p:cNvPr>
          <p:cNvSpPr>
            <a:spLocks noGrp="1"/>
          </p:cNvSpPr>
          <p:nvPr>
            <p:custDataLst>
              <p:tags r:id="rId105"/>
            </p:custDataLst>
          </p:nvPr>
        </p:nvSpPr>
        <p:spPr bwMode="auto">
          <a:xfrm>
            <a:off x="2933700" y="644525"/>
            <a:ext cx="2468563"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b="1" dirty="0">
                <a:solidFill>
                  <a:schemeClr val="bg1"/>
                </a:solidFill>
                <a:sym typeface="+mn-lt"/>
              </a:rPr>
              <a:t>Move-in/move-out-specific example                                                                    </a:t>
            </a:r>
          </a:p>
          <a:p>
            <a:r>
              <a:rPr lang="en-US" sz="550" b="1" dirty="0">
                <a:solidFill>
                  <a:schemeClr val="accent3"/>
                </a:solidFill>
                <a:sym typeface="+mn-lt"/>
              </a:rPr>
              <a:t>Billing &amp; payment-specific example</a:t>
            </a:r>
          </a:p>
        </p:txBody>
      </p:sp>
      <p:sp>
        <p:nvSpPr>
          <p:cNvPr id="79" name="Text Placeholder 2">
            <a:extLst>
              <a:ext uri="{FF2B5EF4-FFF2-40B4-BE49-F238E27FC236}">
                <a16:creationId xmlns:a16="http://schemas.microsoft.com/office/drawing/2014/main" id="{22FD7F71-0878-40E1-A31B-65CE42EC9562}"/>
              </a:ext>
            </a:extLst>
          </p:cNvPr>
          <p:cNvSpPr>
            <a:spLocks noGrp="1"/>
          </p:cNvSpPr>
          <p:nvPr>
            <p:custDataLst>
              <p:tags r:id="rId106"/>
            </p:custDataLst>
          </p:nvPr>
        </p:nvSpPr>
        <p:spPr bwMode="auto">
          <a:xfrm>
            <a:off x="8283575" y="560389"/>
            <a:ext cx="685800"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b="1" dirty="0">
                <a:solidFill>
                  <a:schemeClr val="accent3"/>
                </a:solidFill>
                <a:sym typeface="+mn-lt"/>
              </a:rPr>
              <a:t>Source (i.e., which </a:t>
            </a:r>
            <a:br>
              <a:rPr lang="en-US" altLang="en-US" sz="550" b="1" dirty="0">
                <a:solidFill>
                  <a:schemeClr val="accent3"/>
                </a:solidFill>
                <a:sym typeface="+mn-lt"/>
              </a:rPr>
            </a:br>
            <a:r>
              <a:rPr lang="en-US" altLang="en-US" sz="550" b="1" dirty="0">
                <a:solidFill>
                  <a:schemeClr val="accent3"/>
                </a:solidFill>
                <a:sym typeface="+mn-lt"/>
              </a:rPr>
              <a:t>"package" does this </a:t>
            </a:r>
            <a:br>
              <a:rPr lang="en-US" altLang="en-US" sz="550" b="1" dirty="0">
                <a:solidFill>
                  <a:schemeClr val="accent3"/>
                </a:solidFill>
                <a:sym typeface="+mn-lt"/>
              </a:rPr>
            </a:br>
            <a:r>
              <a:rPr lang="en-US" altLang="en-US" sz="550" b="1" dirty="0">
                <a:solidFill>
                  <a:schemeClr val="accent3"/>
                </a:solidFill>
                <a:sym typeface="+mn-lt"/>
              </a:rPr>
              <a:t>activity come from?)</a:t>
            </a:r>
          </a:p>
        </p:txBody>
      </p:sp>
      <p:sp>
        <p:nvSpPr>
          <p:cNvPr id="100" name="Text Placeholder 2">
            <a:extLst>
              <a:ext uri="{FF2B5EF4-FFF2-40B4-BE49-F238E27FC236}">
                <a16:creationId xmlns:a16="http://schemas.microsoft.com/office/drawing/2014/main" id="{F22963E2-4CC5-4732-8DFE-B779679AD684}"/>
              </a:ext>
            </a:extLst>
          </p:cNvPr>
          <p:cNvSpPr>
            <a:spLocks noGrp="1"/>
          </p:cNvSpPr>
          <p:nvPr>
            <p:custDataLst>
              <p:tags r:id="rId107"/>
            </p:custDataLst>
          </p:nvPr>
        </p:nvSpPr>
        <p:spPr bwMode="auto">
          <a:xfrm>
            <a:off x="8283575" y="3413125"/>
            <a:ext cx="363538"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Self-service</a:t>
            </a:r>
          </a:p>
        </p:txBody>
      </p:sp>
      <p:sp>
        <p:nvSpPr>
          <p:cNvPr id="112" name="Text Placeholder 2">
            <a:extLst>
              <a:ext uri="{FF2B5EF4-FFF2-40B4-BE49-F238E27FC236}">
                <a16:creationId xmlns:a16="http://schemas.microsoft.com/office/drawing/2014/main" id="{D31728DD-9C86-45FA-9965-1C80E96D8A8A}"/>
              </a:ext>
            </a:extLst>
          </p:cNvPr>
          <p:cNvSpPr>
            <a:spLocks noGrp="1"/>
          </p:cNvSpPr>
          <p:nvPr>
            <p:custDataLst>
              <p:tags r:id="rId108"/>
            </p:custDataLst>
          </p:nvPr>
        </p:nvSpPr>
        <p:spPr bwMode="auto">
          <a:xfrm>
            <a:off x="8283575" y="4849813"/>
            <a:ext cx="595313"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Digital engagement</a:t>
            </a:r>
          </a:p>
        </p:txBody>
      </p:sp>
      <p:sp>
        <p:nvSpPr>
          <p:cNvPr id="116" name="Text Placeholder 2">
            <a:extLst>
              <a:ext uri="{FF2B5EF4-FFF2-40B4-BE49-F238E27FC236}">
                <a16:creationId xmlns:a16="http://schemas.microsoft.com/office/drawing/2014/main" id="{82062097-EEBC-4FD4-96E8-5B5A8EA6ABBB}"/>
              </a:ext>
            </a:extLst>
          </p:cNvPr>
          <p:cNvSpPr>
            <a:spLocks noGrp="1"/>
          </p:cNvSpPr>
          <p:nvPr>
            <p:custDataLst>
              <p:tags r:id="rId109"/>
            </p:custDataLst>
          </p:nvPr>
        </p:nvSpPr>
        <p:spPr bwMode="auto">
          <a:xfrm>
            <a:off x="8283575" y="1520825"/>
            <a:ext cx="363538"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Self-service</a:t>
            </a:r>
          </a:p>
        </p:txBody>
      </p:sp>
      <p:sp>
        <p:nvSpPr>
          <p:cNvPr id="105" name="Text Placeholder 2">
            <a:extLst>
              <a:ext uri="{FF2B5EF4-FFF2-40B4-BE49-F238E27FC236}">
                <a16:creationId xmlns:a16="http://schemas.microsoft.com/office/drawing/2014/main" id="{51BC0A9D-9CB3-48FE-A999-6CF0A745DC2C}"/>
              </a:ext>
            </a:extLst>
          </p:cNvPr>
          <p:cNvSpPr>
            <a:spLocks noGrp="1"/>
          </p:cNvSpPr>
          <p:nvPr>
            <p:custDataLst>
              <p:tags r:id="rId110"/>
            </p:custDataLst>
          </p:nvPr>
        </p:nvSpPr>
        <p:spPr bwMode="auto">
          <a:xfrm>
            <a:off x="2933700" y="5830888"/>
            <a:ext cx="2465388"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Combine </a:t>
            </a:r>
            <a:r>
              <a:rPr lang="en-US" altLang="en-US" sz="550" dirty="0" err="1"/>
              <a:t>Aclara</a:t>
            </a:r>
            <a:r>
              <a:rPr lang="en-US" altLang="en-US" sz="550" dirty="0"/>
              <a:t> usage data with other sources (e.g., energy price fore-</a:t>
            </a:r>
            <a:br>
              <a:rPr lang="en-US" altLang="en-US" sz="550" dirty="0"/>
            </a:br>
            <a:r>
              <a:rPr lang="en-US" altLang="en-US" sz="550" dirty="0"/>
              <a:t>casts, weather forecasts, etc.) to enhance monthly bill prediction capability</a:t>
            </a:r>
          </a:p>
        </p:txBody>
      </p:sp>
      <p:sp>
        <p:nvSpPr>
          <p:cNvPr id="107" name="Text Placeholder 2">
            <a:extLst>
              <a:ext uri="{FF2B5EF4-FFF2-40B4-BE49-F238E27FC236}">
                <a16:creationId xmlns:a16="http://schemas.microsoft.com/office/drawing/2014/main" id="{6C43DCE4-3292-4CF0-AEDB-FA989CACF359}"/>
              </a:ext>
            </a:extLst>
          </p:cNvPr>
          <p:cNvSpPr>
            <a:spLocks noGrp="1"/>
          </p:cNvSpPr>
          <p:nvPr>
            <p:custDataLst>
              <p:tags r:id="rId111"/>
            </p:custDataLst>
          </p:nvPr>
        </p:nvSpPr>
        <p:spPr bwMode="auto">
          <a:xfrm>
            <a:off x="2933700" y="6034088"/>
            <a:ext cx="2495550"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If the customer is in financial trouble, Ameren could proactively reach out </a:t>
            </a:r>
            <a:br>
              <a:rPr lang="en-US" altLang="en-US" sz="550" dirty="0"/>
            </a:br>
            <a:r>
              <a:rPr lang="en-US" altLang="en-US" sz="550" dirty="0"/>
              <a:t>to offer a payment arrangement (and keep the account out of arrears)</a:t>
            </a:r>
          </a:p>
        </p:txBody>
      </p:sp>
      <p:sp>
        <p:nvSpPr>
          <p:cNvPr id="111" name="Text Placeholder 2">
            <a:extLst>
              <a:ext uri="{FF2B5EF4-FFF2-40B4-BE49-F238E27FC236}">
                <a16:creationId xmlns:a16="http://schemas.microsoft.com/office/drawing/2014/main" id="{CE1C504E-12E8-4E83-93CC-E1A7312B5E85}"/>
              </a:ext>
            </a:extLst>
          </p:cNvPr>
          <p:cNvSpPr>
            <a:spLocks noGrp="1"/>
          </p:cNvSpPr>
          <p:nvPr>
            <p:custDataLst>
              <p:tags r:id="rId112"/>
            </p:custDataLst>
          </p:nvPr>
        </p:nvSpPr>
        <p:spPr bwMode="auto">
          <a:xfrm>
            <a:off x="2933700" y="4849813"/>
            <a:ext cx="2379663"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Dashboards that show energy usage and other key statistics (e.g. bill </a:t>
            </a:r>
            <a:br>
              <a:rPr lang="en-US" altLang="en-US" sz="550" dirty="0"/>
            </a:br>
            <a:r>
              <a:rPr lang="en-US" altLang="en-US" sz="550" dirty="0"/>
              <a:t>amount history charted on a graph) - that comes out of the box the way </a:t>
            </a:r>
            <a:br>
              <a:rPr lang="en-US" altLang="en-US" sz="550" dirty="0"/>
            </a:br>
            <a:r>
              <a:rPr lang="en-US" altLang="en-US" sz="550" dirty="0"/>
              <a:t>the customer likely want to consume it</a:t>
            </a:r>
          </a:p>
        </p:txBody>
      </p:sp>
      <p:sp>
        <p:nvSpPr>
          <p:cNvPr id="106" name="Text Placeholder 2">
            <a:extLst>
              <a:ext uri="{FF2B5EF4-FFF2-40B4-BE49-F238E27FC236}">
                <a16:creationId xmlns:a16="http://schemas.microsoft.com/office/drawing/2014/main" id="{36F0EA67-404A-4265-95D2-06F09B7844EA}"/>
              </a:ext>
            </a:extLst>
          </p:cNvPr>
          <p:cNvSpPr>
            <a:spLocks noGrp="1"/>
          </p:cNvSpPr>
          <p:nvPr>
            <p:custDataLst>
              <p:tags r:id="rId113"/>
            </p:custDataLst>
          </p:nvPr>
        </p:nvSpPr>
        <p:spPr bwMode="auto">
          <a:xfrm>
            <a:off x="8283575" y="5830888"/>
            <a:ext cx="6699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Predictive &amp; proactive</a:t>
            </a:r>
          </a:p>
        </p:txBody>
      </p:sp>
      <p:sp>
        <p:nvSpPr>
          <p:cNvPr id="117" name="Text Placeholder 2">
            <a:extLst>
              <a:ext uri="{FF2B5EF4-FFF2-40B4-BE49-F238E27FC236}">
                <a16:creationId xmlns:a16="http://schemas.microsoft.com/office/drawing/2014/main" id="{5B292E75-D529-487F-A4F7-F3F356667EFF}"/>
              </a:ext>
            </a:extLst>
          </p:cNvPr>
          <p:cNvSpPr>
            <a:spLocks noGrp="1"/>
          </p:cNvSpPr>
          <p:nvPr>
            <p:custDataLst>
              <p:tags r:id="rId114"/>
            </p:custDataLst>
          </p:nvPr>
        </p:nvSpPr>
        <p:spPr bwMode="auto">
          <a:xfrm>
            <a:off x="2933700" y="1976438"/>
            <a:ext cx="2289175" cy="420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Allow Ameren to send customers bill due or high bill alerts, in the </a:t>
            </a:r>
            <a:br>
              <a:rPr lang="en-US" altLang="en-US" sz="550" dirty="0"/>
            </a:br>
            <a:r>
              <a:rPr lang="en-US" altLang="en-US" sz="550" dirty="0"/>
              <a:t>preferred channel (e.g. phone, email, text), from one platform, </a:t>
            </a:r>
            <a:br>
              <a:rPr lang="en-US" altLang="en-US" sz="550" dirty="0"/>
            </a:br>
            <a:r>
              <a:rPr lang="en-US" altLang="en-US" sz="550" dirty="0"/>
              <a:t>triggered by operational changes (e.g. logic based on rules around </a:t>
            </a:r>
            <a:br>
              <a:rPr lang="en-US" altLang="en-US" sz="550" dirty="0"/>
            </a:br>
            <a:r>
              <a:rPr lang="en-US" altLang="en-US" sz="550" dirty="0"/>
              <a:t>CSS updates)</a:t>
            </a:r>
          </a:p>
          <a:p>
            <a:pPr marL="1587" lvl="1" indent="0">
              <a:buNone/>
            </a:pPr>
            <a:endParaRPr lang="en-US" altLang="en-US" sz="550" dirty="0"/>
          </a:p>
        </p:txBody>
      </p:sp>
      <p:sp>
        <p:nvSpPr>
          <p:cNvPr id="118" name="Text Placeholder 2">
            <a:extLst>
              <a:ext uri="{FF2B5EF4-FFF2-40B4-BE49-F238E27FC236}">
                <a16:creationId xmlns:a16="http://schemas.microsoft.com/office/drawing/2014/main" id="{F3CE1D3B-5A83-4DBE-B2CD-A4DCC15A818A}"/>
              </a:ext>
            </a:extLst>
          </p:cNvPr>
          <p:cNvSpPr>
            <a:spLocks noGrp="1"/>
          </p:cNvSpPr>
          <p:nvPr>
            <p:custDataLst>
              <p:tags r:id="rId115"/>
            </p:custDataLst>
          </p:nvPr>
        </p:nvSpPr>
        <p:spPr bwMode="auto">
          <a:xfrm>
            <a:off x="8283575" y="1976438"/>
            <a:ext cx="363538"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Self-service</a:t>
            </a:r>
          </a:p>
        </p:txBody>
      </p:sp>
      <p:sp>
        <p:nvSpPr>
          <p:cNvPr id="109" name="Text Placeholder 2">
            <a:extLst>
              <a:ext uri="{FF2B5EF4-FFF2-40B4-BE49-F238E27FC236}">
                <a16:creationId xmlns:a16="http://schemas.microsoft.com/office/drawing/2014/main" id="{0103ADC0-B693-459C-A7E7-D1090FC2263C}"/>
              </a:ext>
            </a:extLst>
          </p:cNvPr>
          <p:cNvSpPr>
            <a:spLocks noGrp="1"/>
          </p:cNvSpPr>
          <p:nvPr>
            <p:custDataLst>
              <p:tags r:id="rId116"/>
            </p:custDataLst>
          </p:nvPr>
        </p:nvSpPr>
        <p:spPr bwMode="auto">
          <a:xfrm>
            <a:off x="2933700" y="4646613"/>
            <a:ext cx="2378075"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Dashboards that show energy usage and other key statistics (e.g. bill </a:t>
            </a:r>
            <a:br>
              <a:rPr lang="en-US" altLang="en-US" sz="550" dirty="0"/>
            </a:br>
            <a:r>
              <a:rPr lang="en-US" altLang="en-US" sz="550" dirty="0"/>
              <a:t>amount history charted on a graph) - that customers manually edit</a:t>
            </a:r>
          </a:p>
        </p:txBody>
      </p:sp>
      <p:sp>
        <p:nvSpPr>
          <p:cNvPr id="127" name="Text Placeholder 2">
            <a:extLst>
              <a:ext uri="{FF2B5EF4-FFF2-40B4-BE49-F238E27FC236}">
                <a16:creationId xmlns:a16="http://schemas.microsoft.com/office/drawing/2014/main" id="{35EE6739-5C66-4D5B-9FE7-36A0F364BBA8}"/>
              </a:ext>
            </a:extLst>
          </p:cNvPr>
          <p:cNvSpPr>
            <a:spLocks noGrp="1"/>
          </p:cNvSpPr>
          <p:nvPr>
            <p:custDataLst>
              <p:tags r:id="rId117"/>
            </p:custDataLst>
          </p:nvPr>
        </p:nvSpPr>
        <p:spPr bwMode="auto">
          <a:xfrm>
            <a:off x="2933700" y="2635250"/>
            <a:ext cx="2303463"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Customers are able to sign up for billing alerts and indicate which </a:t>
            </a:r>
            <a:br>
              <a:rPr lang="en-US" altLang="en-US" sz="550" dirty="0"/>
            </a:br>
            <a:r>
              <a:rPr lang="en-US" altLang="en-US" sz="550" dirty="0"/>
              <a:t>channel they prefer </a:t>
            </a:r>
          </a:p>
        </p:txBody>
      </p:sp>
      <p:sp>
        <p:nvSpPr>
          <p:cNvPr id="110" name="Text Placeholder 2">
            <a:extLst>
              <a:ext uri="{FF2B5EF4-FFF2-40B4-BE49-F238E27FC236}">
                <a16:creationId xmlns:a16="http://schemas.microsoft.com/office/drawing/2014/main" id="{8781DF18-EC6D-4DE8-9540-CE52579D3F12}"/>
              </a:ext>
            </a:extLst>
          </p:cNvPr>
          <p:cNvSpPr>
            <a:spLocks noGrp="1"/>
          </p:cNvSpPr>
          <p:nvPr>
            <p:custDataLst>
              <p:tags r:id="rId118"/>
            </p:custDataLst>
          </p:nvPr>
        </p:nvSpPr>
        <p:spPr bwMode="auto">
          <a:xfrm>
            <a:off x="8283575" y="4646613"/>
            <a:ext cx="595313"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Digital engagement</a:t>
            </a:r>
          </a:p>
        </p:txBody>
      </p:sp>
      <p:sp>
        <p:nvSpPr>
          <p:cNvPr id="119" name="Text Placeholder 2">
            <a:extLst>
              <a:ext uri="{FF2B5EF4-FFF2-40B4-BE49-F238E27FC236}">
                <a16:creationId xmlns:a16="http://schemas.microsoft.com/office/drawing/2014/main" id="{6A52356B-0923-4E75-8349-9286FE2C3AD1}"/>
              </a:ext>
            </a:extLst>
          </p:cNvPr>
          <p:cNvSpPr>
            <a:spLocks noGrp="1"/>
          </p:cNvSpPr>
          <p:nvPr>
            <p:custDataLst>
              <p:tags r:id="rId119"/>
            </p:custDataLst>
          </p:nvPr>
        </p:nvSpPr>
        <p:spPr bwMode="auto">
          <a:xfrm>
            <a:off x="2933700" y="3903663"/>
            <a:ext cx="2292350" cy="420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When a customer's moves from Web to CSR to complete billing </a:t>
            </a:r>
            <a:br>
              <a:rPr lang="en-US" altLang="en-US" sz="550" dirty="0"/>
            </a:br>
            <a:r>
              <a:rPr lang="en-US" altLang="en-US" sz="550" dirty="0"/>
              <a:t>&amp; payment task because he or she got logged out, didn't understand </a:t>
            </a:r>
            <a:br>
              <a:rPr lang="en-US" altLang="en-US" sz="550" dirty="0"/>
            </a:br>
            <a:r>
              <a:rPr lang="en-US" altLang="en-US" sz="550" dirty="0"/>
              <a:t>the Web, etc. - CSR can pick up right where the customer left off</a:t>
            </a:r>
          </a:p>
          <a:p>
            <a:pPr marL="1587" lvl="1" indent="0">
              <a:buNone/>
            </a:pPr>
            <a:endParaRPr lang="en-US" altLang="en-US" sz="550" dirty="0"/>
          </a:p>
          <a:p>
            <a:pPr marL="1587" lvl="1" indent="0">
              <a:buNone/>
            </a:pPr>
            <a:endParaRPr lang="en-US" altLang="en-US" sz="550" dirty="0"/>
          </a:p>
        </p:txBody>
      </p:sp>
      <p:sp>
        <p:nvSpPr>
          <p:cNvPr id="120" name="Text Placeholder 2">
            <a:extLst>
              <a:ext uri="{FF2B5EF4-FFF2-40B4-BE49-F238E27FC236}">
                <a16:creationId xmlns:a16="http://schemas.microsoft.com/office/drawing/2014/main" id="{3CFD4DB8-A60E-45E2-BF11-087F6752FD6F}"/>
              </a:ext>
            </a:extLst>
          </p:cNvPr>
          <p:cNvSpPr>
            <a:spLocks noGrp="1"/>
          </p:cNvSpPr>
          <p:nvPr>
            <p:custDataLst>
              <p:tags r:id="rId120"/>
            </p:custDataLst>
          </p:nvPr>
        </p:nvSpPr>
        <p:spPr bwMode="auto">
          <a:xfrm>
            <a:off x="8283575" y="3903663"/>
            <a:ext cx="557213"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Assisted channels</a:t>
            </a:r>
          </a:p>
        </p:txBody>
      </p:sp>
      <p:sp>
        <p:nvSpPr>
          <p:cNvPr id="104" name="Text Placeholder 2">
            <a:extLst>
              <a:ext uri="{FF2B5EF4-FFF2-40B4-BE49-F238E27FC236}">
                <a16:creationId xmlns:a16="http://schemas.microsoft.com/office/drawing/2014/main" id="{B940D44A-06D8-44A3-AC95-DAA48282D9CA}"/>
              </a:ext>
            </a:extLst>
          </p:cNvPr>
          <p:cNvSpPr>
            <a:spLocks noGrp="1"/>
          </p:cNvSpPr>
          <p:nvPr>
            <p:custDataLst>
              <p:tags r:id="rId121"/>
            </p:custDataLst>
          </p:nvPr>
        </p:nvSpPr>
        <p:spPr bwMode="auto">
          <a:xfrm>
            <a:off x="8283575" y="3616325"/>
            <a:ext cx="557213"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Assisted channels</a:t>
            </a:r>
          </a:p>
        </p:txBody>
      </p:sp>
      <p:sp>
        <p:nvSpPr>
          <p:cNvPr id="115" name="Text Placeholder 2">
            <a:extLst>
              <a:ext uri="{FF2B5EF4-FFF2-40B4-BE49-F238E27FC236}">
                <a16:creationId xmlns:a16="http://schemas.microsoft.com/office/drawing/2014/main" id="{338FA7DB-4711-4A25-A498-B515A22F25E0}"/>
              </a:ext>
            </a:extLst>
          </p:cNvPr>
          <p:cNvSpPr>
            <a:spLocks noGrp="1"/>
          </p:cNvSpPr>
          <p:nvPr>
            <p:custDataLst>
              <p:tags r:id="rId122"/>
            </p:custDataLst>
          </p:nvPr>
        </p:nvSpPr>
        <p:spPr bwMode="auto">
          <a:xfrm>
            <a:off x="2933700" y="1520825"/>
            <a:ext cx="2214563" cy="420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When a customer calls Ameren, predict "are you calling to pay </a:t>
            </a:r>
            <a:br>
              <a:rPr lang="en-US" altLang="en-US" sz="550" dirty="0"/>
            </a:br>
            <a:r>
              <a:rPr lang="en-US" altLang="en-US" sz="550" dirty="0"/>
              <a:t>your bill?" if the bill is due within a certain timeframe (e.g., 3 days)</a:t>
            </a:r>
          </a:p>
          <a:p>
            <a:pPr marL="1587" lvl="1" indent="0">
              <a:buNone/>
            </a:pPr>
            <a:endParaRPr lang="en-US" altLang="en-US" sz="550" dirty="0"/>
          </a:p>
          <a:p>
            <a:pPr marL="1587" lvl="1" indent="0">
              <a:buNone/>
            </a:pPr>
            <a:endParaRPr lang="en-US" altLang="en-US" sz="550" dirty="0"/>
          </a:p>
          <a:p>
            <a:pPr marL="1587" lvl="1" indent="0">
              <a:buNone/>
            </a:pPr>
            <a:endParaRPr lang="en-US" altLang="en-US" sz="550" dirty="0"/>
          </a:p>
        </p:txBody>
      </p:sp>
      <p:sp>
        <p:nvSpPr>
          <p:cNvPr id="121" name="Text Placeholder 2">
            <a:extLst>
              <a:ext uri="{FF2B5EF4-FFF2-40B4-BE49-F238E27FC236}">
                <a16:creationId xmlns:a16="http://schemas.microsoft.com/office/drawing/2014/main" id="{FAAA6EE2-1C39-4BAF-BB04-89D95956B451}"/>
              </a:ext>
            </a:extLst>
          </p:cNvPr>
          <p:cNvSpPr>
            <a:spLocks noGrp="1"/>
          </p:cNvSpPr>
          <p:nvPr>
            <p:custDataLst>
              <p:tags r:id="rId123"/>
            </p:custDataLst>
          </p:nvPr>
        </p:nvSpPr>
        <p:spPr bwMode="auto">
          <a:xfrm>
            <a:off x="2933700" y="5137150"/>
            <a:ext cx="2192338"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Expand predictive functionality in IVR (for example) to include </a:t>
            </a:r>
            <a:br>
              <a:rPr lang="en-US" altLang="en-US" sz="550" dirty="0"/>
            </a:br>
            <a:r>
              <a:rPr lang="en-US" altLang="en-US" sz="550" dirty="0"/>
              <a:t>predictions that customers will need extensions on their due </a:t>
            </a:r>
            <a:br>
              <a:rPr lang="en-US" altLang="en-US" sz="550" dirty="0"/>
            </a:br>
            <a:r>
              <a:rPr lang="en-US" altLang="en-US" sz="550" dirty="0"/>
              <a:t>dates based on past history</a:t>
            </a:r>
          </a:p>
        </p:txBody>
      </p:sp>
      <p:sp>
        <p:nvSpPr>
          <p:cNvPr id="122" name="Text Placeholder 2">
            <a:extLst>
              <a:ext uri="{FF2B5EF4-FFF2-40B4-BE49-F238E27FC236}">
                <a16:creationId xmlns:a16="http://schemas.microsoft.com/office/drawing/2014/main" id="{4CF9A174-8A84-4A8D-8211-59D7F90FDB74}"/>
              </a:ext>
            </a:extLst>
          </p:cNvPr>
          <p:cNvSpPr>
            <a:spLocks noGrp="1"/>
          </p:cNvSpPr>
          <p:nvPr>
            <p:custDataLst>
              <p:tags r:id="rId124"/>
            </p:custDataLst>
          </p:nvPr>
        </p:nvSpPr>
        <p:spPr bwMode="auto">
          <a:xfrm>
            <a:off x="8283575" y="5137150"/>
            <a:ext cx="6699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Predictive &amp; proactive</a:t>
            </a:r>
          </a:p>
        </p:txBody>
      </p:sp>
      <p:sp>
        <p:nvSpPr>
          <p:cNvPr id="102" name="Text Placeholder 2">
            <a:extLst>
              <a:ext uri="{FF2B5EF4-FFF2-40B4-BE49-F238E27FC236}">
                <a16:creationId xmlns:a16="http://schemas.microsoft.com/office/drawing/2014/main" id="{50B34115-DF42-49EE-84CC-C3896BE1C00D}"/>
              </a:ext>
            </a:extLst>
          </p:cNvPr>
          <p:cNvSpPr>
            <a:spLocks noGrp="1"/>
          </p:cNvSpPr>
          <p:nvPr>
            <p:custDataLst>
              <p:tags r:id="rId125"/>
            </p:custDataLst>
          </p:nvPr>
        </p:nvSpPr>
        <p:spPr bwMode="auto">
          <a:xfrm>
            <a:off x="2933699" y="3616325"/>
            <a:ext cx="2459038"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CSRs can now help customers who frequently call to perform tasks that </a:t>
            </a:r>
            <a:br>
              <a:rPr lang="en-US" altLang="en-US" sz="550" dirty="0"/>
            </a:br>
            <a:r>
              <a:rPr lang="en-US" altLang="en-US" sz="550" dirty="0"/>
              <a:t>could otherwise be handled through self-service</a:t>
            </a:r>
          </a:p>
          <a:p>
            <a:pPr lvl="1"/>
            <a:endParaRPr lang="en-US" altLang="en-US" sz="550" dirty="0"/>
          </a:p>
        </p:txBody>
      </p:sp>
      <p:sp>
        <p:nvSpPr>
          <p:cNvPr id="80" name="Text Placeholder 2">
            <a:extLst>
              <a:ext uri="{FF2B5EF4-FFF2-40B4-BE49-F238E27FC236}">
                <a16:creationId xmlns:a16="http://schemas.microsoft.com/office/drawing/2014/main" id="{3B2F101D-19B8-4E48-AA6D-B2C998DE7093}"/>
              </a:ext>
            </a:extLst>
          </p:cNvPr>
          <p:cNvSpPr>
            <a:spLocks noGrp="1"/>
          </p:cNvSpPr>
          <p:nvPr/>
        </p:nvSpPr>
        <p:spPr bwMode="auto">
          <a:xfrm>
            <a:off x="174944" y="728162"/>
            <a:ext cx="2735898" cy="84639"/>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b="1" dirty="0">
                <a:solidFill>
                  <a:schemeClr val="accent3"/>
                </a:solidFill>
                <a:sym typeface="+mn-lt"/>
              </a:rPr>
              <a:t>Activity from "Level 2" Roadmap</a:t>
            </a:r>
          </a:p>
        </p:txBody>
      </p:sp>
      <p:cxnSp>
        <p:nvCxnSpPr>
          <p:cNvPr id="81" name="Straight Connector 80">
            <a:extLst>
              <a:ext uri="{FF2B5EF4-FFF2-40B4-BE49-F238E27FC236}">
                <a16:creationId xmlns:a16="http://schemas.microsoft.com/office/drawing/2014/main" id="{34E32CFD-BEF3-4A1D-8540-CEA77592386C}"/>
              </a:ext>
            </a:extLst>
          </p:cNvPr>
          <p:cNvCxnSpPr>
            <a:cxnSpLocks/>
          </p:cNvCxnSpPr>
          <p:nvPr/>
        </p:nvCxnSpPr>
        <p:spPr bwMode="gray">
          <a:xfrm>
            <a:off x="174944" y="844550"/>
            <a:ext cx="2820035"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E2C7A84F-F430-4041-B951-EE2509269E0E}"/>
              </a:ext>
            </a:extLst>
          </p:cNvPr>
          <p:cNvSpPr txBox="1">
            <a:spLocks/>
          </p:cNvSpPr>
          <p:nvPr/>
        </p:nvSpPr>
        <p:spPr>
          <a:xfrm>
            <a:off x="174944" y="2432050"/>
            <a:ext cx="2735898" cy="169277"/>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Customer tools to monitor ongoing  energy usage and EE impact  (e.g., </a:t>
            </a:r>
            <a:r>
              <a:rPr lang="en-US" sz="550" dirty="0" err="1"/>
              <a:t>Aclara</a:t>
            </a:r>
            <a:r>
              <a:rPr lang="en-US" sz="550" dirty="0"/>
              <a:t>), available through Web</a:t>
            </a:r>
          </a:p>
        </p:txBody>
      </p:sp>
      <p:sp>
        <p:nvSpPr>
          <p:cNvPr id="86" name="TextBox 85">
            <a:extLst>
              <a:ext uri="{FF2B5EF4-FFF2-40B4-BE49-F238E27FC236}">
                <a16:creationId xmlns:a16="http://schemas.microsoft.com/office/drawing/2014/main" id="{AA6F194F-3D5F-48EC-ADEC-EF159CCB3F64}"/>
              </a:ext>
            </a:extLst>
          </p:cNvPr>
          <p:cNvSpPr txBox="1">
            <a:spLocks/>
          </p:cNvSpPr>
          <p:nvPr/>
        </p:nvSpPr>
        <p:spPr>
          <a:xfrm>
            <a:off x="174944" y="2838450"/>
            <a:ext cx="2735898" cy="338554"/>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Support rollout of chatbots within the contact centers to resolve customer queries </a:t>
            </a:r>
          </a:p>
          <a:p>
            <a:pPr lvl="1"/>
            <a:r>
              <a:rPr lang="en-US" sz="550" dirty="0"/>
              <a:t>Execute, wrap and analyze pilot</a:t>
            </a:r>
          </a:p>
          <a:p>
            <a:pPr lvl="1"/>
            <a:r>
              <a:rPr lang="en-US" sz="550" dirty="0"/>
              <a:t>Chatbot support in Web chat</a:t>
            </a:r>
          </a:p>
          <a:p>
            <a:pPr lvl="1"/>
            <a:r>
              <a:rPr lang="en-US" sz="550" dirty="0"/>
              <a:t>Chatbot support in email</a:t>
            </a:r>
          </a:p>
        </p:txBody>
      </p:sp>
      <p:sp>
        <p:nvSpPr>
          <p:cNvPr id="98" name="TextBox 97">
            <a:extLst>
              <a:ext uri="{FF2B5EF4-FFF2-40B4-BE49-F238E27FC236}">
                <a16:creationId xmlns:a16="http://schemas.microsoft.com/office/drawing/2014/main" id="{60E08E52-A796-493D-85FA-F543EEA466FF}"/>
              </a:ext>
            </a:extLst>
          </p:cNvPr>
          <p:cNvSpPr txBox="1">
            <a:spLocks/>
          </p:cNvSpPr>
          <p:nvPr/>
        </p:nvSpPr>
        <p:spPr>
          <a:xfrm>
            <a:off x="174944" y="3413125"/>
            <a:ext cx="2735898" cy="169277"/>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Integrate with smart home systems  (e.g., Alexa) Scale Alexa integration Continue with other home (Google Home)   and voice assistant (Siri) integrations</a:t>
            </a:r>
          </a:p>
        </p:txBody>
      </p:sp>
      <p:sp>
        <p:nvSpPr>
          <p:cNvPr id="101" name="TextBox 100">
            <a:extLst>
              <a:ext uri="{FF2B5EF4-FFF2-40B4-BE49-F238E27FC236}">
                <a16:creationId xmlns:a16="http://schemas.microsoft.com/office/drawing/2014/main" id="{F0249DC4-6FA1-4FD2-AC22-15D51B53D881}"/>
              </a:ext>
            </a:extLst>
          </p:cNvPr>
          <p:cNvSpPr txBox="1">
            <a:spLocks/>
          </p:cNvSpPr>
          <p:nvPr/>
        </p:nvSpPr>
        <p:spPr>
          <a:xfrm>
            <a:off x="174944" y="3616325"/>
            <a:ext cx="2735898" cy="253916"/>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Deploy co-browsing capability and  simple  ‘next best action’ pop-up  messages based only on business  rules applied to customer call history  (e.g., firm self-service recommendations to  customers who are heavy repeat callers)</a:t>
            </a:r>
          </a:p>
        </p:txBody>
      </p:sp>
      <p:sp>
        <p:nvSpPr>
          <p:cNvPr id="144" name="TextBox 143">
            <a:extLst>
              <a:ext uri="{FF2B5EF4-FFF2-40B4-BE49-F238E27FC236}">
                <a16:creationId xmlns:a16="http://schemas.microsoft.com/office/drawing/2014/main" id="{D2471213-158A-4B15-A611-CD84BC892A70}"/>
              </a:ext>
            </a:extLst>
          </p:cNvPr>
          <p:cNvSpPr txBox="1">
            <a:spLocks/>
          </p:cNvSpPr>
          <p:nvPr/>
        </p:nvSpPr>
        <p:spPr>
          <a:xfrm>
            <a:off x="174944" y="5830888"/>
            <a:ext cx="2735898" cy="169277"/>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Develop advanced predictive capabilities through </a:t>
            </a:r>
            <a:r>
              <a:rPr lang="en-US" sz="550" dirty="0" err="1"/>
              <a:t>Aclara</a:t>
            </a:r>
            <a:r>
              <a:rPr lang="en-US" sz="550" dirty="0"/>
              <a:t> (e.g.,  allow customers to perform “what if” scenario analysis)</a:t>
            </a:r>
          </a:p>
        </p:txBody>
      </p:sp>
      <p:sp>
        <p:nvSpPr>
          <p:cNvPr id="161" name="TextBox 160">
            <a:extLst>
              <a:ext uri="{FF2B5EF4-FFF2-40B4-BE49-F238E27FC236}">
                <a16:creationId xmlns:a16="http://schemas.microsoft.com/office/drawing/2014/main" id="{2A9698F9-4F04-475C-8E0B-A673C8FCF03A}"/>
              </a:ext>
            </a:extLst>
          </p:cNvPr>
          <p:cNvSpPr txBox="1">
            <a:spLocks/>
          </p:cNvSpPr>
          <p:nvPr/>
        </p:nvSpPr>
        <p:spPr>
          <a:xfrm>
            <a:off x="174944" y="6034088"/>
            <a:ext cx="2735898" cy="169277"/>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Build advanced predictive capabilities using external/third- party data (e.g., “customer  might be calling about electric  vehicles because of a recent auto loan + Tesla site visits)”</a:t>
            </a:r>
          </a:p>
        </p:txBody>
      </p:sp>
      <p:sp>
        <p:nvSpPr>
          <p:cNvPr id="178" name="TextBox 177">
            <a:extLst>
              <a:ext uri="{FF2B5EF4-FFF2-40B4-BE49-F238E27FC236}">
                <a16:creationId xmlns:a16="http://schemas.microsoft.com/office/drawing/2014/main" id="{DE77B27F-9937-4075-B3BB-03DF27509363}"/>
              </a:ext>
            </a:extLst>
          </p:cNvPr>
          <p:cNvSpPr txBox="1">
            <a:spLocks/>
          </p:cNvSpPr>
          <p:nvPr/>
        </p:nvSpPr>
        <p:spPr>
          <a:xfrm>
            <a:off x="174944" y="4646613"/>
            <a:ext cx="2735898" cy="169277"/>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Create dashboards available through  my account portal that can  be manually customized  by customers</a:t>
            </a:r>
          </a:p>
        </p:txBody>
      </p:sp>
      <p:sp>
        <p:nvSpPr>
          <p:cNvPr id="180" name="TextBox 179">
            <a:extLst>
              <a:ext uri="{FF2B5EF4-FFF2-40B4-BE49-F238E27FC236}">
                <a16:creationId xmlns:a16="http://schemas.microsoft.com/office/drawing/2014/main" id="{A8CA1B64-4715-4520-9059-D66F80F77E55}"/>
              </a:ext>
            </a:extLst>
          </p:cNvPr>
          <p:cNvSpPr txBox="1">
            <a:spLocks/>
          </p:cNvSpPr>
          <p:nvPr/>
        </p:nvSpPr>
        <p:spPr>
          <a:xfrm>
            <a:off x="174944" y="4849813"/>
            <a:ext cx="2735898" cy="84639"/>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Personalize Web dashboards in an  automated fashion</a:t>
            </a:r>
          </a:p>
        </p:txBody>
      </p:sp>
      <p:sp>
        <p:nvSpPr>
          <p:cNvPr id="202" name="TextBox 201">
            <a:extLst>
              <a:ext uri="{FF2B5EF4-FFF2-40B4-BE49-F238E27FC236}">
                <a16:creationId xmlns:a16="http://schemas.microsoft.com/office/drawing/2014/main" id="{0ACF92C4-0C4F-4E0F-9C3A-8E69CAD49C51}"/>
              </a:ext>
            </a:extLst>
          </p:cNvPr>
          <p:cNvSpPr txBox="1">
            <a:spLocks/>
          </p:cNvSpPr>
          <p:nvPr/>
        </p:nvSpPr>
        <p:spPr>
          <a:xfrm>
            <a:off x="174944" y="1149350"/>
            <a:ext cx="2735898" cy="338554"/>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Enhance web and mobile features  to add new options to support self-service  (e.g., customers being able to use Google maps to auto-populate correctly- formatted addresses when moving,  customers being prompted right away to  pay outstanding balances when moving)</a:t>
            </a:r>
          </a:p>
        </p:txBody>
      </p:sp>
      <p:sp>
        <p:nvSpPr>
          <p:cNvPr id="228" name="TextBox 227">
            <a:extLst>
              <a:ext uri="{FF2B5EF4-FFF2-40B4-BE49-F238E27FC236}">
                <a16:creationId xmlns:a16="http://schemas.microsoft.com/office/drawing/2014/main" id="{5CC6E9E8-1C9C-444B-BDF9-5A36C5284AC3}"/>
              </a:ext>
            </a:extLst>
          </p:cNvPr>
          <p:cNvSpPr txBox="1">
            <a:spLocks/>
          </p:cNvSpPr>
          <p:nvPr/>
        </p:nvSpPr>
        <p:spPr>
          <a:xfrm>
            <a:off x="174944" y="1520825"/>
            <a:ext cx="2735898" cy="423193"/>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Implement 3 new IVR capabilities  </a:t>
            </a:r>
          </a:p>
          <a:p>
            <a:pPr lvl="1"/>
            <a:r>
              <a:rPr lang="en-US" sz="550" dirty="0"/>
              <a:t>NLU capabilities that support open dialogue</a:t>
            </a:r>
          </a:p>
          <a:p>
            <a:pPr lvl="1"/>
            <a:r>
              <a:rPr lang="en-US" sz="550" dirty="0"/>
              <a:t>New functionality to expand the set of  Tasks a customer can accomplish through the IVR</a:t>
            </a:r>
          </a:p>
          <a:p>
            <a:pPr lvl="1"/>
            <a:r>
              <a:rPr lang="en-US" sz="550" dirty="0"/>
              <a:t>Basic predictive capabilities  (rules–based)</a:t>
            </a:r>
          </a:p>
        </p:txBody>
      </p:sp>
      <p:sp>
        <p:nvSpPr>
          <p:cNvPr id="231" name="TextBox 230">
            <a:extLst>
              <a:ext uri="{FF2B5EF4-FFF2-40B4-BE49-F238E27FC236}">
                <a16:creationId xmlns:a16="http://schemas.microsoft.com/office/drawing/2014/main" id="{8CF81A74-BEC0-45FA-A945-BBC7FCF3D639}"/>
              </a:ext>
            </a:extLst>
          </p:cNvPr>
          <p:cNvSpPr txBox="1">
            <a:spLocks/>
          </p:cNvSpPr>
          <p:nvPr/>
        </p:nvSpPr>
        <p:spPr>
          <a:xfrm>
            <a:off x="174944" y="1976438"/>
            <a:ext cx="2735898" cy="423193"/>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Replace existing outbound messaging systems (e.g., CUT Kubra contract after July 2019 expiration )</a:t>
            </a:r>
          </a:p>
          <a:p>
            <a:pPr lvl="1"/>
            <a:r>
              <a:rPr lang="en-US" sz="550" dirty="0"/>
              <a:t>Platform selection</a:t>
            </a:r>
          </a:p>
          <a:p>
            <a:pPr lvl="1"/>
            <a:r>
              <a:rPr lang="en-US" sz="550" dirty="0"/>
              <a:t>Messaging system migration</a:t>
            </a:r>
          </a:p>
          <a:p>
            <a:pPr lvl="1"/>
            <a:r>
              <a:rPr lang="en-US" sz="550" dirty="0"/>
              <a:t>Must be de-risked to ensure no down time  during platform transition</a:t>
            </a:r>
          </a:p>
        </p:txBody>
      </p:sp>
      <p:sp>
        <p:nvSpPr>
          <p:cNvPr id="253" name="TextBox 252">
            <a:extLst>
              <a:ext uri="{FF2B5EF4-FFF2-40B4-BE49-F238E27FC236}">
                <a16:creationId xmlns:a16="http://schemas.microsoft.com/office/drawing/2014/main" id="{34A15882-065B-4B43-9B32-6ECFFA574799}"/>
              </a:ext>
            </a:extLst>
          </p:cNvPr>
          <p:cNvSpPr txBox="1">
            <a:spLocks/>
          </p:cNvSpPr>
          <p:nvPr/>
        </p:nvSpPr>
        <p:spPr>
          <a:xfrm>
            <a:off x="174944" y="3903663"/>
            <a:ext cx="2735898" cy="423193"/>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Deploy and test omni-channel capabilities that show CSRs previous customer activity across </a:t>
            </a:r>
            <a:r>
              <a:rPr lang="en-US" sz="550" dirty="0" err="1"/>
              <a:t>IVR</a:t>
            </a:r>
            <a:r>
              <a:rPr lang="en-US" sz="550" dirty="0"/>
              <a:t>, web, chat, text, email and social</a:t>
            </a:r>
          </a:p>
          <a:p>
            <a:pPr lvl="1"/>
            <a:r>
              <a:rPr lang="en-US" sz="550" dirty="0"/>
              <a:t>Start with highest volume tasks with a high fail rate (e.g., start service)</a:t>
            </a:r>
          </a:p>
          <a:p>
            <a:pPr lvl="1"/>
            <a:r>
              <a:rPr lang="en-US" sz="550" dirty="0"/>
              <a:t>Ability to access historical customer  interactions across different channels (e.g., unsuccessfully tried to use online bill pay)</a:t>
            </a:r>
          </a:p>
        </p:txBody>
      </p:sp>
      <p:sp>
        <p:nvSpPr>
          <p:cNvPr id="275" name="TextBox 274">
            <a:extLst>
              <a:ext uri="{FF2B5EF4-FFF2-40B4-BE49-F238E27FC236}">
                <a16:creationId xmlns:a16="http://schemas.microsoft.com/office/drawing/2014/main" id="{305D1883-B166-46CA-9C02-56E0A1219AE1}"/>
              </a:ext>
            </a:extLst>
          </p:cNvPr>
          <p:cNvSpPr txBox="1">
            <a:spLocks/>
          </p:cNvSpPr>
          <p:nvPr/>
        </p:nvSpPr>
        <p:spPr>
          <a:xfrm>
            <a:off x="174944" y="5137150"/>
            <a:ext cx="2735898" cy="253916"/>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Build advanced predictive capabilities using 360-degree view of  the customer that can be used across  channels (e.g., “customer  was trying to perform X on the web” and couldn’t… how can we complete  the transaction via chat/IVR/etc.?</a:t>
            </a:r>
          </a:p>
        </p:txBody>
      </p:sp>
      <p:sp>
        <p:nvSpPr>
          <p:cNvPr id="295" name="TextBox 294">
            <a:extLst>
              <a:ext uri="{FF2B5EF4-FFF2-40B4-BE49-F238E27FC236}">
                <a16:creationId xmlns:a16="http://schemas.microsoft.com/office/drawing/2014/main" id="{EAD7C9FE-A113-4CEF-8939-C69624FD6D2D}"/>
              </a:ext>
            </a:extLst>
          </p:cNvPr>
          <p:cNvSpPr txBox="1">
            <a:spLocks/>
          </p:cNvSpPr>
          <p:nvPr/>
        </p:nvSpPr>
        <p:spPr>
          <a:xfrm>
            <a:off x="174944" y="5424488"/>
            <a:ext cx="2735898" cy="169277"/>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Integrate AI / Machine Learning capabilities to enhance advanced  predictive capabilities across channels (may leverage Salesforce Einstein  analytics)</a:t>
            </a:r>
          </a:p>
        </p:txBody>
      </p:sp>
      <p:sp>
        <p:nvSpPr>
          <p:cNvPr id="296" name="TextBox 295">
            <a:extLst>
              <a:ext uri="{FF2B5EF4-FFF2-40B4-BE49-F238E27FC236}">
                <a16:creationId xmlns:a16="http://schemas.microsoft.com/office/drawing/2014/main" id="{31861136-C2F9-4F43-99B9-EC4F2CB7541C}"/>
              </a:ext>
            </a:extLst>
          </p:cNvPr>
          <p:cNvSpPr txBox="1">
            <a:spLocks/>
          </p:cNvSpPr>
          <p:nvPr/>
        </p:nvSpPr>
        <p:spPr>
          <a:xfrm>
            <a:off x="174944" y="5627688"/>
            <a:ext cx="2735898" cy="169277"/>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Automated outreach capability that  communicates that Ameren has  proactively resolved their issue</a:t>
            </a:r>
          </a:p>
        </p:txBody>
      </p:sp>
      <p:sp>
        <p:nvSpPr>
          <p:cNvPr id="297" name="TextBox 296">
            <a:extLst>
              <a:ext uri="{FF2B5EF4-FFF2-40B4-BE49-F238E27FC236}">
                <a16:creationId xmlns:a16="http://schemas.microsoft.com/office/drawing/2014/main" id="{54B8198A-7E87-4E07-9B5C-6AE2FAD6E5B5}"/>
              </a:ext>
            </a:extLst>
          </p:cNvPr>
          <p:cNvSpPr txBox="1">
            <a:spLocks/>
          </p:cNvSpPr>
          <p:nvPr/>
        </p:nvSpPr>
        <p:spPr>
          <a:xfrm>
            <a:off x="174944" y="2635250"/>
            <a:ext cx="2735898" cy="84639"/>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Build and launch preference  center through CRM (Salesforce)</a:t>
            </a:r>
          </a:p>
        </p:txBody>
      </p:sp>
      <p:sp>
        <p:nvSpPr>
          <p:cNvPr id="299" name="TextBox 298">
            <a:extLst>
              <a:ext uri="{FF2B5EF4-FFF2-40B4-BE49-F238E27FC236}">
                <a16:creationId xmlns:a16="http://schemas.microsoft.com/office/drawing/2014/main" id="{BAF0FFA5-4A0B-40C4-8D33-26A5DD6904FB}"/>
              </a:ext>
            </a:extLst>
          </p:cNvPr>
          <p:cNvSpPr txBox="1">
            <a:spLocks/>
          </p:cNvSpPr>
          <p:nvPr/>
        </p:nvSpPr>
        <p:spPr>
          <a:xfrm>
            <a:off x="174944" y="3209925"/>
            <a:ext cx="2735898" cy="169277"/>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Build self-service features for most common C&amp;I customer needs across channels </a:t>
            </a:r>
            <a:br>
              <a:rPr lang="en-US" sz="550" dirty="0"/>
            </a:br>
            <a:r>
              <a:rPr lang="en-US" sz="550" dirty="0"/>
              <a:t>(Web, IVR)</a:t>
            </a:r>
          </a:p>
        </p:txBody>
      </p:sp>
      <p:sp>
        <p:nvSpPr>
          <p:cNvPr id="331" name="TextBox 330">
            <a:extLst>
              <a:ext uri="{FF2B5EF4-FFF2-40B4-BE49-F238E27FC236}">
                <a16:creationId xmlns:a16="http://schemas.microsoft.com/office/drawing/2014/main" id="{592AA6A9-81B3-4653-B060-97378E4AE6A0}"/>
              </a:ext>
            </a:extLst>
          </p:cNvPr>
          <p:cNvSpPr txBox="1">
            <a:spLocks/>
          </p:cNvSpPr>
          <p:nvPr/>
        </p:nvSpPr>
        <p:spPr>
          <a:xfrm>
            <a:off x="174944" y="4359275"/>
            <a:ext cx="2735898" cy="253916"/>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Add advanced campaign management  functionality through CRM Marketing  Module (relationship builder)  Identify requirements and test  existing system capabilities Identify new vendors (if needed)Design and implement new functionality</a:t>
            </a:r>
          </a:p>
        </p:txBody>
      </p:sp>
      <p:sp>
        <p:nvSpPr>
          <p:cNvPr id="351" name="TextBox 350">
            <a:extLst>
              <a:ext uri="{FF2B5EF4-FFF2-40B4-BE49-F238E27FC236}">
                <a16:creationId xmlns:a16="http://schemas.microsoft.com/office/drawing/2014/main" id="{4855B117-74BD-4D9D-8904-D7ED6FC65449}"/>
              </a:ext>
            </a:extLst>
          </p:cNvPr>
          <p:cNvSpPr txBox="1">
            <a:spLocks/>
          </p:cNvSpPr>
          <p:nvPr/>
        </p:nvSpPr>
        <p:spPr>
          <a:xfrm>
            <a:off x="174944" y="862013"/>
            <a:ext cx="2735898" cy="169277"/>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Automate 7 CAD use cases(bill verification/test bill, work  distribution, meter validation, connect / disconnect steps and  other WFMs)</a:t>
            </a:r>
          </a:p>
        </p:txBody>
      </p:sp>
      <p:cxnSp>
        <p:nvCxnSpPr>
          <p:cNvPr id="371" name="Straight Connector 370">
            <a:extLst>
              <a:ext uri="{FF2B5EF4-FFF2-40B4-BE49-F238E27FC236}">
                <a16:creationId xmlns:a16="http://schemas.microsoft.com/office/drawing/2014/main" id="{AE89E1B2-C226-4A6F-B6B9-20A18803CA03}"/>
              </a:ext>
            </a:extLst>
          </p:cNvPr>
          <p:cNvCxnSpPr/>
          <p:nvPr/>
        </p:nvCxnSpPr>
        <p:spPr bwMode="gray">
          <a:xfrm>
            <a:off x="174944" y="3192463"/>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3" name="Straight Connector 372">
            <a:extLst>
              <a:ext uri="{FF2B5EF4-FFF2-40B4-BE49-F238E27FC236}">
                <a16:creationId xmlns:a16="http://schemas.microsoft.com/office/drawing/2014/main" id="{A7E5D6EF-B00A-4049-9B5B-5FCF2D690A64}"/>
              </a:ext>
            </a:extLst>
          </p:cNvPr>
          <p:cNvCxnSpPr/>
          <p:nvPr/>
        </p:nvCxnSpPr>
        <p:spPr bwMode="gray">
          <a:xfrm>
            <a:off x="174944" y="2617788"/>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5" name="Straight Connector 374">
            <a:extLst>
              <a:ext uri="{FF2B5EF4-FFF2-40B4-BE49-F238E27FC236}">
                <a16:creationId xmlns:a16="http://schemas.microsoft.com/office/drawing/2014/main" id="{7F36CB82-3EDD-4DEE-A9FE-86839D803C29}"/>
              </a:ext>
            </a:extLst>
          </p:cNvPr>
          <p:cNvCxnSpPr/>
          <p:nvPr/>
        </p:nvCxnSpPr>
        <p:spPr bwMode="gray">
          <a:xfrm>
            <a:off x="174944" y="4832350"/>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7" name="Straight Connector 376">
            <a:extLst>
              <a:ext uri="{FF2B5EF4-FFF2-40B4-BE49-F238E27FC236}">
                <a16:creationId xmlns:a16="http://schemas.microsoft.com/office/drawing/2014/main" id="{F5FEB5E7-8392-45CC-A25B-2B59D27080C3}"/>
              </a:ext>
            </a:extLst>
          </p:cNvPr>
          <p:cNvCxnSpPr/>
          <p:nvPr/>
        </p:nvCxnSpPr>
        <p:spPr bwMode="gray">
          <a:xfrm>
            <a:off x="174944" y="2820988"/>
            <a:ext cx="282003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a:extLst>
              <a:ext uri="{FF2B5EF4-FFF2-40B4-BE49-F238E27FC236}">
                <a16:creationId xmlns:a16="http://schemas.microsoft.com/office/drawing/2014/main" id="{E6385EB6-210C-4D02-99EF-2F6665C7B17A}"/>
              </a:ext>
            </a:extLst>
          </p:cNvPr>
          <p:cNvCxnSpPr/>
          <p:nvPr/>
        </p:nvCxnSpPr>
        <p:spPr bwMode="gray">
          <a:xfrm>
            <a:off x="174944" y="3598863"/>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1" name="Straight Connector 380">
            <a:extLst>
              <a:ext uri="{FF2B5EF4-FFF2-40B4-BE49-F238E27FC236}">
                <a16:creationId xmlns:a16="http://schemas.microsoft.com/office/drawing/2014/main" id="{8E44ED98-220C-4034-8CD1-6F3F218FF3B5}"/>
              </a:ext>
            </a:extLst>
          </p:cNvPr>
          <p:cNvCxnSpPr/>
          <p:nvPr/>
        </p:nvCxnSpPr>
        <p:spPr bwMode="gray">
          <a:xfrm>
            <a:off x="174944" y="5407025"/>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3" name="Straight Connector 382">
            <a:extLst>
              <a:ext uri="{FF2B5EF4-FFF2-40B4-BE49-F238E27FC236}">
                <a16:creationId xmlns:a16="http://schemas.microsoft.com/office/drawing/2014/main" id="{A1292C43-2E8F-4E31-9BB7-8434F62E374D}"/>
              </a:ext>
            </a:extLst>
          </p:cNvPr>
          <p:cNvCxnSpPr/>
          <p:nvPr/>
        </p:nvCxnSpPr>
        <p:spPr bwMode="gray">
          <a:xfrm>
            <a:off x="174944" y="1503363"/>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60C5F06E-C228-4DA6-A1A6-D6B15441DA8D}"/>
              </a:ext>
            </a:extLst>
          </p:cNvPr>
          <p:cNvCxnSpPr/>
          <p:nvPr/>
        </p:nvCxnSpPr>
        <p:spPr bwMode="gray">
          <a:xfrm>
            <a:off x="174944" y="5119688"/>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EF208BEF-887D-4331-8BEF-5AE1D3F1A48B}"/>
              </a:ext>
            </a:extLst>
          </p:cNvPr>
          <p:cNvCxnSpPr/>
          <p:nvPr/>
        </p:nvCxnSpPr>
        <p:spPr bwMode="gray">
          <a:xfrm>
            <a:off x="174944" y="6016625"/>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7F0007C8-48C3-4075-BE60-9DB77EECAD3B}"/>
              </a:ext>
            </a:extLst>
          </p:cNvPr>
          <p:cNvCxnSpPr/>
          <p:nvPr/>
        </p:nvCxnSpPr>
        <p:spPr bwMode="gray">
          <a:xfrm>
            <a:off x="174944" y="1131888"/>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220BA779-27BD-4F44-B2EF-120CB8FD5322}"/>
              </a:ext>
            </a:extLst>
          </p:cNvPr>
          <p:cNvCxnSpPr/>
          <p:nvPr/>
        </p:nvCxnSpPr>
        <p:spPr bwMode="gray">
          <a:xfrm>
            <a:off x="174944" y="1958975"/>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1" name="Straight Connector 390">
            <a:extLst>
              <a:ext uri="{FF2B5EF4-FFF2-40B4-BE49-F238E27FC236}">
                <a16:creationId xmlns:a16="http://schemas.microsoft.com/office/drawing/2014/main" id="{2F1A6CE2-0550-4438-A386-EC2BC4A6C07D}"/>
              </a:ext>
            </a:extLst>
          </p:cNvPr>
          <p:cNvCxnSpPr/>
          <p:nvPr/>
        </p:nvCxnSpPr>
        <p:spPr bwMode="gray">
          <a:xfrm>
            <a:off x="174944" y="3395663"/>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2" name="Straight Connector 391">
            <a:extLst>
              <a:ext uri="{FF2B5EF4-FFF2-40B4-BE49-F238E27FC236}">
                <a16:creationId xmlns:a16="http://schemas.microsoft.com/office/drawing/2014/main" id="{230BD383-43C2-47B4-82AF-DA2FBEF257B1}"/>
              </a:ext>
            </a:extLst>
          </p:cNvPr>
          <p:cNvCxnSpPr/>
          <p:nvPr/>
        </p:nvCxnSpPr>
        <p:spPr bwMode="gray">
          <a:xfrm>
            <a:off x="174944" y="4629150"/>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3" name="Straight Connector 392">
            <a:extLst>
              <a:ext uri="{FF2B5EF4-FFF2-40B4-BE49-F238E27FC236}">
                <a16:creationId xmlns:a16="http://schemas.microsoft.com/office/drawing/2014/main" id="{FAB31747-5C72-4346-881F-2CE0FB7A69D7}"/>
              </a:ext>
            </a:extLst>
          </p:cNvPr>
          <p:cNvCxnSpPr/>
          <p:nvPr/>
        </p:nvCxnSpPr>
        <p:spPr bwMode="gray">
          <a:xfrm>
            <a:off x="174944" y="3886200"/>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4" name="Straight Connector 393">
            <a:extLst>
              <a:ext uri="{FF2B5EF4-FFF2-40B4-BE49-F238E27FC236}">
                <a16:creationId xmlns:a16="http://schemas.microsoft.com/office/drawing/2014/main" id="{47C36574-75CB-4A5D-8EB7-9FE0151F6CD6}"/>
              </a:ext>
            </a:extLst>
          </p:cNvPr>
          <p:cNvCxnSpPr/>
          <p:nvPr/>
        </p:nvCxnSpPr>
        <p:spPr bwMode="gray">
          <a:xfrm>
            <a:off x="174944" y="5813425"/>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5" name="Straight Connector 394">
            <a:extLst>
              <a:ext uri="{FF2B5EF4-FFF2-40B4-BE49-F238E27FC236}">
                <a16:creationId xmlns:a16="http://schemas.microsoft.com/office/drawing/2014/main" id="{29320695-6CC6-4E86-9CF5-36FD82A5409E}"/>
              </a:ext>
            </a:extLst>
          </p:cNvPr>
          <p:cNvCxnSpPr/>
          <p:nvPr/>
        </p:nvCxnSpPr>
        <p:spPr bwMode="gray">
          <a:xfrm>
            <a:off x="174944" y="2414588"/>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6" name="Straight Connector 395">
            <a:extLst>
              <a:ext uri="{FF2B5EF4-FFF2-40B4-BE49-F238E27FC236}">
                <a16:creationId xmlns:a16="http://schemas.microsoft.com/office/drawing/2014/main" id="{E18CC079-6748-449D-98BD-2C009B17E075}"/>
              </a:ext>
            </a:extLst>
          </p:cNvPr>
          <p:cNvCxnSpPr/>
          <p:nvPr/>
        </p:nvCxnSpPr>
        <p:spPr bwMode="gray">
          <a:xfrm>
            <a:off x="174944" y="4341813"/>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7" name="Straight Connector 396">
            <a:extLst>
              <a:ext uri="{FF2B5EF4-FFF2-40B4-BE49-F238E27FC236}">
                <a16:creationId xmlns:a16="http://schemas.microsoft.com/office/drawing/2014/main" id="{8AAE4A54-C703-48DD-9F52-1905573EB46C}"/>
              </a:ext>
            </a:extLst>
          </p:cNvPr>
          <p:cNvCxnSpPr/>
          <p:nvPr/>
        </p:nvCxnSpPr>
        <p:spPr bwMode="gray">
          <a:xfrm>
            <a:off x="174944" y="5610225"/>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8" name="Straight Connector 397">
            <a:extLst>
              <a:ext uri="{FF2B5EF4-FFF2-40B4-BE49-F238E27FC236}">
                <a16:creationId xmlns:a16="http://schemas.microsoft.com/office/drawing/2014/main" id="{DC6AF805-18D9-4373-9742-D269BF6F8FEF}"/>
              </a:ext>
            </a:extLst>
          </p:cNvPr>
          <p:cNvCxnSpPr/>
          <p:nvPr/>
        </p:nvCxnSpPr>
        <p:spPr bwMode="gray">
          <a:xfrm>
            <a:off x="174944" y="6219825"/>
            <a:ext cx="282003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75" name="Group 174">
            <a:extLst>
              <a:ext uri="{FF2B5EF4-FFF2-40B4-BE49-F238E27FC236}">
                <a16:creationId xmlns:a16="http://schemas.microsoft.com/office/drawing/2014/main" id="{DE044F5D-04CA-4D4B-840D-489DE824C820}"/>
              </a:ext>
            </a:extLst>
          </p:cNvPr>
          <p:cNvGrpSpPr/>
          <p:nvPr/>
        </p:nvGrpSpPr>
        <p:grpSpPr>
          <a:xfrm>
            <a:off x="7047971" y="245287"/>
            <a:ext cx="1921086" cy="256314"/>
            <a:chOff x="6860421" y="245287"/>
            <a:chExt cx="1921086" cy="256314"/>
          </a:xfrm>
        </p:grpSpPr>
        <p:grpSp>
          <p:nvGrpSpPr>
            <p:cNvPr id="176" name="Group 175">
              <a:extLst>
                <a:ext uri="{FF2B5EF4-FFF2-40B4-BE49-F238E27FC236}">
                  <a16:creationId xmlns:a16="http://schemas.microsoft.com/office/drawing/2014/main" id="{E72FDABE-F058-4CD7-B57A-EB8264FF750B}"/>
                </a:ext>
              </a:extLst>
            </p:cNvPr>
            <p:cNvGrpSpPr/>
            <p:nvPr/>
          </p:nvGrpSpPr>
          <p:grpSpPr>
            <a:xfrm>
              <a:off x="8049152" y="250957"/>
              <a:ext cx="111087" cy="250644"/>
              <a:chOff x="8030103" y="250957"/>
              <a:chExt cx="111087" cy="250644"/>
            </a:xfrm>
          </p:grpSpPr>
          <p:sp>
            <p:nvSpPr>
              <p:cNvPr id="188" name="RectangleLegend1">
                <a:extLst>
                  <a:ext uri="{FF2B5EF4-FFF2-40B4-BE49-F238E27FC236}">
                    <a16:creationId xmlns:a16="http://schemas.microsoft.com/office/drawing/2014/main" id="{9DC5E859-992E-43E5-9033-759A65E3EEA2}"/>
                  </a:ext>
                </a:extLst>
              </p:cNvPr>
              <p:cNvSpPr>
                <a:spLocks noChangeArrowheads="1"/>
              </p:cNvSpPr>
              <p:nvPr/>
            </p:nvSpPr>
            <p:spPr bwMode="auto">
              <a:xfrm>
                <a:off x="8030103" y="250957"/>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600" baseline="0" dirty="0">
                  <a:latin typeface="+mn-lt"/>
                  <a:ea typeface="+mn-ea"/>
                </a:endParaRPr>
              </a:p>
            </p:txBody>
          </p:sp>
          <p:sp>
            <p:nvSpPr>
              <p:cNvPr id="189" name="RectangleLegend3">
                <a:extLst>
                  <a:ext uri="{FF2B5EF4-FFF2-40B4-BE49-F238E27FC236}">
                    <a16:creationId xmlns:a16="http://schemas.microsoft.com/office/drawing/2014/main" id="{0B44F84C-7646-41EF-8687-5FE79AB73B4E}"/>
                  </a:ext>
                </a:extLst>
              </p:cNvPr>
              <p:cNvSpPr>
                <a:spLocks noChangeArrowheads="1"/>
              </p:cNvSpPr>
              <p:nvPr/>
            </p:nvSpPr>
            <p:spPr bwMode="auto">
              <a:xfrm>
                <a:off x="8030103" y="389831"/>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600" baseline="0" dirty="0">
                  <a:latin typeface="+mn-lt"/>
                  <a:ea typeface="+mn-ea"/>
                </a:endParaRPr>
              </a:p>
            </p:txBody>
          </p:sp>
        </p:grpSp>
        <p:sp>
          <p:nvSpPr>
            <p:cNvPr id="177" name="Legend1">
              <a:extLst>
                <a:ext uri="{FF2B5EF4-FFF2-40B4-BE49-F238E27FC236}">
                  <a16:creationId xmlns:a16="http://schemas.microsoft.com/office/drawing/2014/main" id="{42622F0D-E8BE-4C21-AF67-9DC56E51ED40}"/>
                </a:ext>
              </a:extLst>
            </p:cNvPr>
            <p:cNvSpPr>
              <a:spLocks noChangeArrowheads="1"/>
            </p:cNvSpPr>
            <p:nvPr/>
          </p:nvSpPr>
          <p:spPr bwMode="auto">
            <a:xfrm>
              <a:off x="8206028" y="245287"/>
              <a:ext cx="448841"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Foundational</a:t>
              </a:r>
              <a:endParaRPr lang="x-none" sz="600" baseline="0" dirty="0">
                <a:latin typeface="+mn-lt"/>
                <a:ea typeface="+mn-ea"/>
              </a:endParaRPr>
            </a:p>
          </p:txBody>
        </p:sp>
        <p:sp>
          <p:nvSpPr>
            <p:cNvPr id="179" name="Legend3">
              <a:extLst>
                <a:ext uri="{FF2B5EF4-FFF2-40B4-BE49-F238E27FC236}">
                  <a16:creationId xmlns:a16="http://schemas.microsoft.com/office/drawing/2014/main" id="{FE88A1C2-A171-4DE1-BF0D-DE760E58F9A2}"/>
                </a:ext>
              </a:extLst>
            </p:cNvPr>
            <p:cNvSpPr>
              <a:spLocks noChangeArrowheads="1"/>
            </p:cNvSpPr>
            <p:nvPr/>
          </p:nvSpPr>
          <p:spPr bwMode="auto">
            <a:xfrm>
              <a:off x="8206028" y="384161"/>
              <a:ext cx="575479"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On-going activity</a:t>
              </a:r>
              <a:endParaRPr lang="x-none" sz="600" baseline="0" dirty="0">
                <a:latin typeface="+mn-lt"/>
                <a:ea typeface="+mn-ea"/>
              </a:endParaRPr>
            </a:p>
          </p:txBody>
        </p:sp>
        <p:grpSp>
          <p:nvGrpSpPr>
            <p:cNvPr id="181" name="Group 180">
              <a:extLst>
                <a:ext uri="{FF2B5EF4-FFF2-40B4-BE49-F238E27FC236}">
                  <a16:creationId xmlns:a16="http://schemas.microsoft.com/office/drawing/2014/main" id="{193C6403-4E57-4F22-ACDE-E6173FC62BC9}"/>
                </a:ext>
              </a:extLst>
            </p:cNvPr>
            <p:cNvGrpSpPr/>
            <p:nvPr/>
          </p:nvGrpSpPr>
          <p:grpSpPr>
            <a:xfrm>
              <a:off x="6860421" y="250957"/>
              <a:ext cx="111087" cy="250644"/>
              <a:chOff x="6536573" y="250957"/>
              <a:chExt cx="111087" cy="250644"/>
            </a:xfrm>
          </p:grpSpPr>
          <p:sp>
            <p:nvSpPr>
              <p:cNvPr id="186" name="RectangleLegend2">
                <a:extLst>
                  <a:ext uri="{FF2B5EF4-FFF2-40B4-BE49-F238E27FC236}">
                    <a16:creationId xmlns:a16="http://schemas.microsoft.com/office/drawing/2014/main" id="{DC872425-B547-4E0F-B72A-50AA07039C7B}"/>
                  </a:ext>
                </a:extLst>
              </p:cNvPr>
              <p:cNvSpPr>
                <a:spLocks noChangeArrowheads="1"/>
              </p:cNvSpPr>
              <p:nvPr/>
            </p:nvSpPr>
            <p:spPr bwMode="auto">
              <a:xfrm>
                <a:off x="6536573" y="389831"/>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600" baseline="0" dirty="0">
                  <a:latin typeface="+mn-lt"/>
                  <a:ea typeface="+mn-ea"/>
                </a:endParaRPr>
              </a:p>
            </p:txBody>
          </p:sp>
          <p:sp>
            <p:nvSpPr>
              <p:cNvPr id="187" name="RectangleLegend1">
                <a:extLst>
                  <a:ext uri="{FF2B5EF4-FFF2-40B4-BE49-F238E27FC236}">
                    <a16:creationId xmlns:a16="http://schemas.microsoft.com/office/drawing/2014/main" id="{B46BFA22-5382-4499-970A-543970FEC0B5}"/>
                  </a:ext>
                </a:extLst>
              </p:cNvPr>
              <p:cNvSpPr>
                <a:spLocks noChangeArrowheads="1"/>
              </p:cNvSpPr>
              <p:nvPr/>
            </p:nvSpPr>
            <p:spPr bwMode="auto">
              <a:xfrm>
                <a:off x="6536573" y="250957"/>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600" b="1" baseline="0" dirty="0">
                  <a:solidFill>
                    <a:schemeClr val="lt1"/>
                  </a:solidFill>
                  <a:latin typeface="+mn-lt"/>
                  <a:ea typeface="+mn-ea"/>
                </a:endParaRPr>
              </a:p>
            </p:txBody>
          </p:sp>
        </p:grpSp>
        <p:sp>
          <p:nvSpPr>
            <p:cNvPr id="182" name="Legend2">
              <a:extLst>
                <a:ext uri="{FF2B5EF4-FFF2-40B4-BE49-F238E27FC236}">
                  <a16:creationId xmlns:a16="http://schemas.microsoft.com/office/drawing/2014/main" id="{1C3F4DF8-EE40-43B9-95DE-C25A9A272485}"/>
                </a:ext>
              </a:extLst>
            </p:cNvPr>
            <p:cNvSpPr>
              <a:spLocks noChangeArrowheads="1"/>
            </p:cNvSpPr>
            <p:nvPr/>
          </p:nvSpPr>
          <p:spPr bwMode="auto">
            <a:xfrm>
              <a:off x="7017296" y="384161"/>
              <a:ext cx="580287"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Package specific</a:t>
              </a:r>
              <a:endParaRPr lang="x-none" sz="600" baseline="0" dirty="0">
                <a:latin typeface="+mn-lt"/>
                <a:ea typeface="+mn-ea"/>
              </a:endParaRPr>
            </a:p>
          </p:txBody>
        </p:sp>
        <p:sp>
          <p:nvSpPr>
            <p:cNvPr id="185" name="Legend1">
              <a:extLst>
                <a:ext uri="{FF2B5EF4-FFF2-40B4-BE49-F238E27FC236}">
                  <a16:creationId xmlns:a16="http://schemas.microsoft.com/office/drawing/2014/main" id="{603F8019-803C-4503-AF3E-3E072F0D511F}"/>
                </a:ext>
              </a:extLst>
            </p:cNvPr>
            <p:cNvSpPr>
              <a:spLocks noChangeArrowheads="1"/>
            </p:cNvSpPr>
            <p:nvPr/>
          </p:nvSpPr>
          <p:spPr bwMode="auto">
            <a:xfrm>
              <a:off x="7017296" y="245287"/>
              <a:ext cx="963405"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Innovation – Timing Flexible</a:t>
              </a:r>
              <a:endParaRPr lang="x-none" sz="600" baseline="0" dirty="0">
                <a:latin typeface="+mn-lt"/>
                <a:ea typeface="+mn-ea"/>
              </a:endParaRPr>
            </a:p>
          </p:txBody>
        </p:sp>
      </p:grpSp>
      <p:sp>
        <p:nvSpPr>
          <p:cNvPr id="190" name="TextBox 189">
            <a:extLst>
              <a:ext uri="{FF2B5EF4-FFF2-40B4-BE49-F238E27FC236}">
                <a16:creationId xmlns:a16="http://schemas.microsoft.com/office/drawing/2014/main" id="{CB779A67-3D44-4954-8075-B8EC7DE83CB8}"/>
              </a:ext>
            </a:extLst>
          </p:cNvPr>
          <p:cNvSpPr txBox="1"/>
          <p:nvPr/>
        </p:nvSpPr>
        <p:spPr>
          <a:xfrm>
            <a:off x="630101" y="6489702"/>
            <a:ext cx="7199450" cy="200055"/>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650" i="1" dirty="0"/>
              <a:t>Note: not all projects shown above need to be owned directly by the Billing &amp; Payment team, but rather are meant to represent a holistic view of technologies that will interact with or touch Billing &amp; Payment</a:t>
            </a:r>
          </a:p>
        </p:txBody>
      </p:sp>
    </p:spTree>
    <p:extLst>
      <p:ext uri="{BB962C8B-B14F-4D97-AF65-F5344CB8AC3E}">
        <p14:creationId xmlns:p14="http://schemas.microsoft.com/office/powerpoint/2010/main" val="23872147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8661" name="think-cell Slide" r:id="rId112" imgW="473" imgH="473" progId="TCLayout.ActiveDocument.1">
                  <p:embed/>
                </p:oleObj>
              </mc:Choice>
              <mc:Fallback>
                <p:oleObj name="think-cell Slide" r:id="rId112"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113"/>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Move-in/move-out Level 4 Roadmap</a:t>
            </a:r>
          </a:p>
        </p:txBody>
      </p:sp>
      <p:sp>
        <p:nvSpPr>
          <p:cNvPr id="157" name="Text Placeholder 2">
            <a:extLst>
              <a:ext uri="{FF2B5EF4-FFF2-40B4-BE49-F238E27FC236}">
                <a16:creationId xmlns:a16="http://schemas.microsoft.com/office/drawing/2014/main" id="{6FF7F7A2-1ADF-493E-A6C5-9D8378DCA015}"/>
              </a:ext>
            </a:extLst>
          </p:cNvPr>
          <p:cNvSpPr>
            <a:spLocks noGrp="1"/>
          </p:cNvSpPr>
          <p:nvPr>
            <p:custDataLst>
              <p:tags r:id="rId4"/>
            </p:custDataLst>
          </p:nvPr>
        </p:nvSpPr>
        <p:spPr bwMode="auto">
          <a:xfrm>
            <a:off x="5453063" y="549275"/>
            <a:ext cx="622300"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C68AA62-74A0-4DBD-B726-368BFE0F06B1}" type="datetime'''''2''''''0''''1''''''''''''''''''''''''''9'''''''''">
              <a:rPr lang="en-US" altLang="en-US" sz="550" b="1" smtClean="0">
                <a:solidFill>
                  <a:schemeClr val="accent3"/>
                </a:solidFill>
              </a:rPr>
              <a:pPr/>
              <a:t>2019</a:t>
            </a:fld>
            <a:endParaRPr lang="en-US" sz="550" b="1" dirty="0">
              <a:solidFill>
                <a:schemeClr val="accent3"/>
              </a:solidFill>
              <a:sym typeface="+mn-lt"/>
            </a:endParaRPr>
          </a:p>
        </p:txBody>
      </p:sp>
      <p:sp>
        <p:nvSpPr>
          <p:cNvPr id="158" name="Text Placeholder 2">
            <a:extLst>
              <a:ext uri="{FF2B5EF4-FFF2-40B4-BE49-F238E27FC236}">
                <a16:creationId xmlns:a16="http://schemas.microsoft.com/office/drawing/2014/main" id="{38A3D0AA-1B54-4DAD-8527-D619B683AF62}"/>
              </a:ext>
            </a:extLst>
          </p:cNvPr>
          <p:cNvSpPr>
            <a:spLocks noGrp="1"/>
          </p:cNvSpPr>
          <p:nvPr>
            <p:custDataLst>
              <p:tags r:id="rId5"/>
            </p:custDataLst>
          </p:nvPr>
        </p:nvSpPr>
        <p:spPr bwMode="auto">
          <a:xfrm>
            <a:off x="6075363" y="549275"/>
            <a:ext cx="62547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D800156-72CB-45B3-A3AE-047FA38DB66D}" type="datetime'2''''''''''''0''''''''2''''''''''''''''''''''0'">
              <a:rPr lang="en-US" altLang="en-US" sz="550" b="1" smtClean="0">
                <a:solidFill>
                  <a:schemeClr val="accent3"/>
                </a:solidFill>
              </a:rPr>
              <a:pPr/>
              <a:t>2020</a:t>
            </a:fld>
            <a:endParaRPr lang="en-US" sz="550" b="1" dirty="0">
              <a:solidFill>
                <a:schemeClr val="accent3"/>
              </a:solidFill>
              <a:sym typeface="+mn-lt"/>
            </a:endParaRPr>
          </a:p>
        </p:txBody>
      </p:sp>
      <p:sp>
        <p:nvSpPr>
          <p:cNvPr id="159" name="Text Placeholder 2">
            <a:extLst>
              <a:ext uri="{FF2B5EF4-FFF2-40B4-BE49-F238E27FC236}">
                <a16:creationId xmlns:a16="http://schemas.microsoft.com/office/drawing/2014/main" id="{3EFAF5D3-2271-4EBF-904C-D8F824FFCBE3}"/>
              </a:ext>
            </a:extLst>
          </p:cNvPr>
          <p:cNvSpPr>
            <a:spLocks noGrp="1"/>
          </p:cNvSpPr>
          <p:nvPr>
            <p:custDataLst>
              <p:tags r:id="rId6"/>
            </p:custDataLst>
          </p:nvPr>
        </p:nvSpPr>
        <p:spPr bwMode="auto">
          <a:xfrm>
            <a:off x="6700838" y="549275"/>
            <a:ext cx="622300"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1BB8879-65A1-4D77-8DD4-C4040E2869C7}" type="datetime'''''''''''''''''''''2''''''''''''''''0''''''''''''''''''2''1'">
              <a:rPr lang="en-US" altLang="en-US" sz="550" b="1" smtClean="0">
                <a:solidFill>
                  <a:schemeClr val="accent3"/>
                </a:solidFill>
              </a:rPr>
              <a:pPr/>
              <a:t>2021</a:t>
            </a:fld>
            <a:endParaRPr lang="en-US" sz="550" b="1" dirty="0">
              <a:solidFill>
                <a:schemeClr val="accent3"/>
              </a:solidFill>
              <a:sym typeface="+mn-lt"/>
            </a:endParaRPr>
          </a:p>
        </p:txBody>
      </p:sp>
      <p:sp>
        <p:nvSpPr>
          <p:cNvPr id="160" name="Text Placeholder 2">
            <a:extLst>
              <a:ext uri="{FF2B5EF4-FFF2-40B4-BE49-F238E27FC236}">
                <a16:creationId xmlns:a16="http://schemas.microsoft.com/office/drawing/2014/main" id="{A7E1ABF1-16FA-4B60-B36C-0EE3C7DBB092}"/>
              </a:ext>
            </a:extLst>
          </p:cNvPr>
          <p:cNvSpPr>
            <a:spLocks noGrp="1"/>
          </p:cNvSpPr>
          <p:nvPr>
            <p:custDataLst>
              <p:tags r:id="rId7"/>
            </p:custDataLst>
          </p:nvPr>
        </p:nvSpPr>
        <p:spPr bwMode="auto">
          <a:xfrm>
            <a:off x="7323138" y="549275"/>
            <a:ext cx="622300"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CDFE5F6-7390-4DB9-AD61-457E10CE8E2C}" type="datetime'''''''''''''''''''''''''2''''''''''0''22'''''''''''''''''''''">
              <a:rPr lang="en-US" altLang="en-US" sz="550" b="1" smtClean="0">
                <a:solidFill>
                  <a:schemeClr val="accent3"/>
                </a:solidFill>
              </a:rPr>
              <a:pPr/>
              <a:t>2022</a:t>
            </a:fld>
            <a:endParaRPr lang="en-US" sz="550" b="1" dirty="0">
              <a:solidFill>
                <a:schemeClr val="accent3"/>
              </a:solidFill>
              <a:sym typeface="+mn-lt"/>
            </a:endParaRPr>
          </a:p>
        </p:txBody>
      </p:sp>
      <p:sp>
        <p:nvSpPr>
          <p:cNvPr id="161" name="Text Placeholder 2">
            <a:extLst>
              <a:ext uri="{FF2B5EF4-FFF2-40B4-BE49-F238E27FC236}">
                <a16:creationId xmlns:a16="http://schemas.microsoft.com/office/drawing/2014/main" id="{EBF8805F-C600-4F01-BAA8-6AC69F268DA6}"/>
              </a:ext>
            </a:extLst>
          </p:cNvPr>
          <p:cNvSpPr>
            <a:spLocks noGrp="1"/>
          </p:cNvSpPr>
          <p:nvPr>
            <p:custDataLst>
              <p:tags r:id="rId8"/>
            </p:custDataLst>
          </p:nvPr>
        </p:nvSpPr>
        <p:spPr bwMode="auto">
          <a:xfrm>
            <a:off x="7945439" y="549275"/>
            <a:ext cx="30956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57F8005-2094-4952-8052-FAF29F081D6D}" type="datetime'''2''''''''''''''''''''''0''''''''''''''''''''''''''2''''''3'">
              <a:rPr lang="en-US" altLang="en-US" sz="550" b="1" smtClean="0">
                <a:solidFill>
                  <a:schemeClr val="accent3"/>
                </a:solidFill>
                <a:sym typeface="+mn-lt"/>
              </a:rPr>
              <a:pPr/>
              <a:t>2023</a:t>
            </a:fld>
            <a:endParaRPr lang="en-US" sz="550" b="1" dirty="0">
              <a:solidFill>
                <a:schemeClr val="accent3"/>
              </a:solidFill>
              <a:sym typeface="+mn-lt"/>
            </a:endParaRPr>
          </a:p>
        </p:txBody>
      </p:sp>
      <p:sp>
        <p:nvSpPr>
          <p:cNvPr id="163" name="Text Placeholder 2">
            <a:extLst>
              <a:ext uri="{FF2B5EF4-FFF2-40B4-BE49-F238E27FC236}">
                <a16:creationId xmlns:a16="http://schemas.microsoft.com/office/drawing/2014/main" id="{9B22CA19-A80A-4D05-A144-48B61C78B40D}"/>
              </a:ext>
            </a:extLst>
          </p:cNvPr>
          <p:cNvSpPr>
            <a:spLocks noGrp="1"/>
          </p:cNvSpPr>
          <p:nvPr>
            <p:custDataLst>
              <p:tags r:id="rId9"/>
            </p:custDataLst>
          </p:nvPr>
        </p:nvSpPr>
        <p:spPr bwMode="auto">
          <a:xfrm>
            <a:off x="5453062" y="696913"/>
            <a:ext cx="15398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5818798-60C7-4E65-854E-71570131AF53}" type="datetime'Q''''''''''''''''''''''''''''''''''''''''''''''1'''''''''">
              <a:rPr lang="en-US" altLang="en-US" sz="550" b="1" smtClean="0">
                <a:solidFill>
                  <a:schemeClr val="accent3"/>
                </a:solidFill>
              </a:rPr>
              <a:pPr/>
              <a:t>Q1</a:t>
            </a:fld>
            <a:endParaRPr lang="en-US" sz="550" b="1" dirty="0">
              <a:solidFill>
                <a:schemeClr val="accent3"/>
              </a:solidFill>
              <a:sym typeface="+mn-lt"/>
            </a:endParaRPr>
          </a:p>
        </p:txBody>
      </p:sp>
      <p:sp>
        <p:nvSpPr>
          <p:cNvPr id="164" name="Text Placeholder 2">
            <a:extLst>
              <a:ext uri="{FF2B5EF4-FFF2-40B4-BE49-F238E27FC236}">
                <a16:creationId xmlns:a16="http://schemas.microsoft.com/office/drawing/2014/main" id="{60C2B5D9-1666-426C-A83B-BA0997A5F312}"/>
              </a:ext>
            </a:extLst>
          </p:cNvPr>
          <p:cNvSpPr>
            <a:spLocks noGrp="1"/>
          </p:cNvSpPr>
          <p:nvPr>
            <p:custDataLst>
              <p:tags r:id="rId10"/>
            </p:custDataLst>
          </p:nvPr>
        </p:nvSpPr>
        <p:spPr bwMode="auto">
          <a:xfrm>
            <a:off x="5607050" y="696913"/>
            <a:ext cx="15557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133D938-C936-49F5-8219-489656AAA0E1}" type="datetime'''''''''''''Q''''''''''''''''2'">
              <a:rPr lang="en-US" altLang="en-US" sz="550" b="1" smtClean="0">
                <a:solidFill>
                  <a:schemeClr val="accent3"/>
                </a:solidFill>
              </a:rPr>
              <a:pPr/>
              <a:t>Q2</a:t>
            </a:fld>
            <a:endParaRPr lang="en-US" sz="550" b="1" dirty="0">
              <a:solidFill>
                <a:schemeClr val="accent3"/>
              </a:solidFill>
              <a:sym typeface="+mn-lt"/>
            </a:endParaRPr>
          </a:p>
        </p:txBody>
      </p:sp>
      <p:sp>
        <p:nvSpPr>
          <p:cNvPr id="165" name="Text Placeholder 2">
            <a:extLst>
              <a:ext uri="{FF2B5EF4-FFF2-40B4-BE49-F238E27FC236}">
                <a16:creationId xmlns:a16="http://schemas.microsoft.com/office/drawing/2014/main" id="{EF4C6168-0E55-4E37-9CB0-3B8FECBDB1BE}"/>
              </a:ext>
            </a:extLst>
          </p:cNvPr>
          <p:cNvSpPr>
            <a:spLocks noGrp="1"/>
          </p:cNvSpPr>
          <p:nvPr>
            <p:custDataLst>
              <p:tags r:id="rId11"/>
            </p:custDataLst>
          </p:nvPr>
        </p:nvSpPr>
        <p:spPr bwMode="auto">
          <a:xfrm>
            <a:off x="5762625" y="696913"/>
            <a:ext cx="15557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7B7A09B-0B70-4309-BA2F-A397BBD1AF73}" type="datetime'''''''''''''''''''''''Q''''''''''''''''''3'''''''''''''''''">
              <a:rPr lang="en-US" altLang="en-US" sz="550" b="1" smtClean="0">
                <a:solidFill>
                  <a:schemeClr val="accent3"/>
                </a:solidFill>
              </a:rPr>
              <a:pPr/>
              <a:t>Q3</a:t>
            </a:fld>
            <a:endParaRPr lang="en-US" sz="550" b="1" dirty="0">
              <a:solidFill>
                <a:schemeClr val="accent3"/>
              </a:solidFill>
              <a:sym typeface="+mn-lt"/>
            </a:endParaRPr>
          </a:p>
        </p:txBody>
      </p:sp>
      <p:sp>
        <p:nvSpPr>
          <p:cNvPr id="166" name="Text Placeholder 2">
            <a:extLst>
              <a:ext uri="{FF2B5EF4-FFF2-40B4-BE49-F238E27FC236}">
                <a16:creationId xmlns:a16="http://schemas.microsoft.com/office/drawing/2014/main" id="{51F95ADD-C25D-4B3A-BABF-6592348827A4}"/>
              </a:ext>
            </a:extLst>
          </p:cNvPr>
          <p:cNvSpPr>
            <a:spLocks noGrp="1"/>
          </p:cNvSpPr>
          <p:nvPr>
            <p:custDataLst>
              <p:tags r:id="rId12"/>
            </p:custDataLst>
          </p:nvPr>
        </p:nvSpPr>
        <p:spPr bwMode="auto">
          <a:xfrm>
            <a:off x="5918200" y="696913"/>
            <a:ext cx="15716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6824CA7-FE02-468B-AB4E-A6A53AC5F50D}" type="datetime'''''Q''''''''4'''''''''''''''''''">
              <a:rPr lang="en-US" altLang="en-US" sz="550" b="1" smtClean="0">
                <a:solidFill>
                  <a:schemeClr val="accent3"/>
                </a:solidFill>
              </a:rPr>
              <a:pPr/>
              <a:t>Q4</a:t>
            </a:fld>
            <a:endParaRPr lang="en-US" sz="550" b="1" dirty="0">
              <a:solidFill>
                <a:schemeClr val="accent3"/>
              </a:solidFill>
              <a:sym typeface="+mn-lt"/>
            </a:endParaRPr>
          </a:p>
        </p:txBody>
      </p:sp>
      <p:sp>
        <p:nvSpPr>
          <p:cNvPr id="167" name="Text Placeholder 2">
            <a:extLst>
              <a:ext uri="{FF2B5EF4-FFF2-40B4-BE49-F238E27FC236}">
                <a16:creationId xmlns:a16="http://schemas.microsoft.com/office/drawing/2014/main" id="{D7493FE9-6BF4-4A25-986A-41A1D29E6F40}"/>
              </a:ext>
            </a:extLst>
          </p:cNvPr>
          <p:cNvSpPr>
            <a:spLocks noGrp="1"/>
          </p:cNvSpPr>
          <p:nvPr>
            <p:custDataLst>
              <p:tags r:id="rId13"/>
            </p:custDataLst>
          </p:nvPr>
        </p:nvSpPr>
        <p:spPr bwMode="auto">
          <a:xfrm>
            <a:off x="6075363" y="696913"/>
            <a:ext cx="15557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BBFD315-51D0-41C1-9E97-325DF612BBE1}" type="datetime'''''''''''''''''''''''''Q''''''''1'''''''''''''''''''''''">
              <a:rPr lang="en-US" altLang="en-US" sz="550" b="1" smtClean="0">
                <a:solidFill>
                  <a:schemeClr val="accent3"/>
                </a:solidFill>
              </a:rPr>
              <a:pPr/>
              <a:t>Q1</a:t>
            </a:fld>
            <a:endParaRPr lang="en-US" sz="550" b="1" dirty="0">
              <a:solidFill>
                <a:schemeClr val="accent3"/>
              </a:solidFill>
              <a:sym typeface="+mn-lt"/>
            </a:endParaRPr>
          </a:p>
        </p:txBody>
      </p:sp>
      <p:sp>
        <p:nvSpPr>
          <p:cNvPr id="168" name="Text Placeholder 2">
            <a:extLst>
              <a:ext uri="{FF2B5EF4-FFF2-40B4-BE49-F238E27FC236}">
                <a16:creationId xmlns:a16="http://schemas.microsoft.com/office/drawing/2014/main" id="{C20A130C-5955-4172-B114-7C4CDF323F51}"/>
              </a:ext>
            </a:extLst>
          </p:cNvPr>
          <p:cNvSpPr>
            <a:spLocks noGrp="1"/>
          </p:cNvSpPr>
          <p:nvPr>
            <p:custDataLst>
              <p:tags r:id="rId14"/>
            </p:custDataLst>
          </p:nvPr>
        </p:nvSpPr>
        <p:spPr bwMode="auto">
          <a:xfrm>
            <a:off x="6230938" y="696913"/>
            <a:ext cx="15557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AD13FD4-1FE2-4256-A569-FDDB2F4B631A}" type="datetime'''''''''''''''''''''''''''''''Q2'''''''''''''''''''''">
              <a:rPr lang="en-US" altLang="en-US" sz="550" b="1" smtClean="0">
                <a:solidFill>
                  <a:schemeClr val="accent3"/>
                </a:solidFill>
              </a:rPr>
              <a:pPr/>
              <a:t>Q2</a:t>
            </a:fld>
            <a:endParaRPr lang="en-US" sz="550" b="1" dirty="0">
              <a:solidFill>
                <a:schemeClr val="accent3"/>
              </a:solidFill>
              <a:sym typeface="+mn-lt"/>
            </a:endParaRPr>
          </a:p>
        </p:txBody>
      </p:sp>
      <p:sp>
        <p:nvSpPr>
          <p:cNvPr id="169" name="Text Placeholder 2">
            <a:extLst>
              <a:ext uri="{FF2B5EF4-FFF2-40B4-BE49-F238E27FC236}">
                <a16:creationId xmlns:a16="http://schemas.microsoft.com/office/drawing/2014/main" id="{1541403B-5D0A-4A84-8242-64A870F8C7F1}"/>
              </a:ext>
            </a:extLst>
          </p:cNvPr>
          <p:cNvSpPr>
            <a:spLocks noGrp="1"/>
          </p:cNvSpPr>
          <p:nvPr>
            <p:custDataLst>
              <p:tags r:id="rId15"/>
            </p:custDataLst>
          </p:nvPr>
        </p:nvSpPr>
        <p:spPr bwMode="auto">
          <a:xfrm>
            <a:off x="6386513" y="696913"/>
            <a:ext cx="15716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7D336AF-5961-4199-B6D6-5FCA48F2C63C}" type="datetime'''''''''''Q''''''''''''''''''''''''''''3'''''''''''''''''''''">
              <a:rPr lang="en-US" altLang="en-US" sz="550" b="1" smtClean="0">
                <a:solidFill>
                  <a:schemeClr val="accent3"/>
                </a:solidFill>
              </a:rPr>
              <a:pPr/>
              <a:t>Q3</a:t>
            </a:fld>
            <a:endParaRPr lang="en-US" sz="550" b="1" dirty="0">
              <a:solidFill>
                <a:schemeClr val="accent3"/>
              </a:solidFill>
              <a:sym typeface="+mn-lt"/>
            </a:endParaRPr>
          </a:p>
        </p:txBody>
      </p:sp>
      <p:sp>
        <p:nvSpPr>
          <p:cNvPr id="170" name="Text Placeholder 2">
            <a:extLst>
              <a:ext uri="{FF2B5EF4-FFF2-40B4-BE49-F238E27FC236}">
                <a16:creationId xmlns:a16="http://schemas.microsoft.com/office/drawing/2014/main" id="{158309F6-88DF-41F7-B24C-4884C9130FAF}"/>
              </a:ext>
            </a:extLst>
          </p:cNvPr>
          <p:cNvSpPr>
            <a:spLocks noGrp="1"/>
          </p:cNvSpPr>
          <p:nvPr>
            <p:custDataLst>
              <p:tags r:id="rId16"/>
            </p:custDataLst>
          </p:nvPr>
        </p:nvSpPr>
        <p:spPr bwMode="auto">
          <a:xfrm>
            <a:off x="6543675" y="696913"/>
            <a:ext cx="15716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ACB9DA7-FC99-42DF-847A-D7239560A30E}" type="datetime'''''Q''''''''''''''''''''''''''4'''''''''''">
              <a:rPr lang="en-US" altLang="en-US" sz="550" b="1" smtClean="0">
                <a:solidFill>
                  <a:schemeClr val="accent3"/>
                </a:solidFill>
              </a:rPr>
              <a:pPr/>
              <a:t>Q4</a:t>
            </a:fld>
            <a:endParaRPr lang="en-US" sz="550" b="1" dirty="0">
              <a:solidFill>
                <a:schemeClr val="accent3"/>
              </a:solidFill>
              <a:sym typeface="+mn-lt"/>
            </a:endParaRPr>
          </a:p>
        </p:txBody>
      </p:sp>
      <p:sp>
        <p:nvSpPr>
          <p:cNvPr id="171" name="Text Placeholder 2">
            <a:extLst>
              <a:ext uri="{FF2B5EF4-FFF2-40B4-BE49-F238E27FC236}">
                <a16:creationId xmlns:a16="http://schemas.microsoft.com/office/drawing/2014/main" id="{22C6CA1E-4E24-49E9-8AC2-3D2F38A18E55}"/>
              </a:ext>
            </a:extLst>
          </p:cNvPr>
          <p:cNvSpPr>
            <a:spLocks noGrp="1"/>
          </p:cNvSpPr>
          <p:nvPr>
            <p:custDataLst>
              <p:tags r:id="rId17"/>
            </p:custDataLst>
          </p:nvPr>
        </p:nvSpPr>
        <p:spPr bwMode="auto">
          <a:xfrm>
            <a:off x="6700837" y="696913"/>
            <a:ext cx="15398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7612694-1A6A-4D09-B3D7-CC28660EF334}" type="datetime'''''''Q1'''''''''''''''''''''''''''''''''''''''''''''''''">
              <a:rPr lang="en-US" altLang="en-US" sz="550" b="1" smtClean="0">
                <a:solidFill>
                  <a:schemeClr val="accent3"/>
                </a:solidFill>
              </a:rPr>
              <a:pPr/>
              <a:t>Q1</a:t>
            </a:fld>
            <a:endParaRPr lang="en-US" sz="550" b="1" dirty="0">
              <a:solidFill>
                <a:schemeClr val="accent3"/>
              </a:solidFill>
              <a:sym typeface="+mn-lt"/>
            </a:endParaRPr>
          </a:p>
        </p:txBody>
      </p:sp>
      <p:sp>
        <p:nvSpPr>
          <p:cNvPr id="172" name="Text Placeholder 2">
            <a:extLst>
              <a:ext uri="{FF2B5EF4-FFF2-40B4-BE49-F238E27FC236}">
                <a16:creationId xmlns:a16="http://schemas.microsoft.com/office/drawing/2014/main" id="{2359787E-C30E-4143-91C0-22AA45F2ACCB}"/>
              </a:ext>
            </a:extLst>
          </p:cNvPr>
          <p:cNvSpPr>
            <a:spLocks noGrp="1"/>
          </p:cNvSpPr>
          <p:nvPr>
            <p:custDataLst>
              <p:tags r:id="rId18"/>
            </p:custDataLst>
          </p:nvPr>
        </p:nvSpPr>
        <p:spPr bwMode="auto">
          <a:xfrm>
            <a:off x="6854825" y="696913"/>
            <a:ext cx="15398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2F87B5A-A695-44C5-966E-6CAB46D4F1E6}" type="datetime'''''''''''''''''''''''''''Q''''2'''''''''''''''''''''''''''">
              <a:rPr lang="en-US" altLang="en-US" sz="550" b="1" smtClean="0">
                <a:solidFill>
                  <a:schemeClr val="accent3"/>
                </a:solidFill>
              </a:rPr>
              <a:pPr/>
              <a:t>Q2</a:t>
            </a:fld>
            <a:endParaRPr lang="en-US" sz="550" b="1" dirty="0">
              <a:solidFill>
                <a:schemeClr val="accent3"/>
              </a:solidFill>
              <a:sym typeface="+mn-lt"/>
            </a:endParaRPr>
          </a:p>
        </p:txBody>
      </p:sp>
      <p:sp>
        <p:nvSpPr>
          <p:cNvPr id="173" name="Text Placeholder 2">
            <a:extLst>
              <a:ext uri="{FF2B5EF4-FFF2-40B4-BE49-F238E27FC236}">
                <a16:creationId xmlns:a16="http://schemas.microsoft.com/office/drawing/2014/main" id="{521B2A4E-7618-4855-8750-F9D6083150A6}"/>
              </a:ext>
            </a:extLst>
          </p:cNvPr>
          <p:cNvSpPr>
            <a:spLocks noGrp="1"/>
          </p:cNvSpPr>
          <p:nvPr>
            <p:custDataLst>
              <p:tags r:id="rId19"/>
            </p:custDataLst>
          </p:nvPr>
        </p:nvSpPr>
        <p:spPr bwMode="auto">
          <a:xfrm>
            <a:off x="7008813" y="696913"/>
            <a:ext cx="15716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FB1A7A2-3078-4E08-8C0A-AE3A8A756FCA}" type="datetime'''''''Q''''''''3'''">
              <a:rPr lang="en-US" altLang="en-US" sz="550" b="1" smtClean="0">
                <a:solidFill>
                  <a:schemeClr val="accent3"/>
                </a:solidFill>
              </a:rPr>
              <a:pPr/>
              <a:t>Q3</a:t>
            </a:fld>
            <a:endParaRPr lang="en-US" sz="550" b="1" dirty="0">
              <a:solidFill>
                <a:schemeClr val="accent3"/>
              </a:solidFill>
              <a:sym typeface="+mn-lt"/>
            </a:endParaRPr>
          </a:p>
        </p:txBody>
      </p:sp>
      <p:sp>
        <p:nvSpPr>
          <p:cNvPr id="174" name="Text Placeholder 2">
            <a:extLst>
              <a:ext uri="{FF2B5EF4-FFF2-40B4-BE49-F238E27FC236}">
                <a16:creationId xmlns:a16="http://schemas.microsoft.com/office/drawing/2014/main" id="{83E8FE23-E6EF-46CF-8D23-F015D71F0DA4}"/>
              </a:ext>
            </a:extLst>
          </p:cNvPr>
          <p:cNvSpPr>
            <a:spLocks noGrp="1"/>
          </p:cNvSpPr>
          <p:nvPr>
            <p:custDataLst>
              <p:tags r:id="rId20"/>
            </p:custDataLst>
          </p:nvPr>
        </p:nvSpPr>
        <p:spPr bwMode="auto">
          <a:xfrm>
            <a:off x="7165975" y="696913"/>
            <a:ext cx="15716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0E60552-154A-4546-BC7A-A92F32478E75}" type="datetime'Q''''''''''''''''''''''''''''''''''''''''''''''''4'''''''''">
              <a:rPr lang="en-US" altLang="en-US" sz="550" b="1" smtClean="0">
                <a:solidFill>
                  <a:schemeClr val="accent3"/>
                </a:solidFill>
              </a:rPr>
              <a:pPr/>
              <a:t>Q4</a:t>
            </a:fld>
            <a:endParaRPr lang="en-US" sz="550" b="1" dirty="0">
              <a:solidFill>
                <a:schemeClr val="accent3"/>
              </a:solidFill>
              <a:sym typeface="+mn-lt"/>
            </a:endParaRPr>
          </a:p>
        </p:txBody>
      </p:sp>
      <p:sp>
        <p:nvSpPr>
          <p:cNvPr id="175" name="Text Placeholder 2">
            <a:extLst>
              <a:ext uri="{FF2B5EF4-FFF2-40B4-BE49-F238E27FC236}">
                <a16:creationId xmlns:a16="http://schemas.microsoft.com/office/drawing/2014/main" id="{61430DFE-CF01-405F-A06C-8403F3974F5B}"/>
              </a:ext>
            </a:extLst>
          </p:cNvPr>
          <p:cNvSpPr>
            <a:spLocks noGrp="1"/>
          </p:cNvSpPr>
          <p:nvPr>
            <p:custDataLst>
              <p:tags r:id="rId21"/>
            </p:custDataLst>
          </p:nvPr>
        </p:nvSpPr>
        <p:spPr bwMode="auto">
          <a:xfrm>
            <a:off x="7323137" y="696913"/>
            <a:ext cx="15398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ADF5C75-80B4-4B20-BDE1-2AC3B0E5F5FB}" type="datetime'''''Q''''''''1'''''''''''''''''''''''''">
              <a:rPr lang="en-US" altLang="en-US" sz="550" b="1" smtClean="0">
                <a:solidFill>
                  <a:schemeClr val="accent3"/>
                </a:solidFill>
              </a:rPr>
              <a:pPr/>
              <a:t>Q1</a:t>
            </a:fld>
            <a:endParaRPr lang="en-US" sz="550" b="1" dirty="0">
              <a:solidFill>
                <a:schemeClr val="accent3"/>
              </a:solidFill>
              <a:sym typeface="+mn-lt"/>
            </a:endParaRPr>
          </a:p>
        </p:txBody>
      </p:sp>
      <p:sp>
        <p:nvSpPr>
          <p:cNvPr id="176" name="Text Placeholder 2">
            <a:extLst>
              <a:ext uri="{FF2B5EF4-FFF2-40B4-BE49-F238E27FC236}">
                <a16:creationId xmlns:a16="http://schemas.microsoft.com/office/drawing/2014/main" id="{78C5FA43-5A5B-4757-AC5B-C28C5A88E2C9}"/>
              </a:ext>
            </a:extLst>
          </p:cNvPr>
          <p:cNvSpPr>
            <a:spLocks noGrp="1"/>
          </p:cNvSpPr>
          <p:nvPr>
            <p:custDataLst>
              <p:tags r:id="rId22"/>
            </p:custDataLst>
          </p:nvPr>
        </p:nvSpPr>
        <p:spPr bwMode="auto">
          <a:xfrm>
            <a:off x="7477125" y="696913"/>
            <a:ext cx="15557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3F4A7FA-153D-4AA1-94CC-B54CD7CA9E46}" type="datetime'''''''''''''''''''''''''''''''''Q2'''''''''''''">
              <a:rPr lang="en-US" altLang="en-US" sz="550" b="1" smtClean="0">
                <a:solidFill>
                  <a:schemeClr val="accent3"/>
                </a:solidFill>
              </a:rPr>
              <a:pPr/>
              <a:t>Q2</a:t>
            </a:fld>
            <a:endParaRPr lang="en-US" sz="550" b="1" dirty="0">
              <a:solidFill>
                <a:schemeClr val="accent3"/>
              </a:solidFill>
              <a:sym typeface="+mn-lt"/>
            </a:endParaRPr>
          </a:p>
        </p:txBody>
      </p:sp>
      <p:sp>
        <p:nvSpPr>
          <p:cNvPr id="177" name="Text Placeholder 2">
            <a:extLst>
              <a:ext uri="{FF2B5EF4-FFF2-40B4-BE49-F238E27FC236}">
                <a16:creationId xmlns:a16="http://schemas.microsoft.com/office/drawing/2014/main" id="{98DBB634-293F-429E-B790-8F04783DA484}"/>
              </a:ext>
            </a:extLst>
          </p:cNvPr>
          <p:cNvSpPr>
            <a:spLocks noGrp="1"/>
          </p:cNvSpPr>
          <p:nvPr>
            <p:custDataLst>
              <p:tags r:id="rId23"/>
            </p:custDataLst>
          </p:nvPr>
        </p:nvSpPr>
        <p:spPr bwMode="auto">
          <a:xfrm>
            <a:off x="7632700" y="696913"/>
            <a:ext cx="157163"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2DC2760-5852-4A2F-8B17-F6167C7B39E3}" type="datetime'''''''''''''''''Q''''''''''''''''''''3'''''''''''''''">
              <a:rPr lang="en-US" altLang="en-US" sz="550" b="1" smtClean="0">
                <a:solidFill>
                  <a:schemeClr val="accent3"/>
                </a:solidFill>
              </a:rPr>
              <a:pPr/>
              <a:t>Q3</a:t>
            </a:fld>
            <a:endParaRPr lang="en-US" sz="550" b="1" dirty="0">
              <a:solidFill>
                <a:schemeClr val="accent3"/>
              </a:solidFill>
              <a:sym typeface="+mn-lt"/>
            </a:endParaRPr>
          </a:p>
        </p:txBody>
      </p:sp>
      <p:sp>
        <p:nvSpPr>
          <p:cNvPr id="178" name="Text Placeholder 2">
            <a:extLst>
              <a:ext uri="{FF2B5EF4-FFF2-40B4-BE49-F238E27FC236}">
                <a16:creationId xmlns:a16="http://schemas.microsoft.com/office/drawing/2014/main" id="{293374CE-EDC7-4B8E-B7A2-3808FAAA9A4A}"/>
              </a:ext>
            </a:extLst>
          </p:cNvPr>
          <p:cNvSpPr>
            <a:spLocks noGrp="1"/>
          </p:cNvSpPr>
          <p:nvPr>
            <p:custDataLst>
              <p:tags r:id="rId24"/>
            </p:custDataLst>
          </p:nvPr>
        </p:nvSpPr>
        <p:spPr bwMode="auto">
          <a:xfrm>
            <a:off x="7789863" y="696913"/>
            <a:ext cx="15557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DA2BB08-6E85-4858-9039-A5D5585C2911}" type="datetime'''''''''''''''''''''''''''''''''Q''''''''''''4'''''">
              <a:rPr lang="en-US" altLang="en-US" sz="550" b="1" smtClean="0">
                <a:solidFill>
                  <a:schemeClr val="accent3"/>
                </a:solidFill>
              </a:rPr>
              <a:pPr/>
              <a:t>Q4</a:t>
            </a:fld>
            <a:endParaRPr lang="en-US" sz="550" b="1" dirty="0">
              <a:solidFill>
                <a:schemeClr val="accent3"/>
              </a:solidFill>
              <a:sym typeface="+mn-lt"/>
            </a:endParaRPr>
          </a:p>
        </p:txBody>
      </p:sp>
      <p:sp>
        <p:nvSpPr>
          <p:cNvPr id="179" name="Text Placeholder 2">
            <a:extLst>
              <a:ext uri="{FF2B5EF4-FFF2-40B4-BE49-F238E27FC236}">
                <a16:creationId xmlns:a16="http://schemas.microsoft.com/office/drawing/2014/main" id="{737E6A1E-1C49-440E-978C-FB5C6C599159}"/>
              </a:ext>
            </a:extLst>
          </p:cNvPr>
          <p:cNvSpPr>
            <a:spLocks noGrp="1"/>
          </p:cNvSpPr>
          <p:nvPr>
            <p:custDataLst>
              <p:tags r:id="rId25"/>
            </p:custDataLst>
          </p:nvPr>
        </p:nvSpPr>
        <p:spPr bwMode="auto">
          <a:xfrm>
            <a:off x="7945437" y="696913"/>
            <a:ext cx="153988"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4132A11-C40A-4688-9FF9-FF05E548138B}" type="datetime'''''''''''''Q''''''''''''''''''''''''''1'">
              <a:rPr lang="en-US" altLang="en-US" sz="550" b="1" smtClean="0">
                <a:solidFill>
                  <a:schemeClr val="accent3"/>
                </a:solidFill>
              </a:rPr>
              <a:pPr/>
              <a:t>Q1</a:t>
            </a:fld>
            <a:endParaRPr lang="en-US" sz="550" b="1" dirty="0">
              <a:solidFill>
                <a:schemeClr val="accent3"/>
              </a:solidFill>
              <a:sym typeface="+mn-lt"/>
            </a:endParaRPr>
          </a:p>
        </p:txBody>
      </p:sp>
      <p:sp>
        <p:nvSpPr>
          <p:cNvPr id="180" name="Text Placeholder 2">
            <a:extLst>
              <a:ext uri="{FF2B5EF4-FFF2-40B4-BE49-F238E27FC236}">
                <a16:creationId xmlns:a16="http://schemas.microsoft.com/office/drawing/2014/main" id="{5BBE5B37-6F65-4262-8F51-A02E9C143079}"/>
              </a:ext>
            </a:extLst>
          </p:cNvPr>
          <p:cNvSpPr>
            <a:spLocks noGrp="1"/>
          </p:cNvSpPr>
          <p:nvPr>
            <p:custDataLst>
              <p:tags r:id="rId26"/>
            </p:custDataLst>
          </p:nvPr>
        </p:nvSpPr>
        <p:spPr bwMode="auto">
          <a:xfrm>
            <a:off x="8099425" y="696913"/>
            <a:ext cx="155575" cy="1476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33BACD2-E13A-433E-985E-3FEAC9B0DEFC}" type="datetime'''''''''''Q''''''''''''2'">
              <a:rPr lang="en-US" altLang="en-US" sz="550" b="1" smtClean="0">
                <a:solidFill>
                  <a:schemeClr val="accent3"/>
                </a:solidFill>
              </a:rPr>
              <a:pPr/>
              <a:t>Q2</a:t>
            </a:fld>
            <a:endParaRPr lang="en-US" sz="550" b="1" dirty="0">
              <a:solidFill>
                <a:schemeClr val="accent3"/>
              </a:solidFill>
              <a:sym typeface="+mn-lt"/>
            </a:endParaRPr>
          </a:p>
        </p:txBody>
      </p:sp>
      <p:cxnSp>
        <p:nvCxnSpPr>
          <p:cNvPr id="190" name="Straight Connector 189">
            <a:extLst>
              <a:ext uri="{FF2B5EF4-FFF2-40B4-BE49-F238E27FC236}">
                <a16:creationId xmlns:a16="http://schemas.microsoft.com/office/drawing/2014/main" id="{20B7955E-0A13-4C60-96D6-9CAADB139848}"/>
              </a:ext>
            </a:extLst>
          </p:cNvPr>
          <p:cNvCxnSpPr/>
          <p:nvPr>
            <p:custDataLst>
              <p:tags r:id="rId27"/>
            </p:custDataLst>
          </p:nvPr>
        </p:nvCxnSpPr>
        <p:spPr bwMode="gray">
          <a:xfrm>
            <a:off x="5453062" y="696913"/>
            <a:ext cx="56673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6" name="Straight Connector 185">
            <a:extLst>
              <a:ext uri="{FF2B5EF4-FFF2-40B4-BE49-F238E27FC236}">
                <a16:creationId xmlns:a16="http://schemas.microsoft.com/office/drawing/2014/main" id="{4672EF8E-1C0C-47FD-8700-89B9A2307426}"/>
              </a:ext>
            </a:extLst>
          </p:cNvPr>
          <p:cNvCxnSpPr/>
          <p:nvPr>
            <p:custDataLst>
              <p:tags r:id="rId28"/>
            </p:custDataLst>
          </p:nvPr>
        </p:nvCxnSpPr>
        <p:spPr bwMode="gray">
          <a:xfrm>
            <a:off x="7945439" y="696913"/>
            <a:ext cx="3095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63BDAA26-E1D3-44B1-981A-C40C09D4C8AA}"/>
              </a:ext>
            </a:extLst>
          </p:cNvPr>
          <p:cNvCxnSpPr/>
          <p:nvPr>
            <p:custDataLst>
              <p:tags r:id="rId29"/>
            </p:custDataLst>
          </p:nvPr>
        </p:nvCxnSpPr>
        <p:spPr bwMode="gray">
          <a:xfrm>
            <a:off x="6075363" y="696913"/>
            <a:ext cx="56991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335536C2-D609-4EEB-9B3D-2AB245FB3094}"/>
              </a:ext>
            </a:extLst>
          </p:cNvPr>
          <p:cNvCxnSpPr/>
          <p:nvPr>
            <p:custDataLst>
              <p:tags r:id="rId30"/>
            </p:custDataLst>
          </p:nvPr>
        </p:nvCxnSpPr>
        <p:spPr bwMode="gray">
          <a:xfrm>
            <a:off x="6700838" y="696913"/>
            <a:ext cx="56673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14A300EB-DFEB-46A0-8F23-BD268345E567}"/>
              </a:ext>
            </a:extLst>
          </p:cNvPr>
          <p:cNvCxnSpPr/>
          <p:nvPr>
            <p:custDataLst>
              <p:tags r:id="rId31"/>
            </p:custDataLst>
          </p:nvPr>
        </p:nvCxnSpPr>
        <p:spPr bwMode="gray">
          <a:xfrm>
            <a:off x="7323137" y="696913"/>
            <a:ext cx="566738"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9" name="Straight Connector 538">
            <a:extLst>
              <a:ext uri="{FF2B5EF4-FFF2-40B4-BE49-F238E27FC236}">
                <a16:creationId xmlns:a16="http://schemas.microsoft.com/office/drawing/2014/main" id="{4C667AE8-379E-484E-8132-99066BEB38A7}"/>
              </a:ext>
            </a:extLst>
          </p:cNvPr>
          <p:cNvCxnSpPr/>
          <p:nvPr>
            <p:custDataLst>
              <p:tags r:id="rId32"/>
            </p:custDataLst>
          </p:nvPr>
        </p:nvCxnSpPr>
        <p:spPr bwMode="gray">
          <a:xfrm>
            <a:off x="6075363" y="844550"/>
            <a:ext cx="0" cy="53371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0" name="Straight Connector 539">
            <a:extLst>
              <a:ext uri="{FF2B5EF4-FFF2-40B4-BE49-F238E27FC236}">
                <a16:creationId xmlns:a16="http://schemas.microsoft.com/office/drawing/2014/main" id="{CC1BD9D1-BE85-422E-B350-E6C9E2C3818D}"/>
              </a:ext>
            </a:extLst>
          </p:cNvPr>
          <p:cNvCxnSpPr/>
          <p:nvPr>
            <p:custDataLst>
              <p:tags r:id="rId33"/>
            </p:custDataLst>
          </p:nvPr>
        </p:nvCxnSpPr>
        <p:spPr bwMode="gray">
          <a:xfrm>
            <a:off x="6700838" y="844550"/>
            <a:ext cx="0" cy="53371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1" name="Straight Connector 540">
            <a:extLst>
              <a:ext uri="{FF2B5EF4-FFF2-40B4-BE49-F238E27FC236}">
                <a16:creationId xmlns:a16="http://schemas.microsoft.com/office/drawing/2014/main" id="{2EEF8013-3779-4CC4-9AC3-9BA1985B065E}"/>
              </a:ext>
            </a:extLst>
          </p:cNvPr>
          <p:cNvCxnSpPr/>
          <p:nvPr>
            <p:custDataLst>
              <p:tags r:id="rId34"/>
            </p:custDataLst>
          </p:nvPr>
        </p:nvCxnSpPr>
        <p:spPr bwMode="gray">
          <a:xfrm>
            <a:off x="7323138" y="844550"/>
            <a:ext cx="0" cy="53371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2" name="Straight Connector 541">
            <a:extLst>
              <a:ext uri="{FF2B5EF4-FFF2-40B4-BE49-F238E27FC236}">
                <a16:creationId xmlns:a16="http://schemas.microsoft.com/office/drawing/2014/main" id="{FA387DB3-6BAC-4875-9AAE-8B00E4D8BCCC}"/>
              </a:ext>
            </a:extLst>
          </p:cNvPr>
          <p:cNvCxnSpPr/>
          <p:nvPr>
            <p:custDataLst>
              <p:tags r:id="rId35"/>
            </p:custDataLst>
          </p:nvPr>
        </p:nvCxnSpPr>
        <p:spPr bwMode="gray">
          <a:xfrm>
            <a:off x="7945438" y="844550"/>
            <a:ext cx="0" cy="5337175"/>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C92E4829-38C2-4B79-8414-D0D9B5EA2003}"/>
              </a:ext>
            </a:extLst>
          </p:cNvPr>
          <p:cNvCxnSpPr/>
          <p:nvPr>
            <p:custDataLst>
              <p:tags r:id="rId36"/>
            </p:custDataLst>
          </p:nvPr>
        </p:nvCxnSpPr>
        <p:spPr bwMode="gray">
          <a:xfrm>
            <a:off x="8255000" y="844550"/>
            <a:ext cx="0" cy="53371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F24B756A-F5F1-411F-AE9E-33185BA49846}"/>
              </a:ext>
            </a:extLst>
          </p:cNvPr>
          <p:cNvCxnSpPr/>
          <p:nvPr>
            <p:custDataLst>
              <p:tags r:id="rId37"/>
            </p:custDataLst>
          </p:nvPr>
        </p:nvCxnSpPr>
        <p:spPr bwMode="gray">
          <a:xfrm>
            <a:off x="5453063" y="844550"/>
            <a:ext cx="0" cy="5337175"/>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6" name="Straight Connector 545">
            <a:extLst>
              <a:ext uri="{FF2B5EF4-FFF2-40B4-BE49-F238E27FC236}">
                <a16:creationId xmlns:a16="http://schemas.microsoft.com/office/drawing/2014/main" id="{F970F719-F83B-43E0-A04C-1E484DA6A09F}"/>
              </a:ext>
            </a:extLst>
          </p:cNvPr>
          <p:cNvCxnSpPr/>
          <p:nvPr>
            <p:custDataLst>
              <p:tags r:id="rId38"/>
            </p:custDataLst>
          </p:nvPr>
        </p:nvCxnSpPr>
        <p:spPr bwMode="gray">
          <a:xfrm>
            <a:off x="5918200"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5" name="Straight Connector 544">
            <a:extLst>
              <a:ext uri="{FF2B5EF4-FFF2-40B4-BE49-F238E27FC236}">
                <a16:creationId xmlns:a16="http://schemas.microsoft.com/office/drawing/2014/main" id="{0295564A-27F8-4ED6-94B3-0888A49FBE83}"/>
              </a:ext>
            </a:extLst>
          </p:cNvPr>
          <p:cNvCxnSpPr/>
          <p:nvPr>
            <p:custDataLst>
              <p:tags r:id="rId39"/>
            </p:custDataLst>
          </p:nvPr>
        </p:nvCxnSpPr>
        <p:spPr bwMode="gray">
          <a:xfrm>
            <a:off x="5762625"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4" name="Straight Connector 553">
            <a:extLst>
              <a:ext uri="{FF2B5EF4-FFF2-40B4-BE49-F238E27FC236}">
                <a16:creationId xmlns:a16="http://schemas.microsoft.com/office/drawing/2014/main" id="{AF232916-B277-489B-BD99-D81A5B4178F8}"/>
              </a:ext>
            </a:extLst>
          </p:cNvPr>
          <p:cNvCxnSpPr/>
          <p:nvPr>
            <p:custDataLst>
              <p:tags r:id="rId40"/>
            </p:custDataLst>
          </p:nvPr>
        </p:nvCxnSpPr>
        <p:spPr bwMode="gray">
          <a:xfrm>
            <a:off x="7632700"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1" name="Straight Connector 550">
            <a:extLst>
              <a:ext uri="{FF2B5EF4-FFF2-40B4-BE49-F238E27FC236}">
                <a16:creationId xmlns:a16="http://schemas.microsoft.com/office/drawing/2014/main" id="{5CD50B70-3C2A-4AE2-AAB2-0A9403AE79D4}"/>
              </a:ext>
            </a:extLst>
          </p:cNvPr>
          <p:cNvCxnSpPr/>
          <p:nvPr>
            <p:custDataLst>
              <p:tags r:id="rId41"/>
            </p:custDataLst>
          </p:nvPr>
        </p:nvCxnSpPr>
        <p:spPr bwMode="gray">
          <a:xfrm>
            <a:off x="7008813"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3" name="Straight Connector 552">
            <a:extLst>
              <a:ext uri="{FF2B5EF4-FFF2-40B4-BE49-F238E27FC236}">
                <a16:creationId xmlns:a16="http://schemas.microsoft.com/office/drawing/2014/main" id="{FC112386-B800-4955-B94F-713551B18FC1}"/>
              </a:ext>
            </a:extLst>
          </p:cNvPr>
          <p:cNvCxnSpPr/>
          <p:nvPr>
            <p:custDataLst>
              <p:tags r:id="rId42"/>
            </p:custDataLst>
          </p:nvPr>
        </p:nvCxnSpPr>
        <p:spPr bwMode="gray">
          <a:xfrm>
            <a:off x="7477125"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4" name="Straight Connector 543">
            <a:extLst>
              <a:ext uri="{FF2B5EF4-FFF2-40B4-BE49-F238E27FC236}">
                <a16:creationId xmlns:a16="http://schemas.microsoft.com/office/drawing/2014/main" id="{BEDEDB92-EAAC-4333-A459-71F35F33209C}"/>
              </a:ext>
            </a:extLst>
          </p:cNvPr>
          <p:cNvCxnSpPr/>
          <p:nvPr>
            <p:custDataLst>
              <p:tags r:id="rId43"/>
            </p:custDataLst>
          </p:nvPr>
        </p:nvCxnSpPr>
        <p:spPr bwMode="gray">
          <a:xfrm>
            <a:off x="5607050"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6" name="Straight Connector 555">
            <a:extLst>
              <a:ext uri="{FF2B5EF4-FFF2-40B4-BE49-F238E27FC236}">
                <a16:creationId xmlns:a16="http://schemas.microsoft.com/office/drawing/2014/main" id="{0CAE5184-FA02-4072-8B94-19C5D3B647DE}"/>
              </a:ext>
            </a:extLst>
          </p:cNvPr>
          <p:cNvCxnSpPr/>
          <p:nvPr>
            <p:custDataLst>
              <p:tags r:id="rId44"/>
            </p:custDataLst>
          </p:nvPr>
        </p:nvCxnSpPr>
        <p:spPr bwMode="gray">
          <a:xfrm>
            <a:off x="8099425"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0" name="Straight Connector 549">
            <a:extLst>
              <a:ext uri="{FF2B5EF4-FFF2-40B4-BE49-F238E27FC236}">
                <a16:creationId xmlns:a16="http://schemas.microsoft.com/office/drawing/2014/main" id="{EC3AB293-B86C-47D2-A9B9-84F97BA908AF}"/>
              </a:ext>
            </a:extLst>
          </p:cNvPr>
          <p:cNvCxnSpPr/>
          <p:nvPr>
            <p:custDataLst>
              <p:tags r:id="rId45"/>
            </p:custDataLst>
          </p:nvPr>
        </p:nvCxnSpPr>
        <p:spPr bwMode="gray">
          <a:xfrm>
            <a:off x="6854825"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7" name="Straight Connector 546">
            <a:extLst>
              <a:ext uri="{FF2B5EF4-FFF2-40B4-BE49-F238E27FC236}">
                <a16:creationId xmlns:a16="http://schemas.microsoft.com/office/drawing/2014/main" id="{9705C90C-34C7-489A-BA69-3C82D004EC04}"/>
              </a:ext>
            </a:extLst>
          </p:cNvPr>
          <p:cNvCxnSpPr/>
          <p:nvPr>
            <p:custDataLst>
              <p:tags r:id="rId46"/>
            </p:custDataLst>
          </p:nvPr>
        </p:nvCxnSpPr>
        <p:spPr bwMode="gray">
          <a:xfrm>
            <a:off x="6230938"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8" name="Straight Connector 547">
            <a:extLst>
              <a:ext uri="{FF2B5EF4-FFF2-40B4-BE49-F238E27FC236}">
                <a16:creationId xmlns:a16="http://schemas.microsoft.com/office/drawing/2014/main" id="{4EF11BFC-89BA-4186-8490-F7C1F92D26A1}"/>
              </a:ext>
            </a:extLst>
          </p:cNvPr>
          <p:cNvCxnSpPr/>
          <p:nvPr>
            <p:custDataLst>
              <p:tags r:id="rId47"/>
            </p:custDataLst>
          </p:nvPr>
        </p:nvCxnSpPr>
        <p:spPr bwMode="gray">
          <a:xfrm>
            <a:off x="6386513"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5" name="Straight Connector 554">
            <a:extLst>
              <a:ext uri="{FF2B5EF4-FFF2-40B4-BE49-F238E27FC236}">
                <a16:creationId xmlns:a16="http://schemas.microsoft.com/office/drawing/2014/main" id="{6FF16614-AEE2-4A6D-A718-1A6D3C209200}"/>
              </a:ext>
            </a:extLst>
          </p:cNvPr>
          <p:cNvCxnSpPr/>
          <p:nvPr>
            <p:custDataLst>
              <p:tags r:id="rId48"/>
            </p:custDataLst>
          </p:nvPr>
        </p:nvCxnSpPr>
        <p:spPr bwMode="gray">
          <a:xfrm>
            <a:off x="7789863"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9" name="Straight Connector 548">
            <a:extLst>
              <a:ext uri="{FF2B5EF4-FFF2-40B4-BE49-F238E27FC236}">
                <a16:creationId xmlns:a16="http://schemas.microsoft.com/office/drawing/2014/main" id="{A8D08FD2-A8EB-4670-ABF6-AD0F3EAB00E3}"/>
              </a:ext>
            </a:extLst>
          </p:cNvPr>
          <p:cNvCxnSpPr/>
          <p:nvPr>
            <p:custDataLst>
              <p:tags r:id="rId49"/>
            </p:custDataLst>
          </p:nvPr>
        </p:nvCxnSpPr>
        <p:spPr bwMode="gray">
          <a:xfrm>
            <a:off x="6543675"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2" name="Straight Connector 551">
            <a:extLst>
              <a:ext uri="{FF2B5EF4-FFF2-40B4-BE49-F238E27FC236}">
                <a16:creationId xmlns:a16="http://schemas.microsoft.com/office/drawing/2014/main" id="{B6793CFB-A02B-4FA8-BCF1-5BE81A8363BA}"/>
              </a:ext>
            </a:extLst>
          </p:cNvPr>
          <p:cNvCxnSpPr/>
          <p:nvPr>
            <p:custDataLst>
              <p:tags r:id="rId50"/>
            </p:custDataLst>
          </p:nvPr>
        </p:nvCxnSpPr>
        <p:spPr bwMode="gray">
          <a:xfrm>
            <a:off x="7165975" y="844550"/>
            <a:ext cx="0" cy="5337175"/>
          </a:xfrm>
          <a:prstGeom prst="line">
            <a:avLst/>
          </a:prstGeom>
          <a:ln w="9525" cap="flat" cmpd="sng" algn="ctr">
            <a:solidFill>
              <a:schemeClr val="accent6"/>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E6AC3F1-1093-4B83-A294-587D18AF837E}"/>
              </a:ext>
            </a:extLst>
          </p:cNvPr>
          <p:cNvCxnSpPr/>
          <p:nvPr>
            <p:custDataLst>
              <p:tags r:id="rId51"/>
            </p:custDataLst>
          </p:nvPr>
        </p:nvCxnSpPr>
        <p:spPr bwMode="gray">
          <a:xfrm>
            <a:off x="2933700" y="3522663"/>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5246C3F-19B1-4676-8452-BAEC4E496D86}"/>
              </a:ext>
            </a:extLst>
          </p:cNvPr>
          <p:cNvCxnSpPr/>
          <p:nvPr>
            <p:custDataLst>
              <p:tags r:id="rId52"/>
            </p:custDataLst>
          </p:nvPr>
        </p:nvCxnSpPr>
        <p:spPr bwMode="gray">
          <a:xfrm>
            <a:off x="2933700" y="5457825"/>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54A6D41-0FB2-4F56-B202-45A33DA81CAC}"/>
              </a:ext>
            </a:extLst>
          </p:cNvPr>
          <p:cNvCxnSpPr/>
          <p:nvPr>
            <p:custDataLst>
              <p:tags r:id="rId53"/>
            </p:custDataLst>
          </p:nvPr>
        </p:nvCxnSpPr>
        <p:spPr bwMode="gray">
          <a:xfrm>
            <a:off x="2933700" y="4800600"/>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9732CC1-4181-4D37-B74B-6BE5DF986197}"/>
              </a:ext>
            </a:extLst>
          </p:cNvPr>
          <p:cNvCxnSpPr/>
          <p:nvPr>
            <p:custDataLst>
              <p:tags r:id="rId54"/>
            </p:custDataLst>
          </p:nvPr>
        </p:nvCxnSpPr>
        <p:spPr bwMode="gray">
          <a:xfrm>
            <a:off x="2933700" y="1276350"/>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37ECB3E-9A88-408C-9086-6D86C8414790}"/>
              </a:ext>
            </a:extLst>
          </p:cNvPr>
          <p:cNvCxnSpPr/>
          <p:nvPr>
            <p:custDataLst>
              <p:tags r:id="rId55"/>
            </p:custDataLst>
          </p:nvPr>
        </p:nvCxnSpPr>
        <p:spPr bwMode="gray">
          <a:xfrm>
            <a:off x="2933700" y="5945188"/>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A0ED9E48-4933-4A03-A060-1A52AF4C474A}"/>
              </a:ext>
            </a:extLst>
          </p:cNvPr>
          <p:cNvCxnSpPr/>
          <p:nvPr>
            <p:custDataLst>
              <p:tags r:id="rId56"/>
            </p:custDataLst>
          </p:nvPr>
        </p:nvCxnSpPr>
        <p:spPr bwMode="gray">
          <a:xfrm>
            <a:off x="2933700" y="4076700"/>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CFA14E-55FF-4A40-B5AB-6541D1022A84}"/>
              </a:ext>
            </a:extLst>
          </p:cNvPr>
          <p:cNvCxnSpPr/>
          <p:nvPr>
            <p:custDataLst>
              <p:tags r:id="rId57"/>
            </p:custDataLst>
          </p:nvPr>
        </p:nvCxnSpPr>
        <p:spPr bwMode="gray">
          <a:xfrm>
            <a:off x="2933700" y="2225675"/>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7EF8B94-3A40-483F-A333-D87D8A907415}"/>
              </a:ext>
            </a:extLst>
          </p:cNvPr>
          <p:cNvCxnSpPr/>
          <p:nvPr>
            <p:custDataLst>
              <p:tags r:id="rId58"/>
            </p:custDataLst>
          </p:nvPr>
        </p:nvCxnSpPr>
        <p:spPr bwMode="gray">
          <a:xfrm>
            <a:off x="2933700" y="2546350"/>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5152E35-6FAF-4F26-A32C-D5733AE01E51}"/>
              </a:ext>
            </a:extLst>
          </p:cNvPr>
          <p:cNvCxnSpPr/>
          <p:nvPr>
            <p:custDataLst>
              <p:tags r:id="rId59"/>
            </p:custDataLst>
          </p:nvPr>
        </p:nvCxnSpPr>
        <p:spPr bwMode="gray">
          <a:xfrm>
            <a:off x="2933700" y="1793875"/>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BAB4692-7069-40DF-8A5E-436F2E8DC133}"/>
              </a:ext>
            </a:extLst>
          </p:cNvPr>
          <p:cNvCxnSpPr/>
          <p:nvPr>
            <p:custDataLst>
              <p:tags r:id="rId60"/>
            </p:custDataLst>
          </p:nvPr>
        </p:nvCxnSpPr>
        <p:spPr bwMode="gray">
          <a:xfrm>
            <a:off x="2933700" y="4481513"/>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3580539-0230-4330-888A-455290D0B9B3}"/>
              </a:ext>
            </a:extLst>
          </p:cNvPr>
          <p:cNvCxnSpPr/>
          <p:nvPr>
            <p:custDataLst>
              <p:tags r:id="rId61"/>
            </p:custDataLst>
          </p:nvPr>
        </p:nvCxnSpPr>
        <p:spPr bwMode="gray">
          <a:xfrm>
            <a:off x="2933700" y="3033713"/>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68ABE22-5FC1-4EE9-BD4D-D58B3A373213}"/>
              </a:ext>
            </a:extLst>
          </p:cNvPr>
          <p:cNvCxnSpPr/>
          <p:nvPr>
            <p:custDataLst>
              <p:tags r:id="rId62"/>
            </p:custDataLst>
          </p:nvPr>
        </p:nvCxnSpPr>
        <p:spPr bwMode="gray">
          <a:xfrm>
            <a:off x="2933700" y="3757613"/>
            <a:ext cx="603567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87DFC45E-BEB7-4CC7-A90C-E199980B440C}"/>
              </a:ext>
            </a:extLst>
          </p:cNvPr>
          <p:cNvCxnSpPr/>
          <p:nvPr>
            <p:custDataLst>
              <p:tags r:id="rId63"/>
            </p:custDataLst>
          </p:nvPr>
        </p:nvCxnSpPr>
        <p:spPr bwMode="gray">
          <a:xfrm>
            <a:off x="2933700" y="6181725"/>
            <a:ext cx="603567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1EBBCDF4-525C-490D-867D-26B4D8E24AA7}"/>
              </a:ext>
            </a:extLst>
          </p:cNvPr>
          <p:cNvCxnSpPr/>
          <p:nvPr>
            <p:custDataLst>
              <p:tags r:id="rId64"/>
            </p:custDataLst>
          </p:nvPr>
        </p:nvCxnSpPr>
        <p:spPr bwMode="gray">
          <a:xfrm>
            <a:off x="2933700" y="844550"/>
            <a:ext cx="6035675"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8EF7AEF2-03D6-4D9A-A017-85C64EF2D95E}"/>
              </a:ext>
            </a:extLst>
          </p:cNvPr>
          <p:cNvCxnSpPr/>
          <p:nvPr>
            <p:custDataLst>
              <p:tags r:id="rId65"/>
            </p:custDataLst>
          </p:nvPr>
        </p:nvCxnSpPr>
        <p:spPr bwMode="gray">
          <a:xfrm>
            <a:off x="6076950" y="915988"/>
            <a:ext cx="777875"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7" name="Straight Connector 536">
            <a:extLst>
              <a:ext uri="{FF2B5EF4-FFF2-40B4-BE49-F238E27FC236}">
                <a16:creationId xmlns:a16="http://schemas.microsoft.com/office/drawing/2014/main" id="{B1973697-8B8B-45EB-81B9-579C038899E2}"/>
              </a:ext>
            </a:extLst>
          </p:cNvPr>
          <p:cNvCxnSpPr/>
          <p:nvPr>
            <p:custDataLst>
              <p:tags r:id="rId66"/>
            </p:custDataLst>
          </p:nvPr>
        </p:nvCxnSpPr>
        <p:spPr bwMode="gray">
          <a:xfrm>
            <a:off x="6543675" y="3594100"/>
            <a:ext cx="465138"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4" name="Straight Connector 403">
            <a:extLst>
              <a:ext uri="{FF2B5EF4-FFF2-40B4-BE49-F238E27FC236}">
                <a16:creationId xmlns:a16="http://schemas.microsoft.com/office/drawing/2014/main" id="{BE41C8DC-D2BB-4F98-91C3-E6DEAECE9774}"/>
              </a:ext>
            </a:extLst>
          </p:cNvPr>
          <p:cNvCxnSpPr/>
          <p:nvPr>
            <p:custDataLst>
              <p:tags r:id="rId67"/>
            </p:custDataLst>
          </p:nvPr>
        </p:nvCxnSpPr>
        <p:spPr bwMode="gray">
          <a:xfrm>
            <a:off x="5767387" y="1349375"/>
            <a:ext cx="463550"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3" name="Straight Connector 562">
            <a:extLst>
              <a:ext uri="{FF2B5EF4-FFF2-40B4-BE49-F238E27FC236}">
                <a16:creationId xmlns:a16="http://schemas.microsoft.com/office/drawing/2014/main" id="{253BD11C-C26E-498D-8A3E-5CFA6C658B28}"/>
              </a:ext>
            </a:extLst>
          </p:cNvPr>
          <p:cNvCxnSpPr/>
          <p:nvPr>
            <p:custDataLst>
              <p:tags r:id="rId68"/>
            </p:custDataLst>
          </p:nvPr>
        </p:nvCxnSpPr>
        <p:spPr bwMode="gray">
          <a:xfrm>
            <a:off x="7789863" y="4873625"/>
            <a:ext cx="465138" cy="0"/>
          </a:xfrm>
          <a:prstGeom prst="line">
            <a:avLst/>
          </a:prstGeom>
          <a:ln w="38100" cap="flat" cmpd="sng" algn="ctr">
            <a:solidFill>
              <a:srgbClr val="CCCC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2" name="Straight Connector 491">
            <a:extLst>
              <a:ext uri="{FF2B5EF4-FFF2-40B4-BE49-F238E27FC236}">
                <a16:creationId xmlns:a16="http://schemas.microsoft.com/office/drawing/2014/main" id="{592D9714-9151-4116-A336-EBAB89312BDF}"/>
              </a:ext>
            </a:extLst>
          </p:cNvPr>
          <p:cNvCxnSpPr/>
          <p:nvPr>
            <p:custDataLst>
              <p:tags r:id="rId69"/>
            </p:custDataLst>
          </p:nvPr>
        </p:nvCxnSpPr>
        <p:spPr bwMode="gray">
          <a:xfrm>
            <a:off x="5764213" y="2298700"/>
            <a:ext cx="4667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6" name="Straight Connector 565">
            <a:extLst>
              <a:ext uri="{FF2B5EF4-FFF2-40B4-BE49-F238E27FC236}">
                <a16:creationId xmlns:a16="http://schemas.microsoft.com/office/drawing/2014/main" id="{62B0474D-547A-4C66-AB45-12CA660E38A2}"/>
              </a:ext>
            </a:extLst>
          </p:cNvPr>
          <p:cNvCxnSpPr/>
          <p:nvPr>
            <p:custDataLst>
              <p:tags r:id="rId70"/>
            </p:custDataLst>
          </p:nvPr>
        </p:nvCxnSpPr>
        <p:spPr bwMode="gray">
          <a:xfrm>
            <a:off x="6854825" y="5529263"/>
            <a:ext cx="622300" cy="0"/>
          </a:xfrm>
          <a:prstGeom prst="line">
            <a:avLst/>
          </a:prstGeom>
          <a:ln w="38100" cap="flat" cmpd="sng" algn="ctr">
            <a:solidFill>
              <a:schemeClr val="folHlink"/>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2F0EFB50-B955-4C49-8C61-C1C5B08763F5}"/>
              </a:ext>
            </a:extLst>
          </p:cNvPr>
          <p:cNvCxnSpPr/>
          <p:nvPr>
            <p:custDataLst>
              <p:tags r:id="rId71"/>
            </p:custDataLst>
          </p:nvPr>
        </p:nvCxnSpPr>
        <p:spPr bwMode="gray">
          <a:xfrm>
            <a:off x="5453063" y="915988"/>
            <a:ext cx="62230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0" name="Straight Connector 469">
            <a:extLst>
              <a:ext uri="{FF2B5EF4-FFF2-40B4-BE49-F238E27FC236}">
                <a16:creationId xmlns:a16="http://schemas.microsoft.com/office/drawing/2014/main" id="{C348CCEB-B682-42AE-9A5E-6FE5FAA2C10F}"/>
              </a:ext>
            </a:extLst>
          </p:cNvPr>
          <p:cNvCxnSpPr/>
          <p:nvPr>
            <p:custDataLst>
              <p:tags r:id="rId72"/>
            </p:custDataLst>
          </p:nvPr>
        </p:nvCxnSpPr>
        <p:spPr bwMode="gray">
          <a:xfrm>
            <a:off x="6856413" y="4552950"/>
            <a:ext cx="46672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5340C0A-6E16-44DA-B62A-185E961C7164}"/>
              </a:ext>
            </a:extLst>
          </p:cNvPr>
          <p:cNvCxnSpPr/>
          <p:nvPr>
            <p:custDataLst>
              <p:tags r:id="rId73"/>
            </p:custDataLst>
          </p:nvPr>
        </p:nvCxnSpPr>
        <p:spPr bwMode="gray">
          <a:xfrm>
            <a:off x="7008813" y="6018213"/>
            <a:ext cx="62388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6" name="Straight Connector 535">
            <a:extLst>
              <a:ext uri="{FF2B5EF4-FFF2-40B4-BE49-F238E27FC236}">
                <a16:creationId xmlns:a16="http://schemas.microsoft.com/office/drawing/2014/main" id="{40447ECC-052A-4711-A105-D7A066EAA75E}"/>
              </a:ext>
            </a:extLst>
          </p:cNvPr>
          <p:cNvCxnSpPr/>
          <p:nvPr>
            <p:custDataLst>
              <p:tags r:id="rId74"/>
            </p:custDataLst>
          </p:nvPr>
        </p:nvCxnSpPr>
        <p:spPr bwMode="gray">
          <a:xfrm>
            <a:off x="6230938" y="3594100"/>
            <a:ext cx="312738"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41009964-A1AB-431D-AAFE-16700AD96C99}"/>
              </a:ext>
            </a:extLst>
          </p:cNvPr>
          <p:cNvCxnSpPr/>
          <p:nvPr>
            <p:custDataLst>
              <p:tags r:id="rId75"/>
            </p:custDataLst>
          </p:nvPr>
        </p:nvCxnSpPr>
        <p:spPr bwMode="gray">
          <a:xfrm>
            <a:off x="5764213" y="1865313"/>
            <a:ext cx="698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2" name="Straight Connector 561">
            <a:extLst>
              <a:ext uri="{FF2B5EF4-FFF2-40B4-BE49-F238E27FC236}">
                <a16:creationId xmlns:a16="http://schemas.microsoft.com/office/drawing/2014/main" id="{E516387A-A48D-42BF-949A-FE3E725772E4}"/>
              </a:ext>
            </a:extLst>
          </p:cNvPr>
          <p:cNvCxnSpPr/>
          <p:nvPr>
            <p:custDataLst>
              <p:tags r:id="rId76"/>
            </p:custDataLst>
          </p:nvPr>
        </p:nvCxnSpPr>
        <p:spPr bwMode="gray">
          <a:xfrm>
            <a:off x="6854825" y="4873625"/>
            <a:ext cx="935038" cy="0"/>
          </a:xfrm>
          <a:prstGeom prst="line">
            <a:avLst/>
          </a:prstGeom>
          <a:ln w="38100" cap="flat" cmpd="sng" algn="ctr">
            <a:solidFill>
              <a:schemeClr val="folHlink"/>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3" name="Straight Connector 402">
            <a:extLst>
              <a:ext uri="{FF2B5EF4-FFF2-40B4-BE49-F238E27FC236}">
                <a16:creationId xmlns:a16="http://schemas.microsoft.com/office/drawing/2014/main" id="{53662A4E-C2D0-4FB2-A3D0-2CCF60BF4F06}"/>
              </a:ext>
            </a:extLst>
          </p:cNvPr>
          <p:cNvCxnSpPr/>
          <p:nvPr>
            <p:custDataLst>
              <p:tags r:id="rId77"/>
            </p:custDataLst>
          </p:nvPr>
        </p:nvCxnSpPr>
        <p:spPr bwMode="gray">
          <a:xfrm>
            <a:off x="5453063" y="1349375"/>
            <a:ext cx="309563"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6" name="Straight Connector 425">
            <a:extLst>
              <a:ext uri="{FF2B5EF4-FFF2-40B4-BE49-F238E27FC236}">
                <a16:creationId xmlns:a16="http://schemas.microsoft.com/office/drawing/2014/main" id="{F4E11A4B-FB50-440A-8996-E113B57600DC}"/>
              </a:ext>
            </a:extLst>
          </p:cNvPr>
          <p:cNvCxnSpPr/>
          <p:nvPr>
            <p:custDataLst>
              <p:tags r:id="rId78"/>
            </p:custDataLst>
          </p:nvPr>
        </p:nvCxnSpPr>
        <p:spPr bwMode="gray">
          <a:xfrm>
            <a:off x="5922962" y="2617788"/>
            <a:ext cx="4635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4" name="Straight Connector 513">
            <a:extLst>
              <a:ext uri="{FF2B5EF4-FFF2-40B4-BE49-F238E27FC236}">
                <a16:creationId xmlns:a16="http://schemas.microsoft.com/office/drawing/2014/main" id="{DC354B3A-E587-4EE0-86B4-7D75ABD9F8C2}"/>
              </a:ext>
            </a:extLst>
          </p:cNvPr>
          <p:cNvCxnSpPr/>
          <p:nvPr>
            <p:custDataLst>
              <p:tags r:id="rId79"/>
            </p:custDataLst>
          </p:nvPr>
        </p:nvCxnSpPr>
        <p:spPr bwMode="gray">
          <a:xfrm>
            <a:off x="5918200" y="3106738"/>
            <a:ext cx="625475"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8" name="Straight Connector 447">
            <a:extLst>
              <a:ext uri="{FF2B5EF4-FFF2-40B4-BE49-F238E27FC236}">
                <a16:creationId xmlns:a16="http://schemas.microsoft.com/office/drawing/2014/main" id="{57323C95-D9DC-4D0B-AF0F-84C78E263544}"/>
              </a:ext>
            </a:extLst>
          </p:cNvPr>
          <p:cNvCxnSpPr/>
          <p:nvPr>
            <p:custDataLst>
              <p:tags r:id="rId80"/>
            </p:custDataLst>
          </p:nvPr>
        </p:nvCxnSpPr>
        <p:spPr bwMode="gray">
          <a:xfrm>
            <a:off x="6543675" y="3829050"/>
            <a:ext cx="311150" cy="0"/>
          </a:xfrm>
          <a:prstGeom prst="line">
            <a:avLst/>
          </a:prstGeom>
          <a:ln w="38100" cap="flat" cmpd="sng" algn="ctr">
            <a:solidFill>
              <a:schemeClr val="accent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9" name="Straight Connector 558">
            <a:extLst>
              <a:ext uri="{FF2B5EF4-FFF2-40B4-BE49-F238E27FC236}">
                <a16:creationId xmlns:a16="http://schemas.microsoft.com/office/drawing/2014/main" id="{49547550-F1B4-4F0A-B485-A082B6C1965B}"/>
              </a:ext>
            </a:extLst>
          </p:cNvPr>
          <p:cNvCxnSpPr/>
          <p:nvPr>
            <p:custDataLst>
              <p:tags r:id="rId81"/>
            </p:custDataLst>
          </p:nvPr>
        </p:nvCxnSpPr>
        <p:spPr bwMode="gray">
          <a:xfrm>
            <a:off x="6543675" y="4149725"/>
            <a:ext cx="622300" cy="0"/>
          </a:xfrm>
          <a:prstGeom prst="line">
            <a:avLst/>
          </a:prstGeom>
          <a:ln w="38100" cap="flat" cmpd="sng" algn="ctr">
            <a:solidFill>
              <a:schemeClr val="folHlink"/>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7" name="Text Placeholder 2">
            <a:extLst>
              <a:ext uri="{FF2B5EF4-FFF2-40B4-BE49-F238E27FC236}">
                <a16:creationId xmlns:a16="http://schemas.microsoft.com/office/drawing/2014/main" id="{544E11DA-5161-40B2-84A5-C30CA4169B4D}"/>
              </a:ext>
            </a:extLst>
          </p:cNvPr>
          <p:cNvSpPr>
            <a:spLocks noGrp="1"/>
          </p:cNvSpPr>
          <p:nvPr>
            <p:custDataLst>
              <p:tags r:id="rId82"/>
            </p:custDataLst>
          </p:nvPr>
        </p:nvSpPr>
        <p:spPr bwMode="auto">
          <a:xfrm>
            <a:off x="8283574" y="4835525"/>
            <a:ext cx="508000"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Field experience</a:t>
            </a:r>
          </a:p>
        </p:txBody>
      </p:sp>
      <p:sp>
        <p:nvSpPr>
          <p:cNvPr id="312" name="Text Placeholder 2">
            <a:extLst>
              <a:ext uri="{FF2B5EF4-FFF2-40B4-BE49-F238E27FC236}">
                <a16:creationId xmlns:a16="http://schemas.microsoft.com/office/drawing/2014/main" id="{F4A0B390-1749-4642-AD77-B9619E0628A4}"/>
              </a:ext>
            </a:extLst>
          </p:cNvPr>
          <p:cNvSpPr>
            <a:spLocks noGrp="1"/>
          </p:cNvSpPr>
          <p:nvPr>
            <p:custDataLst>
              <p:tags r:id="rId83"/>
            </p:custDataLst>
          </p:nvPr>
        </p:nvSpPr>
        <p:spPr bwMode="auto">
          <a:xfrm>
            <a:off x="2933700" y="877888"/>
            <a:ext cx="2490788" cy="3651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Ability to use drop-down menus, radio buttons and very simple sequential </a:t>
            </a:r>
            <a:br>
              <a:rPr lang="en-US" altLang="en-US" sz="550" dirty="0"/>
            </a:br>
            <a:r>
              <a:rPr lang="en-US" altLang="en-US" sz="550" dirty="0"/>
              <a:t>flows (that show % complete) to conduct move-in process tasks via Web</a:t>
            </a:r>
          </a:p>
          <a:p>
            <a:pPr marL="1587" lvl="1" indent="0">
              <a:buNone/>
            </a:pPr>
            <a:endParaRPr lang="en-US" altLang="en-US" sz="650" dirty="0"/>
          </a:p>
          <a:p>
            <a:pPr marL="1587" lvl="1" indent="0">
              <a:buNone/>
            </a:pPr>
            <a:endParaRPr lang="en-US" altLang="en-US" sz="650" dirty="0"/>
          </a:p>
        </p:txBody>
      </p:sp>
      <p:sp>
        <p:nvSpPr>
          <p:cNvPr id="297" name="Text Placeholder 2">
            <a:extLst>
              <a:ext uri="{FF2B5EF4-FFF2-40B4-BE49-F238E27FC236}">
                <a16:creationId xmlns:a16="http://schemas.microsoft.com/office/drawing/2014/main" id="{AF2C6C07-E4BB-4497-A3D5-603CBBBB51F4}"/>
              </a:ext>
            </a:extLst>
          </p:cNvPr>
          <p:cNvSpPr>
            <a:spLocks noGrp="1"/>
          </p:cNvSpPr>
          <p:nvPr>
            <p:custDataLst>
              <p:tags r:id="rId84"/>
            </p:custDataLst>
          </p:nvPr>
        </p:nvSpPr>
        <p:spPr bwMode="auto">
          <a:xfrm>
            <a:off x="8283575" y="1827213"/>
            <a:ext cx="363538"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Self-service</a:t>
            </a:r>
          </a:p>
        </p:txBody>
      </p:sp>
      <p:sp>
        <p:nvSpPr>
          <p:cNvPr id="361" name="Text Placeholder 2">
            <a:extLst>
              <a:ext uri="{FF2B5EF4-FFF2-40B4-BE49-F238E27FC236}">
                <a16:creationId xmlns:a16="http://schemas.microsoft.com/office/drawing/2014/main" id="{CA586DB5-C085-4BED-87D0-FDE6B1946F50}"/>
              </a:ext>
            </a:extLst>
          </p:cNvPr>
          <p:cNvSpPr>
            <a:spLocks noGrp="1"/>
          </p:cNvSpPr>
          <p:nvPr>
            <p:custDataLst>
              <p:tags r:id="rId85"/>
            </p:custDataLst>
          </p:nvPr>
        </p:nvSpPr>
        <p:spPr bwMode="auto">
          <a:xfrm>
            <a:off x="8283574" y="5491163"/>
            <a:ext cx="508000"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Field experience</a:t>
            </a:r>
          </a:p>
        </p:txBody>
      </p:sp>
      <p:sp>
        <p:nvSpPr>
          <p:cNvPr id="311" name="Text Placeholder 2">
            <a:extLst>
              <a:ext uri="{FF2B5EF4-FFF2-40B4-BE49-F238E27FC236}">
                <a16:creationId xmlns:a16="http://schemas.microsoft.com/office/drawing/2014/main" id="{97686ED6-AE58-474B-987C-524B0EA8B76A}"/>
              </a:ext>
            </a:extLst>
          </p:cNvPr>
          <p:cNvSpPr>
            <a:spLocks noGrp="1"/>
          </p:cNvSpPr>
          <p:nvPr>
            <p:custDataLst>
              <p:tags r:id="rId86"/>
            </p:custDataLst>
          </p:nvPr>
        </p:nvSpPr>
        <p:spPr bwMode="auto">
          <a:xfrm>
            <a:off x="8283575" y="5980113"/>
            <a:ext cx="6699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Predictive &amp; proactive</a:t>
            </a:r>
          </a:p>
        </p:txBody>
      </p:sp>
      <p:sp>
        <p:nvSpPr>
          <p:cNvPr id="325" name="Text Placeholder 2">
            <a:extLst>
              <a:ext uri="{FF2B5EF4-FFF2-40B4-BE49-F238E27FC236}">
                <a16:creationId xmlns:a16="http://schemas.microsoft.com/office/drawing/2014/main" id="{DFDC67C0-7938-4059-9745-D76AFE38DB80}"/>
              </a:ext>
            </a:extLst>
          </p:cNvPr>
          <p:cNvSpPr>
            <a:spLocks noGrp="1"/>
          </p:cNvSpPr>
          <p:nvPr>
            <p:custDataLst>
              <p:tags r:id="rId87"/>
            </p:custDataLst>
          </p:nvPr>
        </p:nvSpPr>
        <p:spPr bwMode="auto">
          <a:xfrm>
            <a:off x="2933700" y="2260600"/>
            <a:ext cx="2324100"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Some degree or initial steps of the move process for C&amp;I customers </a:t>
            </a:r>
            <a:br>
              <a:rPr lang="en-US" altLang="en-US" sz="550" dirty="0"/>
            </a:br>
            <a:r>
              <a:rPr lang="en-US" altLang="en-US" sz="550" dirty="0"/>
              <a:t>could be complete through self-service, even if the customer would</a:t>
            </a:r>
            <a:br>
              <a:rPr lang="en-US" altLang="en-US" sz="550" dirty="0"/>
            </a:br>
            <a:r>
              <a:rPr lang="en-US" altLang="en-US" sz="550" dirty="0"/>
              <a:t>need to speak to a human afterward</a:t>
            </a:r>
          </a:p>
        </p:txBody>
      </p:sp>
      <p:sp>
        <p:nvSpPr>
          <p:cNvPr id="264" name="Text Placeholder 2">
            <a:extLst>
              <a:ext uri="{FF2B5EF4-FFF2-40B4-BE49-F238E27FC236}">
                <a16:creationId xmlns:a16="http://schemas.microsoft.com/office/drawing/2014/main" id="{2841A2A2-FF74-4B4A-95DE-2526CC2B6BCC}"/>
              </a:ext>
            </a:extLst>
          </p:cNvPr>
          <p:cNvSpPr>
            <a:spLocks noGrp="1"/>
          </p:cNvSpPr>
          <p:nvPr>
            <p:custDataLst>
              <p:tags r:id="rId88"/>
            </p:custDataLst>
          </p:nvPr>
        </p:nvSpPr>
        <p:spPr bwMode="auto">
          <a:xfrm>
            <a:off x="2933700" y="728663"/>
            <a:ext cx="2468563"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b="1" dirty="0">
                <a:solidFill>
                  <a:schemeClr val="accent3"/>
                </a:solidFill>
                <a:sym typeface="+mn-lt"/>
              </a:rPr>
              <a:t>Move-in/move-out-specific example                                                                    </a:t>
            </a:r>
          </a:p>
        </p:txBody>
      </p:sp>
      <p:sp>
        <p:nvSpPr>
          <p:cNvPr id="265" name="Text Placeholder 2">
            <a:extLst>
              <a:ext uri="{FF2B5EF4-FFF2-40B4-BE49-F238E27FC236}">
                <a16:creationId xmlns:a16="http://schemas.microsoft.com/office/drawing/2014/main" id="{F0683706-D0AB-459D-A546-BFFC801B5DD3}"/>
              </a:ext>
            </a:extLst>
          </p:cNvPr>
          <p:cNvSpPr>
            <a:spLocks noGrp="1"/>
          </p:cNvSpPr>
          <p:nvPr>
            <p:custDataLst>
              <p:tags r:id="rId89"/>
            </p:custDataLst>
          </p:nvPr>
        </p:nvSpPr>
        <p:spPr bwMode="auto">
          <a:xfrm>
            <a:off x="8283575" y="560388"/>
            <a:ext cx="685800"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b="1" dirty="0">
                <a:solidFill>
                  <a:schemeClr val="accent3"/>
                </a:solidFill>
                <a:sym typeface="+mn-lt"/>
              </a:rPr>
              <a:t>Source (i.e., which </a:t>
            </a:r>
            <a:br>
              <a:rPr lang="en-US" altLang="en-US" sz="550" b="1" dirty="0">
                <a:solidFill>
                  <a:schemeClr val="accent3"/>
                </a:solidFill>
                <a:sym typeface="+mn-lt"/>
              </a:rPr>
            </a:br>
            <a:r>
              <a:rPr lang="en-US" altLang="en-US" sz="550" b="1" dirty="0">
                <a:solidFill>
                  <a:schemeClr val="accent3"/>
                </a:solidFill>
                <a:sym typeface="+mn-lt"/>
              </a:rPr>
              <a:t>"package" does this </a:t>
            </a:r>
            <a:br>
              <a:rPr lang="en-US" altLang="en-US" sz="550" b="1" dirty="0">
                <a:solidFill>
                  <a:schemeClr val="accent3"/>
                </a:solidFill>
                <a:sym typeface="+mn-lt"/>
              </a:rPr>
            </a:br>
            <a:r>
              <a:rPr lang="en-US" altLang="en-US" sz="550" b="1" dirty="0">
                <a:solidFill>
                  <a:schemeClr val="accent3"/>
                </a:solidFill>
                <a:sym typeface="+mn-lt"/>
              </a:rPr>
              <a:t>activity come from?)</a:t>
            </a:r>
          </a:p>
        </p:txBody>
      </p:sp>
      <p:sp>
        <p:nvSpPr>
          <p:cNvPr id="330" name="Text Placeholder 2">
            <a:extLst>
              <a:ext uri="{FF2B5EF4-FFF2-40B4-BE49-F238E27FC236}">
                <a16:creationId xmlns:a16="http://schemas.microsoft.com/office/drawing/2014/main" id="{8028D789-0A78-4740-81F3-AC1AD7560930}"/>
              </a:ext>
            </a:extLst>
          </p:cNvPr>
          <p:cNvSpPr>
            <a:spLocks noGrp="1"/>
          </p:cNvSpPr>
          <p:nvPr>
            <p:custDataLst>
              <p:tags r:id="rId90"/>
            </p:custDataLst>
          </p:nvPr>
        </p:nvSpPr>
        <p:spPr bwMode="auto">
          <a:xfrm>
            <a:off x="8283575" y="3556000"/>
            <a:ext cx="3651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C&amp;I support</a:t>
            </a:r>
          </a:p>
        </p:txBody>
      </p:sp>
      <p:sp>
        <p:nvSpPr>
          <p:cNvPr id="327" name="Text Placeholder 2">
            <a:extLst>
              <a:ext uri="{FF2B5EF4-FFF2-40B4-BE49-F238E27FC236}">
                <a16:creationId xmlns:a16="http://schemas.microsoft.com/office/drawing/2014/main" id="{1F9DCF37-BF29-4FF1-BB41-605C246458CA}"/>
              </a:ext>
            </a:extLst>
          </p:cNvPr>
          <p:cNvSpPr>
            <a:spLocks noGrp="1"/>
          </p:cNvSpPr>
          <p:nvPr>
            <p:custDataLst>
              <p:tags r:id="rId91"/>
            </p:custDataLst>
          </p:nvPr>
        </p:nvSpPr>
        <p:spPr bwMode="auto">
          <a:xfrm>
            <a:off x="2933700" y="3068638"/>
            <a:ext cx="2417763" cy="420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Ameren will benefit from getting new customers (i.e., moving into the </a:t>
            </a:r>
            <a:br>
              <a:rPr lang="en-US" altLang="en-US" sz="550" dirty="0"/>
            </a:br>
            <a:r>
              <a:rPr lang="en-US" altLang="en-US" sz="550" dirty="0"/>
              <a:t>service territory or transferring service) signed up for beneficial </a:t>
            </a:r>
            <a:br>
              <a:rPr lang="en-US" altLang="en-US" sz="550" dirty="0"/>
            </a:br>
            <a:r>
              <a:rPr lang="en-US" altLang="en-US" sz="550" dirty="0"/>
              <a:t>programs (simple example: </a:t>
            </a:r>
            <a:r>
              <a:rPr lang="en-US" altLang="en-US" sz="550" dirty="0" err="1"/>
              <a:t>eBill</a:t>
            </a:r>
            <a:r>
              <a:rPr lang="en-US" altLang="en-US" sz="550" dirty="0"/>
              <a:t>) - and automated/smart campaign </a:t>
            </a:r>
            <a:br>
              <a:rPr lang="en-US" altLang="en-US" sz="550" dirty="0"/>
            </a:br>
            <a:r>
              <a:rPr lang="en-US" altLang="en-US" sz="550" dirty="0"/>
              <a:t>management systems can help make sure the opportunity is captured in </a:t>
            </a:r>
            <a:br>
              <a:rPr lang="en-US" altLang="en-US" sz="550" dirty="0"/>
            </a:br>
            <a:r>
              <a:rPr lang="en-US" altLang="en-US" sz="550" dirty="0"/>
              <a:t>a timely way</a:t>
            </a:r>
          </a:p>
        </p:txBody>
      </p:sp>
      <p:sp>
        <p:nvSpPr>
          <p:cNvPr id="315" name="Text Placeholder 2">
            <a:extLst>
              <a:ext uri="{FF2B5EF4-FFF2-40B4-BE49-F238E27FC236}">
                <a16:creationId xmlns:a16="http://schemas.microsoft.com/office/drawing/2014/main" id="{5592F20F-8AA4-4D8F-A861-52208C11F57E}"/>
              </a:ext>
            </a:extLst>
          </p:cNvPr>
          <p:cNvSpPr>
            <a:spLocks noGrp="1"/>
          </p:cNvSpPr>
          <p:nvPr>
            <p:custDataLst>
              <p:tags r:id="rId92"/>
            </p:custDataLst>
          </p:nvPr>
        </p:nvSpPr>
        <p:spPr bwMode="auto">
          <a:xfrm>
            <a:off x="8283575" y="1311275"/>
            <a:ext cx="363538"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Self-service</a:t>
            </a:r>
          </a:p>
        </p:txBody>
      </p:sp>
      <p:sp>
        <p:nvSpPr>
          <p:cNvPr id="328" name="Text Placeholder 2">
            <a:extLst>
              <a:ext uri="{FF2B5EF4-FFF2-40B4-BE49-F238E27FC236}">
                <a16:creationId xmlns:a16="http://schemas.microsoft.com/office/drawing/2014/main" id="{3828FAD8-C8D4-40CE-BAEF-8BC3226E2C33}"/>
              </a:ext>
            </a:extLst>
          </p:cNvPr>
          <p:cNvSpPr>
            <a:spLocks noGrp="1"/>
          </p:cNvSpPr>
          <p:nvPr>
            <p:custDataLst>
              <p:tags r:id="rId93"/>
            </p:custDataLst>
          </p:nvPr>
        </p:nvSpPr>
        <p:spPr bwMode="auto">
          <a:xfrm>
            <a:off x="8283575" y="3068638"/>
            <a:ext cx="657225"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Personalized </a:t>
            </a:r>
            <a:br>
              <a:rPr lang="en-US" altLang="en-US" sz="550" dirty="0"/>
            </a:br>
            <a:r>
              <a:rPr lang="en-US" altLang="en-US" sz="550" dirty="0"/>
              <a:t>marketing technology</a:t>
            </a:r>
          </a:p>
        </p:txBody>
      </p:sp>
      <p:sp>
        <p:nvSpPr>
          <p:cNvPr id="333" name="Text Placeholder 2">
            <a:extLst>
              <a:ext uri="{FF2B5EF4-FFF2-40B4-BE49-F238E27FC236}">
                <a16:creationId xmlns:a16="http://schemas.microsoft.com/office/drawing/2014/main" id="{0B4EEF1C-9BD6-4153-A25A-FF266B67E4FE}"/>
              </a:ext>
            </a:extLst>
          </p:cNvPr>
          <p:cNvSpPr>
            <a:spLocks noGrp="1"/>
          </p:cNvSpPr>
          <p:nvPr>
            <p:custDataLst>
              <p:tags r:id="rId94"/>
            </p:custDataLst>
          </p:nvPr>
        </p:nvSpPr>
        <p:spPr bwMode="auto">
          <a:xfrm>
            <a:off x="2933700" y="4111625"/>
            <a:ext cx="2427288" cy="33655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Customers who are moving in could be shown different content on the </a:t>
            </a:r>
            <a:br>
              <a:rPr lang="en-US" altLang="en-US" sz="550" dirty="0"/>
            </a:br>
            <a:r>
              <a:rPr lang="en-US" altLang="en-US" sz="550" dirty="0"/>
              <a:t>Web site (e.g., "Welcome to Ameren") from what is shown to existing </a:t>
            </a:r>
            <a:br>
              <a:rPr lang="en-US" altLang="en-US" sz="550" dirty="0"/>
            </a:br>
            <a:r>
              <a:rPr lang="en-US" altLang="en-US" sz="550" dirty="0"/>
              <a:t>customers (e.g., "Thank you for being a customer for X years")</a:t>
            </a:r>
          </a:p>
          <a:p>
            <a:pPr lvl="1"/>
            <a:endParaRPr lang="en-US" altLang="en-US" sz="550" dirty="0"/>
          </a:p>
        </p:txBody>
      </p:sp>
      <p:sp>
        <p:nvSpPr>
          <p:cNvPr id="296" name="Text Placeholder 2">
            <a:extLst>
              <a:ext uri="{FF2B5EF4-FFF2-40B4-BE49-F238E27FC236}">
                <a16:creationId xmlns:a16="http://schemas.microsoft.com/office/drawing/2014/main" id="{5FDDA8FE-2453-4629-8E85-6A874BD31D76}"/>
              </a:ext>
            </a:extLst>
          </p:cNvPr>
          <p:cNvSpPr>
            <a:spLocks noGrp="1"/>
          </p:cNvSpPr>
          <p:nvPr>
            <p:custDataLst>
              <p:tags r:id="rId95"/>
            </p:custDataLst>
          </p:nvPr>
        </p:nvSpPr>
        <p:spPr bwMode="auto">
          <a:xfrm>
            <a:off x="2933700" y="1827213"/>
            <a:ext cx="2347913" cy="3651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Customers who are having trouble completing the move-in/move-out </a:t>
            </a:r>
            <a:br>
              <a:rPr lang="en-US" altLang="en-US" sz="550" dirty="0"/>
            </a:br>
            <a:r>
              <a:rPr lang="en-US" altLang="en-US" sz="550" dirty="0"/>
              <a:t>process via self-service can use chatbots to answer questions</a:t>
            </a:r>
          </a:p>
          <a:p>
            <a:pPr lvl="1"/>
            <a:endParaRPr lang="en-US" altLang="en-US" sz="650" dirty="0"/>
          </a:p>
          <a:p>
            <a:pPr lvl="1"/>
            <a:endParaRPr lang="en-US" altLang="en-US" sz="650" dirty="0"/>
          </a:p>
        </p:txBody>
      </p:sp>
      <p:sp>
        <p:nvSpPr>
          <p:cNvPr id="326" name="Text Placeholder 2">
            <a:extLst>
              <a:ext uri="{FF2B5EF4-FFF2-40B4-BE49-F238E27FC236}">
                <a16:creationId xmlns:a16="http://schemas.microsoft.com/office/drawing/2014/main" id="{6B1A6ED5-9EEF-4B7C-9A3C-04DC416DDFB4}"/>
              </a:ext>
            </a:extLst>
          </p:cNvPr>
          <p:cNvSpPr>
            <a:spLocks noGrp="1"/>
          </p:cNvSpPr>
          <p:nvPr>
            <p:custDataLst>
              <p:tags r:id="rId96"/>
            </p:custDataLst>
          </p:nvPr>
        </p:nvSpPr>
        <p:spPr bwMode="auto">
          <a:xfrm>
            <a:off x="8283575" y="2260600"/>
            <a:ext cx="3651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a:t>C&amp;I support</a:t>
            </a:r>
          </a:p>
        </p:txBody>
      </p:sp>
      <p:sp>
        <p:nvSpPr>
          <p:cNvPr id="310" name="Text Placeholder 2">
            <a:extLst>
              <a:ext uri="{FF2B5EF4-FFF2-40B4-BE49-F238E27FC236}">
                <a16:creationId xmlns:a16="http://schemas.microsoft.com/office/drawing/2014/main" id="{2C5F50B5-0A81-43E3-8A3A-D716B305E244}"/>
              </a:ext>
            </a:extLst>
          </p:cNvPr>
          <p:cNvSpPr>
            <a:spLocks noGrp="1"/>
          </p:cNvSpPr>
          <p:nvPr>
            <p:custDataLst>
              <p:tags r:id="rId97"/>
            </p:custDataLst>
          </p:nvPr>
        </p:nvSpPr>
        <p:spPr bwMode="auto">
          <a:xfrm>
            <a:off x="2933700" y="5980113"/>
            <a:ext cx="2220913"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Ameren could predict when customers are moving by using third </a:t>
            </a:r>
            <a:br>
              <a:rPr lang="en-US" altLang="en-US" sz="550" dirty="0"/>
            </a:br>
            <a:r>
              <a:rPr lang="en-US" altLang="en-US" sz="550" dirty="0"/>
              <a:t>party (e.g., USPS, real estate market) data</a:t>
            </a:r>
          </a:p>
        </p:txBody>
      </p:sp>
      <p:sp>
        <p:nvSpPr>
          <p:cNvPr id="314" name="Text Placeholder 2">
            <a:extLst>
              <a:ext uri="{FF2B5EF4-FFF2-40B4-BE49-F238E27FC236}">
                <a16:creationId xmlns:a16="http://schemas.microsoft.com/office/drawing/2014/main" id="{9BDFAC75-D85A-45A1-83BC-36D505BE1FD7}"/>
              </a:ext>
            </a:extLst>
          </p:cNvPr>
          <p:cNvSpPr>
            <a:spLocks noGrp="1"/>
          </p:cNvSpPr>
          <p:nvPr>
            <p:custDataLst>
              <p:tags r:id="rId98"/>
            </p:custDataLst>
          </p:nvPr>
        </p:nvSpPr>
        <p:spPr bwMode="auto">
          <a:xfrm>
            <a:off x="2933700" y="1311275"/>
            <a:ext cx="2381250" cy="4492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When a customer calls Ameren, a combination of the </a:t>
            </a:r>
            <a:r>
              <a:rPr lang="en-US" altLang="en-US" sz="550" dirty="0" smtClean="0"/>
              <a:t>natural </a:t>
            </a:r>
            <a:r>
              <a:rPr lang="en-US" altLang="en-US" sz="550" dirty="0"/>
              <a:t>language </a:t>
            </a:r>
            <a:br>
              <a:rPr lang="en-US" altLang="en-US" sz="550" dirty="0"/>
            </a:br>
            <a:r>
              <a:rPr lang="en-US" altLang="en-US" sz="550" dirty="0"/>
              <a:t>capability plus expanded options (e.g., customers cannot complete </a:t>
            </a:r>
            <a:br>
              <a:rPr lang="en-US" altLang="en-US" sz="550" dirty="0"/>
            </a:br>
            <a:r>
              <a:rPr lang="en-US" altLang="en-US" sz="550" dirty="0"/>
              <a:t>move-in via the IVR today) will allow IVR success rates to increase</a:t>
            </a:r>
          </a:p>
          <a:p>
            <a:pPr marL="1587" lvl="1" indent="0">
              <a:buNone/>
            </a:pPr>
            <a:endParaRPr lang="en-US" altLang="en-US" sz="650" dirty="0"/>
          </a:p>
          <a:p>
            <a:pPr marL="1587" lvl="1" indent="0">
              <a:buNone/>
            </a:pPr>
            <a:endParaRPr lang="en-US" altLang="en-US" sz="650" dirty="0"/>
          </a:p>
        </p:txBody>
      </p:sp>
      <p:sp>
        <p:nvSpPr>
          <p:cNvPr id="334" name="Text Placeholder 2">
            <a:extLst>
              <a:ext uri="{FF2B5EF4-FFF2-40B4-BE49-F238E27FC236}">
                <a16:creationId xmlns:a16="http://schemas.microsoft.com/office/drawing/2014/main" id="{00E2F0D6-8C40-4744-8E2E-72267232346C}"/>
              </a:ext>
            </a:extLst>
          </p:cNvPr>
          <p:cNvSpPr>
            <a:spLocks noGrp="1"/>
          </p:cNvSpPr>
          <p:nvPr>
            <p:custDataLst>
              <p:tags r:id="rId99"/>
            </p:custDataLst>
          </p:nvPr>
        </p:nvSpPr>
        <p:spPr bwMode="auto">
          <a:xfrm>
            <a:off x="8283575" y="4111625"/>
            <a:ext cx="657225"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Personalized </a:t>
            </a:r>
            <a:br>
              <a:rPr lang="en-US" altLang="en-US" sz="550" dirty="0"/>
            </a:br>
            <a:r>
              <a:rPr lang="en-US" altLang="en-US" sz="550" dirty="0"/>
              <a:t>marketing technology</a:t>
            </a:r>
          </a:p>
        </p:txBody>
      </p:sp>
      <p:sp>
        <p:nvSpPr>
          <p:cNvPr id="316" name="Text Placeholder 2">
            <a:extLst>
              <a:ext uri="{FF2B5EF4-FFF2-40B4-BE49-F238E27FC236}">
                <a16:creationId xmlns:a16="http://schemas.microsoft.com/office/drawing/2014/main" id="{044EDF24-57EC-4FF9-B864-2C137756204B}"/>
              </a:ext>
            </a:extLst>
          </p:cNvPr>
          <p:cNvSpPr>
            <a:spLocks noGrp="1"/>
          </p:cNvSpPr>
          <p:nvPr>
            <p:custDataLst>
              <p:tags r:id="rId100"/>
            </p:custDataLst>
          </p:nvPr>
        </p:nvSpPr>
        <p:spPr bwMode="auto">
          <a:xfrm>
            <a:off x="2933700" y="2579688"/>
            <a:ext cx="2317750" cy="420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CSRs will see where and when customers abandon the self-service </a:t>
            </a:r>
            <a:br>
              <a:rPr lang="en-US" altLang="en-US" sz="550" dirty="0"/>
            </a:br>
            <a:r>
              <a:rPr lang="en-US" altLang="en-US" sz="550" dirty="0"/>
              <a:t>process on the Web and switch to calls, pattern recognition will allow </a:t>
            </a:r>
            <a:br>
              <a:rPr lang="en-US" altLang="en-US" sz="550" dirty="0"/>
            </a:br>
            <a:r>
              <a:rPr lang="en-US" altLang="en-US" sz="550" dirty="0"/>
              <a:t>them to handle these calls even faster in the future, plus provide </a:t>
            </a:r>
            <a:br>
              <a:rPr lang="en-US" altLang="en-US" sz="550" dirty="0"/>
            </a:br>
            <a:r>
              <a:rPr lang="en-US" altLang="en-US" sz="550" dirty="0"/>
              <a:t>feedback re: which Web features are causing the most trouble</a:t>
            </a:r>
          </a:p>
          <a:p>
            <a:pPr lvl="1"/>
            <a:endParaRPr lang="en-US" altLang="en-US" sz="550" dirty="0"/>
          </a:p>
        </p:txBody>
      </p:sp>
      <p:sp>
        <p:nvSpPr>
          <p:cNvPr id="313" name="Text Placeholder 2">
            <a:extLst>
              <a:ext uri="{FF2B5EF4-FFF2-40B4-BE49-F238E27FC236}">
                <a16:creationId xmlns:a16="http://schemas.microsoft.com/office/drawing/2014/main" id="{B65E04D7-AED3-4D5F-B6C9-A4547991F47A}"/>
              </a:ext>
            </a:extLst>
          </p:cNvPr>
          <p:cNvSpPr>
            <a:spLocks noGrp="1"/>
          </p:cNvSpPr>
          <p:nvPr>
            <p:custDataLst>
              <p:tags r:id="rId101"/>
            </p:custDataLst>
          </p:nvPr>
        </p:nvSpPr>
        <p:spPr bwMode="auto">
          <a:xfrm>
            <a:off x="8283575" y="877888"/>
            <a:ext cx="363538"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Self-service</a:t>
            </a:r>
          </a:p>
        </p:txBody>
      </p:sp>
      <p:sp>
        <p:nvSpPr>
          <p:cNvPr id="320" name="Text Placeholder 2">
            <a:extLst>
              <a:ext uri="{FF2B5EF4-FFF2-40B4-BE49-F238E27FC236}">
                <a16:creationId xmlns:a16="http://schemas.microsoft.com/office/drawing/2014/main" id="{9B0180AF-64F3-41F5-8F4B-1C2961785284}"/>
              </a:ext>
            </a:extLst>
          </p:cNvPr>
          <p:cNvSpPr>
            <a:spLocks noGrp="1"/>
          </p:cNvSpPr>
          <p:nvPr>
            <p:custDataLst>
              <p:tags r:id="rId102"/>
            </p:custDataLst>
          </p:nvPr>
        </p:nvSpPr>
        <p:spPr bwMode="auto">
          <a:xfrm>
            <a:off x="2933700" y="4514850"/>
            <a:ext cx="2105025"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After Ameren predicts that a customer is moving, a proactive </a:t>
            </a:r>
            <a:br>
              <a:rPr lang="en-US" altLang="en-US" sz="550" dirty="0"/>
            </a:br>
            <a:r>
              <a:rPr lang="en-US" altLang="en-US" sz="550" dirty="0"/>
              <a:t>customer-facing communication can be triggered saying that </a:t>
            </a:r>
            <a:br>
              <a:rPr lang="en-US" altLang="en-US" sz="550" dirty="0"/>
            </a:br>
            <a:r>
              <a:rPr lang="en-US" altLang="en-US" sz="550" dirty="0"/>
              <a:t>Ameren has taken care of the new account set-up</a:t>
            </a:r>
          </a:p>
        </p:txBody>
      </p:sp>
      <p:sp>
        <p:nvSpPr>
          <p:cNvPr id="329" name="Text Placeholder 2">
            <a:extLst>
              <a:ext uri="{FF2B5EF4-FFF2-40B4-BE49-F238E27FC236}">
                <a16:creationId xmlns:a16="http://schemas.microsoft.com/office/drawing/2014/main" id="{6C5AB2F5-4DB9-4268-8F39-5C865BEAF314}"/>
              </a:ext>
            </a:extLst>
          </p:cNvPr>
          <p:cNvSpPr>
            <a:spLocks noGrp="1"/>
          </p:cNvSpPr>
          <p:nvPr>
            <p:custDataLst>
              <p:tags r:id="rId103"/>
            </p:custDataLst>
          </p:nvPr>
        </p:nvSpPr>
        <p:spPr bwMode="auto">
          <a:xfrm>
            <a:off x="2933700" y="3556000"/>
            <a:ext cx="2422525" cy="1682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Advanced models could predict C&amp;I customers' moving or expansion </a:t>
            </a:r>
            <a:br>
              <a:rPr lang="en-US" altLang="en-US" sz="550" dirty="0"/>
            </a:br>
            <a:r>
              <a:rPr lang="en-US" altLang="en-US" sz="550" dirty="0"/>
              <a:t>needs and allow for a proactive </a:t>
            </a:r>
            <a:r>
              <a:rPr lang="en-US" altLang="en-US" sz="550" dirty="0" smtClean="0"/>
              <a:t>conversation </a:t>
            </a:r>
            <a:r>
              <a:rPr lang="en-US" altLang="en-US" sz="550" dirty="0"/>
              <a:t>about how Ameren can help</a:t>
            </a:r>
          </a:p>
        </p:txBody>
      </p:sp>
      <p:sp>
        <p:nvSpPr>
          <p:cNvPr id="324" name="Text Placeholder 2">
            <a:extLst>
              <a:ext uri="{FF2B5EF4-FFF2-40B4-BE49-F238E27FC236}">
                <a16:creationId xmlns:a16="http://schemas.microsoft.com/office/drawing/2014/main" id="{376EA8B0-E389-44C8-9A13-8163359601D1}"/>
              </a:ext>
            </a:extLst>
          </p:cNvPr>
          <p:cNvSpPr>
            <a:spLocks noGrp="1"/>
          </p:cNvSpPr>
          <p:nvPr>
            <p:custDataLst>
              <p:tags r:id="rId104"/>
            </p:custDataLst>
          </p:nvPr>
        </p:nvSpPr>
        <p:spPr bwMode="auto">
          <a:xfrm>
            <a:off x="8283575" y="4514850"/>
            <a:ext cx="6699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Predictive &amp; proactive</a:t>
            </a:r>
          </a:p>
        </p:txBody>
      </p:sp>
      <p:sp>
        <p:nvSpPr>
          <p:cNvPr id="318" name="Text Placeholder 2">
            <a:extLst>
              <a:ext uri="{FF2B5EF4-FFF2-40B4-BE49-F238E27FC236}">
                <a16:creationId xmlns:a16="http://schemas.microsoft.com/office/drawing/2014/main" id="{1A1C428C-007D-4E1B-8553-00CB3D7F57DD}"/>
              </a:ext>
            </a:extLst>
          </p:cNvPr>
          <p:cNvSpPr>
            <a:spLocks noGrp="1"/>
          </p:cNvSpPr>
          <p:nvPr>
            <p:custDataLst>
              <p:tags r:id="rId105"/>
            </p:custDataLst>
          </p:nvPr>
        </p:nvSpPr>
        <p:spPr bwMode="auto">
          <a:xfrm>
            <a:off x="2933700" y="3790950"/>
            <a:ext cx="2489200" cy="25241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Expand predictive functionality in IVR (for example) to include predictions </a:t>
            </a:r>
            <a:br>
              <a:rPr lang="en-US" altLang="en-US" sz="550" dirty="0"/>
            </a:br>
            <a:r>
              <a:rPr lang="en-US" altLang="en-US" sz="550" dirty="0"/>
              <a:t>that customers are calling about a move if they have engaged with - or </a:t>
            </a:r>
            <a:br>
              <a:rPr lang="en-US" altLang="en-US" sz="550" dirty="0"/>
            </a:br>
            <a:r>
              <a:rPr lang="en-US" altLang="en-US" sz="550" dirty="0"/>
              <a:t>even visited - the move-in self-service page on the Web</a:t>
            </a:r>
          </a:p>
        </p:txBody>
      </p:sp>
      <p:sp>
        <p:nvSpPr>
          <p:cNvPr id="319" name="Text Placeholder 2">
            <a:extLst>
              <a:ext uri="{FF2B5EF4-FFF2-40B4-BE49-F238E27FC236}">
                <a16:creationId xmlns:a16="http://schemas.microsoft.com/office/drawing/2014/main" id="{2538C423-4FAF-4B85-A172-554408D45890}"/>
              </a:ext>
            </a:extLst>
          </p:cNvPr>
          <p:cNvSpPr>
            <a:spLocks noGrp="1"/>
          </p:cNvSpPr>
          <p:nvPr>
            <p:custDataLst>
              <p:tags r:id="rId106"/>
            </p:custDataLst>
          </p:nvPr>
        </p:nvSpPr>
        <p:spPr bwMode="auto">
          <a:xfrm>
            <a:off x="8283575" y="3790950"/>
            <a:ext cx="669925"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Predictive &amp; proactive</a:t>
            </a:r>
          </a:p>
        </p:txBody>
      </p:sp>
      <p:sp>
        <p:nvSpPr>
          <p:cNvPr id="317" name="Text Placeholder 2">
            <a:extLst>
              <a:ext uri="{FF2B5EF4-FFF2-40B4-BE49-F238E27FC236}">
                <a16:creationId xmlns:a16="http://schemas.microsoft.com/office/drawing/2014/main" id="{376784AF-DFBA-4700-BDA6-01289C20B728}"/>
              </a:ext>
            </a:extLst>
          </p:cNvPr>
          <p:cNvSpPr>
            <a:spLocks noGrp="1"/>
          </p:cNvSpPr>
          <p:nvPr>
            <p:custDataLst>
              <p:tags r:id="rId107"/>
            </p:custDataLst>
          </p:nvPr>
        </p:nvSpPr>
        <p:spPr bwMode="auto">
          <a:xfrm>
            <a:off x="8283576" y="2579688"/>
            <a:ext cx="557213" cy="8413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dirty="0"/>
              <a:t>Assisted channels</a:t>
            </a:r>
          </a:p>
        </p:txBody>
      </p:sp>
      <p:sp>
        <p:nvSpPr>
          <p:cNvPr id="355" name="Text Placeholder 2">
            <a:extLst>
              <a:ext uri="{FF2B5EF4-FFF2-40B4-BE49-F238E27FC236}">
                <a16:creationId xmlns:a16="http://schemas.microsoft.com/office/drawing/2014/main" id="{A30AF430-99E2-47CE-8404-E5E806939914}"/>
              </a:ext>
            </a:extLst>
          </p:cNvPr>
          <p:cNvSpPr>
            <a:spLocks noGrp="1"/>
          </p:cNvSpPr>
          <p:nvPr>
            <p:custDataLst>
              <p:tags r:id="rId108"/>
            </p:custDataLst>
          </p:nvPr>
        </p:nvSpPr>
        <p:spPr bwMode="auto">
          <a:xfrm>
            <a:off x="2933700" y="4835525"/>
            <a:ext cx="2239963" cy="588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Drones could help move-in </a:t>
            </a:r>
            <a:r>
              <a:rPr lang="en-US" altLang="en-US" sz="550" dirty="0" smtClean="0"/>
              <a:t>situations </a:t>
            </a:r>
            <a:r>
              <a:rPr lang="en-US" altLang="en-US" sz="550" dirty="0"/>
              <a:t>where gas has been turned </a:t>
            </a:r>
            <a:br>
              <a:rPr lang="en-US" altLang="en-US" sz="550" dirty="0"/>
            </a:br>
            <a:r>
              <a:rPr lang="en-US" altLang="en-US" sz="550" dirty="0"/>
              <a:t>off or where meters need to be set up</a:t>
            </a:r>
          </a:p>
          <a:p>
            <a:pPr marL="1587" lvl="1" indent="0">
              <a:buNone/>
            </a:pPr>
            <a:endParaRPr lang="en-US" altLang="en-US" sz="550" dirty="0"/>
          </a:p>
          <a:p>
            <a:pPr marL="1587" lvl="1" indent="0">
              <a:buNone/>
            </a:pPr>
            <a:endParaRPr lang="en-US" altLang="en-US" sz="550" dirty="0"/>
          </a:p>
          <a:p>
            <a:pPr marL="1587" lvl="1" indent="0">
              <a:buNone/>
            </a:pPr>
            <a:endParaRPr lang="en-US" altLang="en-US" sz="550" dirty="0"/>
          </a:p>
          <a:p>
            <a:pPr marL="1587" lvl="1" indent="0">
              <a:buNone/>
            </a:pPr>
            <a:endParaRPr lang="en-US" altLang="en-US" sz="550" dirty="0"/>
          </a:p>
          <a:p>
            <a:pPr marL="1587" lvl="1" indent="0">
              <a:buNone/>
            </a:pPr>
            <a:endParaRPr lang="en-US" altLang="en-US" sz="550" dirty="0"/>
          </a:p>
        </p:txBody>
      </p:sp>
      <p:sp>
        <p:nvSpPr>
          <p:cNvPr id="359" name="Text Placeholder 2">
            <a:extLst>
              <a:ext uri="{FF2B5EF4-FFF2-40B4-BE49-F238E27FC236}">
                <a16:creationId xmlns:a16="http://schemas.microsoft.com/office/drawing/2014/main" id="{2F66CD4F-4E80-4BE5-A04F-6CBAE2F128DD}"/>
              </a:ext>
            </a:extLst>
          </p:cNvPr>
          <p:cNvSpPr>
            <a:spLocks noGrp="1"/>
          </p:cNvSpPr>
          <p:nvPr>
            <p:custDataLst>
              <p:tags r:id="rId109"/>
            </p:custDataLst>
          </p:nvPr>
        </p:nvSpPr>
        <p:spPr bwMode="auto">
          <a:xfrm>
            <a:off x="2933701" y="5491163"/>
            <a:ext cx="2232025" cy="4206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sz="550" dirty="0"/>
              <a:t>A/R could help move-in </a:t>
            </a:r>
            <a:r>
              <a:rPr lang="en-US" altLang="en-US" sz="550" dirty="0" smtClean="0"/>
              <a:t>situations </a:t>
            </a:r>
            <a:r>
              <a:rPr lang="en-US" altLang="en-US" sz="550" dirty="0"/>
              <a:t>where gas has been turned off or </a:t>
            </a:r>
            <a:br>
              <a:rPr lang="en-US" altLang="en-US" sz="550" dirty="0"/>
            </a:br>
            <a:r>
              <a:rPr lang="en-US" altLang="en-US" sz="550" dirty="0"/>
              <a:t>where meters need to be set up</a:t>
            </a:r>
          </a:p>
          <a:p>
            <a:pPr lvl="1"/>
            <a:endParaRPr lang="en-US" altLang="en-US" sz="550" dirty="0"/>
          </a:p>
          <a:p>
            <a:pPr lvl="1"/>
            <a:endParaRPr lang="en-US" altLang="en-US" sz="550" dirty="0"/>
          </a:p>
          <a:p>
            <a:pPr lvl="1"/>
            <a:endParaRPr lang="en-US" altLang="en-US" sz="550" dirty="0"/>
          </a:p>
        </p:txBody>
      </p:sp>
      <p:sp>
        <p:nvSpPr>
          <p:cNvPr id="6" name="TextBox 5">
            <a:extLst>
              <a:ext uri="{FF2B5EF4-FFF2-40B4-BE49-F238E27FC236}">
                <a16:creationId xmlns:a16="http://schemas.microsoft.com/office/drawing/2014/main" id="{C1051200-34EC-4268-BA09-18B5C88B7E13}"/>
              </a:ext>
            </a:extLst>
          </p:cNvPr>
          <p:cNvSpPr txBox="1">
            <a:spLocks/>
          </p:cNvSpPr>
          <p:nvPr/>
        </p:nvSpPr>
        <p:spPr>
          <a:xfrm>
            <a:off x="174944" y="1827213"/>
            <a:ext cx="2735898" cy="338554"/>
          </a:xfrm>
          <a:prstGeom prst="rect">
            <a:avLst/>
          </a:prstGeom>
          <a:noFill/>
        </p:spPr>
        <p:txBody>
          <a:bodyPr vert="horz" wrap="square" lIns="0" tIns="0" rIns="0" bIns="0" rtlCol="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Support rollout of chatbots within the contact centers to resolve customer queries </a:t>
            </a:r>
          </a:p>
          <a:p>
            <a:pPr lvl="1"/>
            <a:r>
              <a:rPr lang="en-US" sz="550" dirty="0"/>
              <a:t>Execute, wrap and analyze pilot</a:t>
            </a:r>
          </a:p>
          <a:p>
            <a:pPr lvl="1"/>
            <a:r>
              <a:rPr lang="en-US" sz="550" dirty="0"/>
              <a:t>Chatbot support in Web chat</a:t>
            </a:r>
          </a:p>
          <a:p>
            <a:pPr lvl="1"/>
            <a:r>
              <a:rPr lang="en-US" sz="550" dirty="0"/>
              <a:t>Chatbot support in email</a:t>
            </a:r>
          </a:p>
        </p:txBody>
      </p:sp>
      <p:sp>
        <p:nvSpPr>
          <p:cNvPr id="309" name="Text Placeholder 2">
            <a:extLst>
              <a:ext uri="{FF2B5EF4-FFF2-40B4-BE49-F238E27FC236}">
                <a16:creationId xmlns:a16="http://schemas.microsoft.com/office/drawing/2014/main" id="{8C715E2E-DB40-4FAA-9DF5-1D17A7C071AA}"/>
              </a:ext>
            </a:extLst>
          </p:cNvPr>
          <p:cNvSpPr>
            <a:spLocks noGrp="1"/>
          </p:cNvSpPr>
          <p:nvPr/>
        </p:nvSpPr>
        <p:spPr bwMode="auto">
          <a:xfrm>
            <a:off x="174944" y="728162"/>
            <a:ext cx="2735898" cy="84639"/>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b"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550" b="1" dirty="0">
                <a:solidFill>
                  <a:schemeClr val="accent3"/>
                </a:solidFill>
                <a:sym typeface="+mn-lt"/>
              </a:rPr>
              <a:t>Activity from "Level 2" Roadmap</a:t>
            </a:r>
          </a:p>
        </p:txBody>
      </p:sp>
      <p:sp>
        <p:nvSpPr>
          <p:cNvPr id="363" name="TextBox 362">
            <a:extLst>
              <a:ext uri="{FF2B5EF4-FFF2-40B4-BE49-F238E27FC236}">
                <a16:creationId xmlns:a16="http://schemas.microsoft.com/office/drawing/2014/main" id="{A02E6445-5229-4E99-9086-0914AD624335}"/>
              </a:ext>
            </a:extLst>
          </p:cNvPr>
          <p:cNvSpPr txBox="1">
            <a:spLocks/>
          </p:cNvSpPr>
          <p:nvPr/>
        </p:nvSpPr>
        <p:spPr>
          <a:xfrm>
            <a:off x="174944" y="5980113"/>
            <a:ext cx="2735898" cy="169277"/>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Build advanced predictive capabilities using external/third- party data (e.g., “customer  might be calling about electric  vehicles because of a recent auto loan + Tesla site visits)”</a:t>
            </a:r>
          </a:p>
        </p:txBody>
      </p:sp>
      <p:sp>
        <p:nvSpPr>
          <p:cNvPr id="365" name="TextBox 364">
            <a:extLst>
              <a:ext uri="{FF2B5EF4-FFF2-40B4-BE49-F238E27FC236}">
                <a16:creationId xmlns:a16="http://schemas.microsoft.com/office/drawing/2014/main" id="{5F281245-F81D-42A2-852E-DF811022B81C}"/>
              </a:ext>
            </a:extLst>
          </p:cNvPr>
          <p:cNvSpPr txBox="1">
            <a:spLocks/>
          </p:cNvSpPr>
          <p:nvPr/>
        </p:nvSpPr>
        <p:spPr>
          <a:xfrm>
            <a:off x="174944" y="877888"/>
            <a:ext cx="2735898" cy="338554"/>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Enhance web and mobile features  to add new options to support self-service  (e.g., customers being able to use Google maps to auto-populate correctly- formatted addresses when moving,  customers being prompted right away to  pay outstanding balances when moving)</a:t>
            </a:r>
          </a:p>
        </p:txBody>
      </p:sp>
      <p:sp>
        <p:nvSpPr>
          <p:cNvPr id="389" name="TextBox 388">
            <a:extLst>
              <a:ext uri="{FF2B5EF4-FFF2-40B4-BE49-F238E27FC236}">
                <a16:creationId xmlns:a16="http://schemas.microsoft.com/office/drawing/2014/main" id="{F526B4EA-8062-4DE1-89A4-6E615F573F21}"/>
              </a:ext>
            </a:extLst>
          </p:cNvPr>
          <p:cNvSpPr txBox="1">
            <a:spLocks/>
          </p:cNvSpPr>
          <p:nvPr/>
        </p:nvSpPr>
        <p:spPr>
          <a:xfrm>
            <a:off x="174944" y="1311275"/>
            <a:ext cx="2735898" cy="423193"/>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Implement 3 new IVR capabilities  </a:t>
            </a:r>
          </a:p>
          <a:p>
            <a:pPr lvl="1"/>
            <a:r>
              <a:rPr lang="en-US" sz="550" dirty="0"/>
              <a:t>NLU capabilities that support open dialogue</a:t>
            </a:r>
          </a:p>
          <a:p>
            <a:pPr lvl="1"/>
            <a:r>
              <a:rPr lang="en-US" sz="550" dirty="0"/>
              <a:t>New functionality to expand the set of  Tasks a customer can accomplish through the IVR</a:t>
            </a:r>
          </a:p>
          <a:p>
            <a:pPr lvl="1"/>
            <a:r>
              <a:rPr lang="en-US" sz="550" dirty="0"/>
              <a:t>Basic predictive capabilities  (rules–based)</a:t>
            </a:r>
          </a:p>
        </p:txBody>
      </p:sp>
      <p:sp>
        <p:nvSpPr>
          <p:cNvPr id="405" name="TextBox 404">
            <a:extLst>
              <a:ext uri="{FF2B5EF4-FFF2-40B4-BE49-F238E27FC236}">
                <a16:creationId xmlns:a16="http://schemas.microsoft.com/office/drawing/2014/main" id="{CA224642-26B0-4303-94C9-7D0420DC3632}"/>
              </a:ext>
            </a:extLst>
          </p:cNvPr>
          <p:cNvSpPr txBox="1">
            <a:spLocks/>
          </p:cNvSpPr>
          <p:nvPr/>
        </p:nvSpPr>
        <p:spPr>
          <a:xfrm>
            <a:off x="174944" y="2579688"/>
            <a:ext cx="2735898" cy="423193"/>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Deploy and test omni-channel capabilities that </a:t>
            </a:r>
            <a:r>
              <a:rPr lang="en-US" sz="550" spc="-10" dirty="0"/>
              <a:t>show CSRs previous customer activity across </a:t>
            </a:r>
            <a:r>
              <a:rPr lang="en-US" sz="550" spc="-10" dirty="0" err="1"/>
              <a:t>IVR</a:t>
            </a:r>
            <a:r>
              <a:rPr lang="en-US" sz="550" spc="-10" dirty="0"/>
              <a:t>, web, chat, text, email and social</a:t>
            </a:r>
          </a:p>
          <a:p>
            <a:pPr lvl="1"/>
            <a:r>
              <a:rPr lang="en-US" sz="550" dirty="0"/>
              <a:t>Start with highest volume tasks with a high fail rate (e.g., start service)</a:t>
            </a:r>
          </a:p>
          <a:p>
            <a:pPr lvl="1"/>
            <a:r>
              <a:rPr lang="en-US" sz="550" dirty="0"/>
              <a:t>Ability to access historical customer  interactions across different channels (e.g., unsuccessfully tried to use online bill pay)</a:t>
            </a:r>
          </a:p>
        </p:txBody>
      </p:sp>
      <p:sp>
        <p:nvSpPr>
          <p:cNvPr id="427" name="TextBox 426">
            <a:extLst>
              <a:ext uri="{FF2B5EF4-FFF2-40B4-BE49-F238E27FC236}">
                <a16:creationId xmlns:a16="http://schemas.microsoft.com/office/drawing/2014/main" id="{FE6A6D54-0787-453A-BD1F-8917F733823A}"/>
              </a:ext>
            </a:extLst>
          </p:cNvPr>
          <p:cNvSpPr txBox="1">
            <a:spLocks/>
          </p:cNvSpPr>
          <p:nvPr/>
        </p:nvSpPr>
        <p:spPr>
          <a:xfrm>
            <a:off x="174944" y="3790950"/>
            <a:ext cx="2735898" cy="253916"/>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Build advanced predictive capabilities using 360-degree view of  the customer that can be used across  channels (e.g., “customer  was trying to perform X on the web” and couldn’t… how can we complete  the transaction via chat/IVR/etc.?</a:t>
            </a:r>
          </a:p>
        </p:txBody>
      </p:sp>
      <p:sp>
        <p:nvSpPr>
          <p:cNvPr id="449" name="TextBox 448">
            <a:extLst>
              <a:ext uri="{FF2B5EF4-FFF2-40B4-BE49-F238E27FC236}">
                <a16:creationId xmlns:a16="http://schemas.microsoft.com/office/drawing/2014/main" id="{CED104FB-D793-4BB9-AD05-823B7341FEA7}"/>
              </a:ext>
            </a:extLst>
          </p:cNvPr>
          <p:cNvSpPr txBox="1">
            <a:spLocks/>
          </p:cNvSpPr>
          <p:nvPr/>
        </p:nvSpPr>
        <p:spPr>
          <a:xfrm>
            <a:off x="174944" y="4514850"/>
            <a:ext cx="2735898" cy="169277"/>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Automated outreach capability that  communicates that Ameren has  proactively resolved their issue</a:t>
            </a:r>
          </a:p>
        </p:txBody>
      </p:sp>
      <p:sp>
        <p:nvSpPr>
          <p:cNvPr id="471" name="TextBox 470">
            <a:extLst>
              <a:ext uri="{FF2B5EF4-FFF2-40B4-BE49-F238E27FC236}">
                <a16:creationId xmlns:a16="http://schemas.microsoft.com/office/drawing/2014/main" id="{243EA356-EE17-4B59-BFDF-0EA69FA9E47F}"/>
              </a:ext>
            </a:extLst>
          </p:cNvPr>
          <p:cNvSpPr txBox="1">
            <a:spLocks/>
          </p:cNvSpPr>
          <p:nvPr/>
        </p:nvSpPr>
        <p:spPr>
          <a:xfrm>
            <a:off x="174944" y="2260600"/>
            <a:ext cx="2735898" cy="169277"/>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Build self-service features for most common C&amp;I customer needs across channels (Web, IVR)</a:t>
            </a:r>
          </a:p>
        </p:txBody>
      </p:sp>
      <p:sp>
        <p:nvSpPr>
          <p:cNvPr id="493" name="TextBox 492">
            <a:extLst>
              <a:ext uri="{FF2B5EF4-FFF2-40B4-BE49-F238E27FC236}">
                <a16:creationId xmlns:a16="http://schemas.microsoft.com/office/drawing/2014/main" id="{90BCD1CA-8004-41FC-84E5-632D24DFC12B}"/>
              </a:ext>
            </a:extLst>
          </p:cNvPr>
          <p:cNvSpPr txBox="1">
            <a:spLocks/>
          </p:cNvSpPr>
          <p:nvPr/>
        </p:nvSpPr>
        <p:spPr>
          <a:xfrm>
            <a:off x="174944" y="3068638"/>
            <a:ext cx="2735898" cy="253916"/>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Add advanced campaign management  functionality through CRM Marketing  Module (relationship builder)  Identify requirements and test  existing system capabilities Identify new vendors (if needed)Design and implement new functionality</a:t>
            </a:r>
          </a:p>
        </p:txBody>
      </p:sp>
      <p:sp>
        <p:nvSpPr>
          <p:cNvPr id="515" name="TextBox 514">
            <a:extLst>
              <a:ext uri="{FF2B5EF4-FFF2-40B4-BE49-F238E27FC236}">
                <a16:creationId xmlns:a16="http://schemas.microsoft.com/office/drawing/2014/main" id="{2B1BE7F7-2FDF-4568-807E-486492BE08C1}"/>
              </a:ext>
            </a:extLst>
          </p:cNvPr>
          <p:cNvSpPr txBox="1">
            <a:spLocks/>
          </p:cNvSpPr>
          <p:nvPr/>
        </p:nvSpPr>
        <p:spPr>
          <a:xfrm>
            <a:off x="174944" y="3556000"/>
            <a:ext cx="2735898" cy="169277"/>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Integrate 3rd party data to support proactive identification of C&amp;I customer  expansion or economic  development projects (e.g., new data center)</a:t>
            </a:r>
          </a:p>
        </p:txBody>
      </p:sp>
      <p:sp>
        <p:nvSpPr>
          <p:cNvPr id="538" name="TextBox 537">
            <a:extLst>
              <a:ext uri="{FF2B5EF4-FFF2-40B4-BE49-F238E27FC236}">
                <a16:creationId xmlns:a16="http://schemas.microsoft.com/office/drawing/2014/main" id="{D8896402-08F1-4967-A14B-E9418B04135C}"/>
              </a:ext>
            </a:extLst>
          </p:cNvPr>
          <p:cNvSpPr txBox="1">
            <a:spLocks/>
          </p:cNvSpPr>
          <p:nvPr/>
        </p:nvSpPr>
        <p:spPr>
          <a:xfrm>
            <a:off x="174944" y="4111625"/>
            <a:ext cx="2735898" cy="338554"/>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Add advanced </a:t>
            </a:r>
            <a:r>
              <a:rPr lang="en-US" sz="550" spc="-10" dirty="0"/>
              <a:t>functionality to content management  (i.e. design &amp; execution) systems</a:t>
            </a:r>
          </a:p>
          <a:p>
            <a:pPr lvl="1"/>
            <a:r>
              <a:rPr lang="en-US" sz="550" dirty="0"/>
              <a:t>Identify requirements and test  existing system capabilities</a:t>
            </a:r>
          </a:p>
          <a:p>
            <a:pPr lvl="1"/>
            <a:r>
              <a:rPr lang="en-US" sz="550" dirty="0"/>
              <a:t>Identify new vendors (e.g., Magnolia)</a:t>
            </a:r>
          </a:p>
          <a:p>
            <a:pPr lvl="1"/>
            <a:r>
              <a:rPr lang="en-US" sz="550" dirty="0"/>
              <a:t>Design and implement new functionality</a:t>
            </a:r>
          </a:p>
        </p:txBody>
      </p:sp>
      <p:sp>
        <p:nvSpPr>
          <p:cNvPr id="561" name="TextBox 560">
            <a:extLst>
              <a:ext uri="{FF2B5EF4-FFF2-40B4-BE49-F238E27FC236}">
                <a16:creationId xmlns:a16="http://schemas.microsoft.com/office/drawing/2014/main" id="{95277D0C-D12F-40D1-84C5-AE3741D5E314}"/>
              </a:ext>
            </a:extLst>
          </p:cNvPr>
          <p:cNvSpPr txBox="1">
            <a:spLocks/>
          </p:cNvSpPr>
          <p:nvPr/>
        </p:nvSpPr>
        <p:spPr>
          <a:xfrm>
            <a:off x="174944" y="4835525"/>
            <a:ext cx="2735898" cy="592470"/>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Pilot/develop business case for robotics and image recognition  (including by drones) followed by  scale up after verifying value</a:t>
            </a:r>
          </a:p>
          <a:p>
            <a:pPr lvl="1"/>
            <a:r>
              <a:rPr lang="en-US" sz="550" dirty="0"/>
              <a:t>Design and build an image repository</a:t>
            </a:r>
            <a:br>
              <a:rPr lang="en-US" sz="550" dirty="0"/>
            </a:br>
            <a:r>
              <a:rPr lang="en-US" sz="550" dirty="0"/>
              <a:t>Develop and train AI models to process images (e.g., tell if a  transformer is down)</a:t>
            </a:r>
          </a:p>
          <a:p>
            <a:pPr lvl="1"/>
            <a:r>
              <a:rPr lang="en-US" sz="550" dirty="0"/>
              <a:t>Integrate field systems with AI  models (e.g., create a work order or alert a customer if a transformer is  down based on image recognition)</a:t>
            </a:r>
          </a:p>
          <a:p>
            <a:pPr lvl="1"/>
            <a:r>
              <a:rPr lang="en-US" sz="550" dirty="0"/>
              <a:t>Build business case and begin vendor negotiations</a:t>
            </a:r>
          </a:p>
        </p:txBody>
      </p:sp>
      <p:sp>
        <p:nvSpPr>
          <p:cNvPr id="564" name="TextBox 563">
            <a:extLst>
              <a:ext uri="{FF2B5EF4-FFF2-40B4-BE49-F238E27FC236}">
                <a16:creationId xmlns:a16="http://schemas.microsoft.com/office/drawing/2014/main" id="{54BE9454-2187-4A7A-ACE0-EE2ED852213F}"/>
              </a:ext>
            </a:extLst>
          </p:cNvPr>
          <p:cNvSpPr txBox="1">
            <a:spLocks/>
          </p:cNvSpPr>
          <p:nvPr/>
        </p:nvSpPr>
        <p:spPr>
          <a:xfrm>
            <a:off x="174944" y="5491163"/>
            <a:ext cx="2735898" cy="423193"/>
          </a:xfrm>
          <a:prstGeom prst="rect">
            <a:avLst/>
          </a:prstGeom>
          <a:noFill/>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550" dirty="0"/>
              <a:t>Potentially pilot A/R capabilities in video chat</a:t>
            </a:r>
          </a:p>
          <a:p>
            <a:pPr lvl="1"/>
            <a:r>
              <a:rPr lang="en-US" sz="550" dirty="0"/>
              <a:t>Build a business case for A/R  capabilities</a:t>
            </a:r>
          </a:p>
          <a:p>
            <a:pPr lvl="1"/>
            <a:r>
              <a:rPr lang="en-US" sz="550" dirty="0"/>
              <a:t>Identify potential partners / design in-house systems to support this</a:t>
            </a:r>
          </a:p>
          <a:p>
            <a:pPr lvl="1"/>
            <a:r>
              <a:rPr lang="en-US" sz="550" dirty="0"/>
              <a:t>Pilot capabilities with select customers</a:t>
            </a:r>
          </a:p>
          <a:p>
            <a:pPr lvl="1"/>
            <a:r>
              <a:rPr lang="en-US" sz="550" dirty="0"/>
              <a:t>Verify value and scale usage</a:t>
            </a:r>
          </a:p>
        </p:txBody>
      </p:sp>
      <p:cxnSp>
        <p:nvCxnSpPr>
          <p:cNvPr id="580" name="Straight Connector 579">
            <a:extLst>
              <a:ext uri="{FF2B5EF4-FFF2-40B4-BE49-F238E27FC236}">
                <a16:creationId xmlns:a16="http://schemas.microsoft.com/office/drawing/2014/main" id="{6637BE53-6FB3-400D-BA16-48A888A11635}"/>
              </a:ext>
            </a:extLst>
          </p:cNvPr>
          <p:cNvCxnSpPr/>
          <p:nvPr/>
        </p:nvCxnSpPr>
        <p:spPr bwMode="gray">
          <a:xfrm>
            <a:off x="174944" y="3522663"/>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1" name="Straight Connector 580">
            <a:extLst>
              <a:ext uri="{FF2B5EF4-FFF2-40B4-BE49-F238E27FC236}">
                <a16:creationId xmlns:a16="http://schemas.microsoft.com/office/drawing/2014/main" id="{63AC9B4D-55DA-4A96-8923-4826A2390DE0}"/>
              </a:ext>
            </a:extLst>
          </p:cNvPr>
          <p:cNvCxnSpPr/>
          <p:nvPr/>
        </p:nvCxnSpPr>
        <p:spPr bwMode="gray">
          <a:xfrm>
            <a:off x="174944" y="5457825"/>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2" name="Straight Connector 581">
            <a:extLst>
              <a:ext uri="{FF2B5EF4-FFF2-40B4-BE49-F238E27FC236}">
                <a16:creationId xmlns:a16="http://schemas.microsoft.com/office/drawing/2014/main" id="{3B4BADBC-F4AD-4160-BF1C-28015CA5335D}"/>
              </a:ext>
            </a:extLst>
          </p:cNvPr>
          <p:cNvCxnSpPr/>
          <p:nvPr/>
        </p:nvCxnSpPr>
        <p:spPr bwMode="gray">
          <a:xfrm>
            <a:off x="174944" y="4800600"/>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3" name="Straight Connector 582">
            <a:extLst>
              <a:ext uri="{FF2B5EF4-FFF2-40B4-BE49-F238E27FC236}">
                <a16:creationId xmlns:a16="http://schemas.microsoft.com/office/drawing/2014/main" id="{B88EB3A5-6799-4394-9089-600E64CFAF5C}"/>
              </a:ext>
            </a:extLst>
          </p:cNvPr>
          <p:cNvCxnSpPr>
            <a:cxnSpLocks/>
          </p:cNvCxnSpPr>
          <p:nvPr/>
        </p:nvCxnSpPr>
        <p:spPr bwMode="gray">
          <a:xfrm>
            <a:off x="174944" y="1276350"/>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4" name="Straight Connector 583">
            <a:extLst>
              <a:ext uri="{FF2B5EF4-FFF2-40B4-BE49-F238E27FC236}">
                <a16:creationId xmlns:a16="http://schemas.microsoft.com/office/drawing/2014/main" id="{5BE0E773-8824-4DC4-B3BD-5F4ADD9F6C0D}"/>
              </a:ext>
            </a:extLst>
          </p:cNvPr>
          <p:cNvCxnSpPr>
            <a:cxnSpLocks/>
          </p:cNvCxnSpPr>
          <p:nvPr/>
        </p:nvCxnSpPr>
        <p:spPr bwMode="gray">
          <a:xfrm>
            <a:off x="174944" y="5945188"/>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5" name="Straight Connector 584">
            <a:extLst>
              <a:ext uri="{FF2B5EF4-FFF2-40B4-BE49-F238E27FC236}">
                <a16:creationId xmlns:a16="http://schemas.microsoft.com/office/drawing/2014/main" id="{7881B451-4261-4CBE-B070-A6FAF5EC17A5}"/>
              </a:ext>
            </a:extLst>
          </p:cNvPr>
          <p:cNvCxnSpPr/>
          <p:nvPr/>
        </p:nvCxnSpPr>
        <p:spPr bwMode="gray">
          <a:xfrm>
            <a:off x="174944" y="4076700"/>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6" name="Straight Connector 585">
            <a:extLst>
              <a:ext uri="{FF2B5EF4-FFF2-40B4-BE49-F238E27FC236}">
                <a16:creationId xmlns:a16="http://schemas.microsoft.com/office/drawing/2014/main" id="{2F6F8C02-E008-41A8-8ED3-879EA609C56A}"/>
              </a:ext>
            </a:extLst>
          </p:cNvPr>
          <p:cNvCxnSpPr/>
          <p:nvPr/>
        </p:nvCxnSpPr>
        <p:spPr bwMode="gray">
          <a:xfrm>
            <a:off x="174944" y="2225675"/>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7" name="Straight Connector 586">
            <a:extLst>
              <a:ext uri="{FF2B5EF4-FFF2-40B4-BE49-F238E27FC236}">
                <a16:creationId xmlns:a16="http://schemas.microsoft.com/office/drawing/2014/main" id="{F19AEFD6-2F52-4829-B65E-EB99D5161070}"/>
              </a:ext>
            </a:extLst>
          </p:cNvPr>
          <p:cNvCxnSpPr/>
          <p:nvPr/>
        </p:nvCxnSpPr>
        <p:spPr bwMode="gray">
          <a:xfrm>
            <a:off x="174944" y="2546350"/>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8" name="Straight Connector 587">
            <a:extLst>
              <a:ext uri="{FF2B5EF4-FFF2-40B4-BE49-F238E27FC236}">
                <a16:creationId xmlns:a16="http://schemas.microsoft.com/office/drawing/2014/main" id="{DEE7034E-28FA-477A-9FE0-7B9DF9D5235B}"/>
              </a:ext>
            </a:extLst>
          </p:cNvPr>
          <p:cNvCxnSpPr/>
          <p:nvPr/>
        </p:nvCxnSpPr>
        <p:spPr bwMode="gray">
          <a:xfrm>
            <a:off x="174944" y="1793875"/>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9" name="Straight Connector 588">
            <a:extLst>
              <a:ext uri="{FF2B5EF4-FFF2-40B4-BE49-F238E27FC236}">
                <a16:creationId xmlns:a16="http://schemas.microsoft.com/office/drawing/2014/main" id="{A0734341-4B31-4D5A-ABD5-0B42311AE517}"/>
              </a:ext>
            </a:extLst>
          </p:cNvPr>
          <p:cNvCxnSpPr/>
          <p:nvPr/>
        </p:nvCxnSpPr>
        <p:spPr bwMode="gray">
          <a:xfrm>
            <a:off x="174944" y="4481513"/>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0" name="Straight Connector 589">
            <a:extLst>
              <a:ext uri="{FF2B5EF4-FFF2-40B4-BE49-F238E27FC236}">
                <a16:creationId xmlns:a16="http://schemas.microsoft.com/office/drawing/2014/main" id="{A2E5D663-7FBB-432A-87E4-8A0440F7A40F}"/>
              </a:ext>
            </a:extLst>
          </p:cNvPr>
          <p:cNvCxnSpPr/>
          <p:nvPr/>
        </p:nvCxnSpPr>
        <p:spPr bwMode="gray">
          <a:xfrm>
            <a:off x="174944" y="3033713"/>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1" name="Straight Connector 590">
            <a:extLst>
              <a:ext uri="{FF2B5EF4-FFF2-40B4-BE49-F238E27FC236}">
                <a16:creationId xmlns:a16="http://schemas.microsoft.com/office/drawing/2014/main" id="{DC4FFF14-CB0A-4D3A-83B0-DD329AB7FDA3}"/>
              </a:ext>
            </a:extLst>
          </p:cNvPr>
          <p:cNvCxnSpPr/>
          <p:nvPr/>
        </p:nvCxnSpPr>
        <p:spPr bwMode="gray">
          <a:xfrm>
            <a:off x="174944" y="3757613"/>
            <a:ext cx="2820035" cy="0"/>
          </a:xfrm>
          <a:prstGeom prst="line">
            <a:avLst/>
          </a:prstGeom>
          <a:ln w="9525" cap="flat" cmpd="sng" algn="ctr">
            <a:solidFill>
              <a:schemeClr val="accent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3" name="Straight Connector 592">
            <a:extLst>
              <a:ext uri="{FF2B5EF4-FFF2-40B4-BE49-F238E27FC236}">
                <a16:creationId xmlns:a16="http://schemas.microsoft.com/office/drawing/2014/main" id="{CF66F74C-D50A-43B1-89E4-E9E10B7CD550}"/>
              </a:ext>
            </a:extLst>
          </p:cNvPr>
          <p:cNvCxnSpPr>
            <a:cxnSpLocks/>
          </p:cNvCxnSpPr>
          <p:nvPr/>
        </p:nvCxnSpPr>
        <p:spPr bwMode="gray">
          <a:xfrm>
            <a:off x="174944" y="844550"/>
            <a:ext cx="2820035"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6" name="Straight Connector 595">
            <a:extLst>
              <a:ext uri="{FF2B5EF4-FFF2-40B4-BE49-F238E27FC236}">
                <a16:creationId xmlns:a16="http://schemas.microsoft.com/office/drawing/2014/main" id="{2C78434A-2333-48FB-9854-70F94AAF680D}"/>
              </a:ext>
            </a:extLst>
          </p:cNvPr>
          <p:cNvCxnSpPr>
            <a:cxnSpLocks/>
          </p:cNvCxnSpPr>
          <p:nvPr/>
        </p:nvCxnSpPr>
        <p:spPr bwMode="gray">
          <a:xfrm>
            <a:off x="174944" y="6181725"/>
            <a:ext cx="282003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7" name="Group 146">
            <a:extLst>
              <a:ext uri="{FF2B5EF4-FFF2-40B4-BE49-F238E27FC236}">
                <a16:creationId xmlns:a16="http://schemas.microsoft.com/office/drawing/2014/main" id="{8E8F23B8-D72D-491E-B20B-74724BF7E00E}"/>
              </a:ext>
            </a:extLst>
          </p:cNvPr>
          <p:cNvGrpSpPr/>
          <p:nvPr/>
        </p:nvGrpSpPr>
        <p:grpSpPr>
          <a:xfrm>
            <a:off x="7047971" y="245287"/>
            <a:ext cx="1921086" cy="256314"/>
            <a:chOff x="6860421" y="245287"/>
            <a:chExt cx="1921086" cy="256314"/>
          </a:xfrm>
        </p:grpSpPr>
        <p:grpSp>
          <p:nvGrpSpPr>
            <p:cNvPr id="148" name="Group 147">
              <a:extLst>
                <a:ext uri="{FF2B5EF4-FFF2-40B4-BE49-F238E27FC236}">
                  <a16:creationId xmlns:a16="http://schemas.microsoft.com/office/drawing/2014/main" id="{F3DDC638-8984-457A-89C7-E77C68A40D36}"/>
                </a:ext>
              </a:extLst>
            </p:cNvPr>
            <p:cNvGrpSpPr/>
            <p:nvPr/>
          </p:nvGrpSpPr>
          <p:grpSpPr>
            <a:xfrm>
              <a:off x="8049152" y="250957"/>
              <a:ext cx="111087" cy="250644"/>
              <a:chOff x="8030103" y="250957"/>
              <a:chExt cx="111087" cy="250644"/>
            </a:xfrm>
          </p:grpSpPr>
          <p:sp>
            <p:nvSpPr>
              <p:cNvPr id="156" name="RectangleLegend1">
                <a:extLst>
                  <a:ext uri="{FF2B5EF4-FFF2-40B4-BE49-F238E27FC236}">
                    <a16:creationId xmlns:a16="http://schemas.microsoft.com/office/drawing/2014/main" id="{F37082D9-69EA-4A3B-8A4C-1DEEF4F5FC8D}"/>
                  </a:ext>
                </a:extLst>
              </p:cNvPr>
              <p:cNvSpPr>
                <a:spLocks noChangeArrowheads="1"/>
              </p:cNvSpPr>
              <p:nvPr/>
            </p:nvSpPr>
            <p:spPr bwMode="auto">
              <a:xfrm>
                <a:off x="8030103" y="250957"/>
                <a:ext cx="111087" cy="111770"/>
              </a:xfrm>
              <a:prstGeom prst="rect">
                <a:avLst/>
              </a:prstGeom>
              <a:solidFill>
                <a:srgbClr val="72CDF4"/>
              </a:solidFill>
              <a:ln w="9525">
                <a:noFill/>
                <a:miter lim="800000"/>
                <a:headEnd/>
                <a:tailEnd/>
              </a:ln>
              <a:effectLst/>
              <a:extLst/>
            </p:spPr>
            <p:txBody>
              <a:bodyPr wrap="none" anchor="ctr">
                <a:noAutofit/>
              </a:bodyPr>
              <a:lstStyle/>
              <a:p>
                <a:endParaRPr lang="x-none" sz="600" baseline="0" dirty="0">
                  <a:latin typeface="+mn-lt"/>
                  <a:ea typeface="+mn-ea"/>
                </a:endParaRPr>
              </a:p>
            </p:txBody>
          </p:sp>
          <p:sp>
            <p:nvSpPr>
              <p:cNvPr id="162" name="RectangleLegend3">
                <a:extLst>
                  <a:ext uri="{FF2B5EF4-FFF2-40B4-BE49-F238E27FC236}">
                    <a16:creationId xmlns:a16="http://schemas.microsoft.com/office/drawing/2014/main" id="{E2C18E97-8994-47FA-95CA-94C3E42C1E2D}"/>
                  </a:ext>
                </a:extLst>
              </p:cNvPr>
              <p:cNvSpPr>
                <a:spLocks noChangeArrowheads="1"/>
              </p:cNvSpPr>
              <p:nvPr/>
            </p:nvSpPr>
            <p:spPr bwMode="auto">
              <a:xfrm>
                <a:off x="8030103" y="389831"/>
                <a:ext cx="111087" cy="111770"/>
              </a:xfrm>
              <a:prstGeom prst="rect">
                <a:avLst/>
              </a:prstGeom>
              <a:solidFill>
                <a:srgbClr val="CCCCFF"/>
              </a:solidFill>
              <a:ln w="9525">
                <a:noFill/>
                <a:miter lim="800000"/>
                <a:headEnd/>
                <a:tailEnd/>
              </a:ln>
              <a:effectLst/>
              <a:extLst/>
            </p:spPr>
            <p:txBody>
              <a:bodyPr wrap="none" anchor="ctr">
                <a:noAutofit/>
              </a:bodyPr>
              <a:lstStyle/>
              <a:p>
                <a:endParaRPr lang="x-none" sz="600" baseline="0" dirty="0">
                  <a:latin typeface="+mn-lt"/>
                  <a:ea typeface="+mn-ea"/>
                </a:endParaRPr>
              </a:p>
            </p:txBody>
          </p:sp>
        </p:grpSp>
        <p:sp>
          <p:nvSpPr>
            <p:cNvPr id="149" name="Legend1">
              <a:extLst>
                <a:ext uri="{FF2B5EF4-FFF2-40B4-BE49-F238E27FC236}">
                  <a16:creationId xmlns:a16="http://schemas.microsoft.com/office/drawing/2014/main" id="{E64C59D1-10F5-4A85-B847-6D0501213B7B}"/>
                </a:ext>
              </a:extLst>
            </p:cNvPr>
            <p:cNvSpPr>
              <a:spLocks noChangeArrowheads="1"/>
            </p:cNvSpPr>
            <p:nvPr/>
          </p:nvSpPr>
          <p:spPr bwMode="auto">
            <a:xfrm>
              <a:off x="8206028" y="245287"/>
              <a:ext cx="448841"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Foundational</a:t>
              </a:r>
              <a:endParaRPr lang="x-none" sz="600" baseline="0" dirty="0">
                <a:latin typeface="+mn-lt"/>
                <a:ea typeface="+mn-ea"/>
              </a:endParaRPr>
            </a:p>
          </p:txBody>
        </p:sp>
        <p:sp>
          <p:nvSpPr>
            <p:cNvPr id="150" name="Legend3">
              <a:extLst>
                <a:ext uri="{FF2B5EF4-FFF2-40B4-BE49-F238E27FC236}">
                  <a16:creationId xmlns:a16="http://schemas.microsoft.com/office/drawing/2014/main" id="{340D7642-4B53-4253-845C-845206D836C6}"/>
                </a:ext>
              </a:extLst>
            </p:cNvPr>
            <p:cNvSpPr>
              <a:spLocks noChangeArrowheads="1"/>
            </p:cNvSpPr>
            <p:nvPr/>
          </p:nvSpPr>
          <p:spPr bwMode="auto">
            <a:xfrm>
              <a:off x="8206028" y="384161"/>
              <a:ext cx="575479"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On-going activity</a:t>
              </a:r>
              <a:endParaRPr lang="x-none" sz="600" baseline="0" dirty="0">
                <a:latin typeface="+mn-lt"/>
                <a:ea typeface="+mn-ea"/>
              </a:endParaRPr>
            </a:p>
          </p:txBody>
        </p:sp>
        <p:grpSp>
          <p:nvGrpSpPr>
            <p:cNvPr id="151" name="Group 150">
              <a:extLst>
                <a:ext uri="{FF2B5EF4-FFF2-40B4-BE49-F238E27FC236}">
                  <a16:creationId xmlns:a16="http://schemas.microsoft.com/office/drawing/2014/main" id="{9C88FF89-0C8F-40CD-88B2-3D5185E0BC75}"/>
                </a:ext>
              </a:extLst>
            </p:cNvPr>
            <p:cNvGrpSpPr/>
            <p:nvPr/>
          </p:nvGrpSpPr>
          <p:grpSpPr>
            <a:xfrm>
              <a:off x="6860421" y="250957"/>
              <a:ext cx="111087" cy="250644"/>
              <a:chOff x="6536573" y="250957"/>
              <a:chExt cx="111087" cy="250644"/>
            </a:xfrm>
          </p:grpSpPr>
          <p:sp>
            <p:nvSpPr>
              <p:cNvPr id="154" name="RectangleLegend2">
                <a:extLst>
                  <a:ext uri="{FF2B5EF4-FFF2-40B4-BE49-F238E27FC236}">
                    <a16:creationId xmlns:a16="http://schemas.microsoft.com/office/drawing/2014/main" id="{D9ECBA8E-A718-4A43-9868-4DAC107D947E}"/>
                  </a:ext>
                </a:extLst>
              </p:cNvPr>
              <p:cNvSpPr>
                <a:spLocks noChangeArrowheads="1"/>
              </p:cNvSpPr>
              <p:nvPr/>
            </p:nvSpPr>
            <p:spPr bwMode="auto">
              <a:xfrm>
                <a:off x="6536573" y="389831"/>
                <a:ext cx="111087" cy="111770"/>
              </a:xfrm>
              <a:prstGeom prst="rect">
                <a:avLst/>
              </a:prstGeom>
              <a:solidFill>
                <a:srgbClr val="7BC143"/>
              </a:solidFill>
              <a:ln w="9525">
                <a:noFill/>
                <a:miter lim="800000"/>
                <a:headEnd/>
                <a:tailEnd/>
              </a:ln>
              <a:effectLst/>
              <a:extLst/>
            </p:spPr>
            <p:txBody>
              <a:bodyPr wrap="none" anchor="ctr">
                <a:noAutofit/>
              </a:bodyPr>
              <a:lstStyle/>
              <a:p>
                <a:endParaRPr lang="x-none" sz="600" baseline="0" dirty="0">
                  <a:latin typeface="+mn-lt"/>
                  <a:ea typeface="+mn-ea"/>
                </a:endParaRPr>
              </a:p>
            </p:txBody>
          </p:sp>
          <p:sp>
            <p:nvSpPr>
              <p:cNvPr id="155" name="RectangleLegend1">
                <a:extLst>
                  <a:ext uri="{FF2B5EF4-FFF2-40B4-BE49-F238E27FC236}">
                    <a16:creationId xmlns:a16="http://schemas.microsoft.com/office/drawing/2014/main" id="{3C54E221-682F-4BB6-A351-5E14A2C21696}"/>
                  </a:ext>
                </a:extLst>
              </p:cNvPr>
              <p:cNvSpPr>
                <a:spLocks noChangeArrowheads="1"/>
              </p:cNvSpPr>
              <p:nvPr/>
            </p:nvSpPr>
            <p:spPr bwMode="auto">
              <a:xfrm>
                <a:off x="6536573" y="250957"/>
                <a:ext cx="111087" cy="111770"/>
              </a:xfrm>
              <a:prstGeom prst="rect">
                <a:avLst/>
              </a:prstGeom>
              <a:solidFill>
                <a:schemeClr val="accent4"/>
              </a:solidFill>
              <a:ln w="9525">
                <a:noFill/>
                <a:miter lim="800000"/>
                <a:headEnd/>
                <a:tailEnd/>
              </a:ln>
              <a:effectLst/>
              <a:extLst/>
            </p:spPr>
            <p:txBody>
              <a:bodyPr wrap="none" anchor="ctr">
                <a:noAutofit/>
              </a:bodyPr>
              <a:lstStyle/>
              <a:p>
                <a:pPr>
                  <a:buClr>
                    <a:schemeClr val="lt1"/>
                  </a:buClr>
                </a:pPr>
                <a:endParaRPr lang="x-none" sz="600" b="1" baseline="0" dirty="0">
                  <a:solidFill>
                    <a:schemeClr val="lt1"/>
                  </a:solidFill>
                  <a:latin typeface="+mn-lt"/>
                  <a:ea typeface="+mn-ea"/>
                </a:endParaRPr>
              </a:p>
            </p:txBody>
          </p:sp>
        </p:grpSp>
        <p:sp>
          <p:nvSpPr>
            <p:cNvPr id="152" name="Legend2">
              <a:extLst>
                <a:ext uri="{FF2B5EF4-FFF2-40B4-BE49-F238E27FC236}">
                  <a16:creationId xmlns:a16="http://schemas.microsoft.com/office/drawing/2014/main" id="{25CE2381-CAF8-43C9-9B44-341E92608A3B}"/>
                </a:ext>
              </a:extLst>
            </p:cNvPr>
            <p:cNvSpPr>
              <a:spLocks noChangeArrowheads="1"/>
            </p:cNvSpPr>
            <p:nvPr/>
          </p:nvSpPr>
          <p:spPr bwMode="auto">
            <a:xfrm>
              <a:off x="7017296" y="384161"/>
              <a:ext cx="580287"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Package specific</a:t>
              </a:r>
              <a:endParaRPr lang="x-none" sz="600" baseline="0" dirty="0">
                <a:latin typeface="+mn-lt"/>
                <a:ea typeface="+mn-ea"/>
              </a:endParaRPr>
            </a:p>
          </p:txBody>
        </p:sp>
        <p:sp>
          <p:nvSpPr>
            <p:cNvPr id="153" name="Legend1">
              <a:extLst>
                <a:ext uri="{FF2B5EF4-FFF2-40B4-BE49-F238E27FC236}">
                  <a16:creationId xmlns:a16="http://schemas.microsoft.com/office/drawing/2014/main" id="{2D6801CD-6865-4152-8C0F-616DD99FBC77}"/>
                </a:ext>
              </a:extLst>
            </p:cNvPr>
            <p:cNvSpPr>
              <a:spLocks noChangeArrowheads="1"/>
            </p:cNvSpPr>
            <p:nvPr/>
          </p:nvSpPr>
          <p:spPr bwMode="auto">
            <a:xfrm>
              <a:off x="7017296" y="245287"/>
              <a:ext cx="963405" cy="9233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600" baseline="0" dirty="0">
                  <a:latin typeface="+mn-lt"/>
                  <a:ea typeface="+mn-ea"/>
                </a:rPr>
                <a:t>Innovation – Timing Flexible</a:t>
              </a:r>
              <a:endParaRPr lang="x-none" sz="600" baseline="0" dirty="0">
                <a:latin typeface="+mn-lt"/>
                <a:ea typeface="+mn-ea"/>
              </a:endParaRPr>
            </a:p>
          </p:txBody>
        </p:sp>
      </p:grpSp>
      <p:sp>
        <p:nvSpPr>
          <p:cNvPr id="181" name="TextBox 180">
            <a:extLst>
              <a:ext uri="{FF2B5EF4-FFF2-40B4-BE49-F238E27FC236}">
                <a16:creationId xmlns:a16="http://schemas.microsoft.com/office/drawing/2014/main" id="{D32F9D33-1ED5-4F68-99B3-E98510B0023E}"/>
              </a:ext>
            </a:extLst>
          </p:cNvPr>
          <p:cNvSpPr txBox="1"/>
          <p:nvPr/>
        </p:nvSpPr>
        <p:spPr>
          <a:xfrm>
            <a:off x="630101" y="6489702"/>
            <a:ext cx="7140711" cy="200055"/>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650" i="1" dirty="0"/>
              <a:t>Note: not all projects shown above need to be owned directly by the Move-in/move-out team, but rather are meant to represent a holistic view of technologies that will interact with or touch Move-in/move-out</a:t>
            </a:r>
          </a:p>
        </p:txBody>
      </p:sp>
    </p:spTree>
    <p:extLst>
      <p:ext uri="{BB962C8B-B14F-4D97-AF65-F5344CB8AC3E}">
        <p14:creationId xmlns:p14="http://schemas.microsoft.com/office/powerpoint/2010/main" val="10485110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0765693-F32A-4ACF-AD43-DC9FA9143D74}"/>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46828" name="think-cell Slide" r:id="rId13" imgW="473" imgH="473" progId="TCLayout.ActiveDocument.1">
                  <p:embed/>
                </p:oleObj>
              </mc:Choice>
              <mc:Fallback>
                <p:oleObj name="think-cell Slide" r:id="rId13" imgW="473" imgH="473" progId="TCLayout.ActiveDocument.1">
                  <p:embed/>
                  <p:pic>
                    <p:nvPicPr>
                      <p:cNvPr id="5" name="Object 4" hidden="1">
                        <a:extLst>
                          <a:ext uri="{FF2B5EF4-FFF2-40B4-BE49-F238E27FC236}">
                            <a16:creationId xmlns:a16="http://schemas.microsoft.com/office/drawing/2014/main" id="{70765693-F32A-4ACF-AD43-DC9FA9143D74}"/>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48EDADAC-2578-43C2-B0DF-ECBFC472AA0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6E4A726B-6F13-4BC3-9BEA-10085E66EA76}"/>
              </a:ext>
            </a:extLst>
          </p:cNvPr>
          <p:cNvSpPr>
            <a:spLocks noGrp="1"/>
          </p:cNvSpPr>
          <p:nvPr>
            <p:ph type="title"/>
          </p:nvPr>
        </p:nvSpPr>
        <p:spPr/>
        <p:txBody>
          <a:bodyPr/>
          <a:lstStyle/>
          <a:p>
            <a:fld id="{52698C75-28F6-4FB4-83CF-DF1E6C47EB8C}" type="datetime'Contents'">
              <a:rPr lang="en-US" altLang="en-US" smtClean="0"/>
              <a:pPr/>
              <a:t>Contents</a:t>
            </a:fld>
            <a:endParaRPr lang="en-US"/>
          </a:p>
        </p:txBody>
      </p:sp>
      <p:sp>
        <p:nvSpPr>
          <p:cNvPr id="18" name="Text Placeholder 2">
            <a:extLst>
              <a:ext uri="{FF2B5EF4-FFF2-40B4-BE49-F238E27FC236}">
                <a16:creationId xmlns:a16="http://schemas.microsoft.com/office/drawing/2014/main" id="{2D072C9A-7B25-41DE-85F7-1CBFC06574F1}"/>
              </a:ext>
            </a:extLst>
          </p:cNvPr>
          <p:cNvSpPr>
            <a:spLocks noGrp="1"/>
          </p:cNvSpPr>
          <p:nvPr>
            <p:custDataLst>
              <p:tags r:id="rId4"/>
            </p:custDataLst>
          </p:nvPr>
        </p:nvSpPr>
        <p:spPr bwMode="gray">
          <a:xfrm>
            <a:off x="2701483" y="1624429"/>
            <a:ext cx="3756025" cy="406400"/>
          </a:xfrm>
          <a:prstGeom prst="rect">
            <a:avLst/>
          </a:prstGeom>
          <a:solidFill>
            <a:schemeClr val="bg1"/>
          </a:solidFill>
          <a:ln w="9525">
            <a:solidFill>
              <a:schemeClr val="bg1"/>
            </a:solidFill>
          </a:ln>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Introduction</a:t>
            </a:r>
            <a:endParaRPr lang="en-US" dirty="0"/>
          </a:p>
        </p:txBody>
      </p:sp>
      <p:sp>
        <p:nvSpPr>
          <p:cNvPr id="2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5"/>
            </p:custDataLst>
          </p:nvPr>
        </p:nvSpPr>
        <p:spPr bwMode="gray">
          <a:xfrm>
            <a:off x="2896355" y="2473037"/>
            <a:ext cx="3756025" cy="407988"/>
          </a:xfrm>
          <a:prstGeom prst="rect">
            <a:avLst/>
          </a:prstGeom>
          <a:solidFill>
            <a:schemeClr val="bg1"/>
          </a:solidFill>
          <a:ln w="9525">
            <a:noFill/>
          </a:ln>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1 Roadmap (Executive Level)</a:t>
            </a:r>
            <a:endParaRPr lang="en-US" dirty="0"/>
          </a:p>
        </p:txBody>
      </p:sp>
      <p:sp>
        <p:nvSpPr>
          <p:cNvPr id="12" name="Text Placeholder 2">
            <a:hlinkClick r:id="rId16" action="ppaction://hlinksldjump"/>
            <a:extLst>
              <a:ext uri="{FF2B5EF4-FFF2-40B4-BE49-F238E27FC236}">
                <a16:creationId xmlns:a16="http://schemas.microsoft.com/office/drawing/2014/main" id="{54675E77-1A64-4917-A7A6-41DC307BA97A}"/>
              </a:ext>
            </a:extLst>
          </p:cNvPr>
          <p:cNvSpPr>
            <a:spLocks noGrp="1"/>
          </p:cNvSpPr>
          <p:nvPr>
            <p:custDataLst>
              <p:tags r:id="rId6"/>
            </p:custDataLst>
          </p:nvPr>
        </p:nvSpPr>
        <p:spPr bwMode="gray">
          <a:xfrm>
            <a:off x="2896355" y="2881024"/>
            <a:ext cx="3756025" cy="406400"/>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6"/>
                </a:solidFill>
              </a14:hiddenLine>
            </a:ext>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a:t>Level 2 Roadmaps (Package)</a:t>
            </a:r>
            <a:endParaRPr lang="en-US" dirty="0"/>
          </a:p>
        </p:txBody>
      </p:sp>
      <p:sp>
        <p:nvSpPr>
          <p:cNvPr id="15" name="Text Placeholder 2">
            <a:hlinkClick r:id="rId17" action="ppaction://hlinksldjump"/>
            <a:extLst>
              <a:ext uri="{FF2B5EF4-FFF2-40B4-BE49-F238E27FC236}">
                <a16:creationId xmlns:a16="http://schemas.microsoft.com/office/drawing/2014/main" id="{8CEF3071-A004-411A-97E5-0251DFC84C3A}"/>
              </a:ext>
            </a:extLst>
          </p:cNvPr>
          <p:cNvSpPr>
            <a:spLocks noGrp="1"/>
          </p:cNvSpPr>
          <p:nvPr>
            <p:custDataLst>
              <p:tags r:id="rId7"/>
            </p:custDataLst>
          </p:nvPr>
        </p:nvSpPr>
        <p:spPr bwMode="gray">
          <a:xfrm>
            <a:off x="2896355" y="3287424"/>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6"/>
                </a:solidFill>
              </a14:hiddenLine>
            </a:ext>
          </a:extLst>
        </p:spPr>
        <p:txBody>
          <a:bodyPr vert="horz" wrap="none" lIns="80963" tIns="80963" rIns="0" bIns="825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3 Roadmaps </a:t>
            </a:r>
            <a:r>
              <a:rPr lang="en-US" altLang="en-US"/>
              <a:t>(Technology)</a:t>
            </a:r>
            <a:endParaRPr lang="en-US" dirty="0"/>
          </a:p>
        </p:txBody>
      </p:sp>
      <p:sp>
        <p:nvSpPr>
          <p:cNvPr id="20" name="Text Placeholder 2">
            <a:hlinkClick r:id="rId18" action="ppaction://hlinksldjump"/>
            <a:extLst>
              <a:ext uri="{FF2B5EF4-FFF2-40B4-BE49-F238E27FC236}">
                <a16:creationId xmlns:a16="http://schemas.microsoft.com/office/drawing/2014/main" id="{994B79D9-2855-4411-AA43-B914E6B99B2F}"/>
              </a:ext>
            </a:extLst>
          </p:cNvPr>
          <p:cNvSpPr>
            <a:spLocks noGrp="1"/>
          </p:cNvSpPr>
          <p:nvPr>
            <p:custDataLst>
              <p:tags r:id="rId8"/>
            </p:custDataLst>
          </p:nvPr>
        </p:nvSpPr>
        <p:spPr bwMode="gray">
          <a:xfrm>
            <a:off x="2896355" y="3695412"/>
            <a:ext cx="3756025" cy="406400"/>
          </a:xfrm>
          <a:prstGeom prst="rect">
            <a:avLst/>
          </a:prstGeom>
          <a:solidFill>
            <a:schemeClr val="bg1"/>
          </a:solidFill>
          <a:ln w="9525">
            <a:noFill/>
          </a:ln>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4 Roadmaps (Journey)</a:t>
            </a:r>
            <a:endParaRPr lang="en-US" dirty="0"/>
          </a:p>
        </p:txBody>
      </p:sp>
      <p:sp>
        <p:nvSpPr>
          <p:cNvPr id="10"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9"/>
            </p:custDataLst>
          </p:nvPr>
        </p:nvSpPr>
        <p:spPr bwMode="gray">
          <a:xfrm>
            <a:off x="2701482" y="2065049"/>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5 Year View</a:t>
            </a:r>
            <a:endParaRPr lang="en-US" dirty="0"/>
          </a:p>
        </p:txBody>
      </p:sp>
      <p:sp>
        <p:nvSpPr>
          <p:cNvPr id="1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0"/>
            </p:custDataLst>
          </p:nvPr>
        </p:nvSpPr>
        <p:spPr bwMode="gray">
          <a:xfrm>
            <a:off x="2701481" y="4101811"/>
            <a:ext cx="3756025" cy="407988"/>
          </a:xfrm>
          <a:prstGeom prst="rect">
            <a:avLst/>
          </a:prstGeom>
          <a:solidFill>
            <a:schemeClr val="accent1">
              <a:lumMod val="90000"/>
            </a:schemeClr>
          </a:solidFill>
          <a:ln w="9525">
            <a:noFill/>
          </a:ln>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b="1" dirty="0" smtClean="0"/>
              <a:t>4 Quarter View</a:t>
            </a:r>
            <a:endParaRPr lang="en-US" b="1" dirty="0"/>
          </a:p>
        </p:txBody>
      </p:sp>
      <p:sp>
        <p:nvSpPr>
          <p:cNvPr id="13"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1"/>
            </p:custDataLst>
          </p:nvPr>
        </p:nvSpPr>
        <p:spPr bwMode="gray">
          <a:xfrm>
            <a:off x="2701480" y="4449083"/>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3 Month View</a:t>
            </a:r>
            <a:endParaRPr lang="en-US" dirty="0"/>
          </a:p>
        </p:txBody>
      </p:sp>
    </p:spTree>
    <p:extLst>
      <p:ext uri="{BB962C8B-B14F-4D97-AF65-F5344CB8AC3E}">
        <p14:creationId xmlns:p14="http://schemas.microsoft.com/office/powerpoint/2010/main" val="7579898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 Service</a:t>
            </a:r>
            <a:endParaRPr lang="en-US" dirty="0"/>
          </a:p>
        </p:txBody>
      </p:sp>
      <p:pic>
        <p:nvPicPr>
          <p:cNvPr id="4" name="Picture 3"/>
          <p:cNvPicPr>
            <a:picLocks noChangeAspect="1"/>
          </p:cNvPicPr>
          <p:nvPr/>
        </p:nvPicPr>
        <p:blipFill>
          <a:blip r:embed="rId2"/>
          <a:stretch>
            <a:fillRect/>
          </a:stretch>
        </p:blipFill>
        <p:spPr>
          <a:xfrm>
            <a:off x="397239" y="548892"/>
            <a:ext cx="7679074" cy="5641458"/>
          </a:xfrm>
          <a:prstGeom prst="rect">
            <a:avLst/>
          </a:prstGeom>
        </p:spPr>
      </p:pic>
      <p:sp>
        <p:nvSpPr>
          <p:cNvPr id="5" name="Oval 4"/>
          <p:cNvSpPr/>
          <p:nvPr/>
        </p:nvSpPr>
        <p:spPr>
          <a:xfrm>
            <a:off x="8010911" y="674557"/>
            <a:ext cx="130803" cy="188363"/>
          </a:xfrm>
          <a:prstGeom prst="ellips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smtClean="0">
              <a:solidFill>
                <a:schemeClr val="tx1"/>
              </a:solidFill>
            </a:endParaRPr>
          </a:p>
        </p:txBody>
      </p:sp>
      <p:grpSp>
        <p:nvGrpSpPr>
          <p:cNvPr id="6" name="sticker">
            <a:extLst>
              <a:ext uri="{FF2B5EF4-FFF2-40B4-BE49-F238E27FC236}">
                <a16:creationId xmlns:a16="http://schemas.microsoft.com/office/drawing/2014/main" id="{09E6A580-345D-4F76-BBCA-7A6A65C66151}"/>
              </a:ext>
            </a:extLst>
          </p:cNvPr>
          <p:cNvGrpSpPr/>
          <p:nvPr/>
        </p:nvGrpSpPr>
        <p:grpSpPr>
          <a:xfrm>
            <a:off x="8256820" y="443955"/>
            <a:ext cx="725007" cy="150811"/>
            <a:chOff x="8244050" y="291555"/>
            <a:chExt cx="725007" cy="150811"/>
          </a:xfrm>
        </p:grpSpPr>
        <p:sp>
          <p:nvSpPr>
            <p:cNvPr id="7" name="StickerRectangle">
              <a:extLst>
                <a:ext uri="{FF2B5EF4-FFF2-40B4-BE49-F238E27FC236}">
                  <a16:creationId xmlns:a16="http://schemas.microsoft.com/office/drawing/2014/main" id="{FBFEA7D8-BFE0-4FAD-8D48-459E8B98FC1B}"/>
                </a:ext>
              </a:extLst>
            </p:cNvPr>
            <p:cNvSpPr>
              <a:spLocks noChangeArrowheads="1"/>
            </p:cNvSpPr>
            <p:nvPr/>
          </p:nvSpPr>
          <p:spPr bwMode="auto">
            <a:xfrm>
              <a:off x="8244050" y="291555"/>
              <a:ext cx="725007" cy="15081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002960"/>
                </a:buClr>
              </a:pPr>
              <a:r>
                <a:rPr lang="en-US" sz="800" baseline="0" dirty="0">
                  <a:solidFill>
                    <a:schemeClr val="accent6"/>
                  </a:solidFill>
                  <a:latin typeface="+mn-lt"/>
                  <a:ea typeface="+mn-ea"/>
                </a:rPr>
                <a:t>PRELIMINARY</a:t>
              </a:r>
              <a:endParaRPr lang="x-none" sz="800" baseline="0" dirty="0">
                <a:solidFill>
                  <a:schemeClr val="accent6"/>
                </a:solidFill>
                <a:latin typeface="+mn-lt"/>
                <a:ea typeface="+mn-ea"/>
              </a:endParaRPr>
            </a:p>
          </p:txBody>
        </p:sp>
        <p:cxnSp>
          <p:nvCxnSpPr>
            <p:cNvPr id="8" name="AutoShape 31">
              <a:extLst>
                <a:ext uri="{FF2B5EF4-FFF2-40B4-BE49-F238E27FC236}">
                  <a16:creationId xmlns:a16="http://schemas.microsoft.com/office/drawing/2014/main" id="{3DE6D44E-2188-441C-AC21-A999C05FF8D3}"/>
                </a:ext>
              </a:extLst>
            </p:cNvPr>
            <p:cNvCxnSpPr>
              <a:cxnSpLocks noChangeShapeType="1"/>
              <a:stCxn id="7" idx="2"/>
              <a:endCxn id="7" idx="4"/>
            </p:cNvCxnSpPr>
            <p:nvPr/>
          </p:nvCxnSpPr>
          <p:spPr bwMode="auto">
            <a:xfrm>
              <a:off x="8244050" y="291555"/>
              <a:ext cx="0" cy="150811"/>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9" name="AutoShape 32">
              <a:extLst>
                <a:ext uri="{FF2B5EF4-FFF2-40B4-BE49-F238E27FC236}">
                  <a16:creationId xmlns:a16="http://schemas.microsoft.com/office/drawing/2014/main" id="{9359A6F7-BB7C-4FBF-90E0-F59C4A6A1143}"/>
                </a:ext>
              </a:extLst>
            </p:cNvPr>
            <p:cNvCxnSpPr>
              <a:cxnSpLocks noChangeShapeType="1"/>
              <a:stCxn id="7" idx="4"/>
              <a:endCxn id="7" idx="6"/>
            </p:cNvCxnSpPr>
            <p:nvPr/>
          </p:nvCxnSpPr>
          <p:spPr bwMode="auto">
            <a:xfrm>
              <a:off x="8244050" y="442366"/>
              <a:ext cx="725007"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424667797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Assisted Channels</a:t>
            </a:r>
            <a:endParaRPr lang="en-US" dirty="0"/>
          </a:p>
        </p:txBody>
      </p:sp>
      <p:pic>
        <p:nvPicPr>
          <p:cNvPr id="3" name="Picture 2"/>
          <p:cNvPicPr>
            <a:picLocks noChangeAspect="1"/>
          </p:cNvPicPr>
          <p:nvPr/>
        </p:nvPicPr>
        <p:blipFill>
          <a:blip r:embed="rId2"/>
          <a:stretch>
            <a:fillRect/>
          </a:stretch>
        </p:blipFill>
        <p:spPr>
          <a:xfrm>
            <a:off x="359764" y="548892"/>
            <a:ext cx="7292715" cy="5402280"/>
          </a:xfrm>
          <a:prstGeom prst="rect">
            <a:avLst/>
          </a:prstGeom>
        </p:spPr>
      </p:pic>
      <p:sp>
        <p:nvSpPr>
          <p:cNvPr id="6" name="Oval 5"/>
          <p:cNvSpPr/>
          <p:nvPr/>
        </p:nvSpPr>
        <p:spPr>
          <a:xfrm>
            <a:off x="7587077" y="548892"/>
            <a:ext cx="130803" cy="188363"/>
          </a:xfrm>
          <a:prstGeom prst="ellips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smtClean="0">
              <a:solidFill>
                <a:schemeClr val="tx1"/>
              </a:solidFill>
            </a:endParaRPr>
          </a:p>
        </p:txBody>
      </p:sp>
      <p:grpSp>
        <p:nvGrpSpPr>
          <p:cNvPr id="7" name="sticker">
            <a:extLst>
              <a:ext uri="{FF2B5EF4-FFF2-40B4-BE49-F238E27FC236}">
                <a16:creationId xmlns:a16="http://schemas.microsoft.com/office/drawing/2014/main" id="{09E6A580-345D-4F76-BBCA-7A6A65C66151}"/>
              </a:ext>
            </a:extLst>
          </p:cNvPr>
          <p:cNvGrpSpPr/>
          <p:nvPr/>
        </p:nvGrpSpPr>
        <p:grpSpPr>
          <a:xfrm>
            <a:off x="8256820" y="443955"/>
            <a:ext cx="725007" cy="150811"/>
            <a:chOff x="8244050" y="291555"/>
            <a:chExt cx="725007" cy="150811"/>
          </a:xfrm>
        </p:grpSpPr>
        <p:sp>
          <p:nvSpPr>
            <p:cNvPr id="8" name="StickerRectangle">
              <a:extLst>
                <a:ext uri="{FF2B5EF4-FFF2-40B4-BE49-F238E27FC236}">
                  <a16:creationId xmlns:a16="http://schemas.microsoft.com/office/drawing/2014/main" id="{FBFEA7D8-BFE0-4FAD-8D48-459E8B98FC1B}"/>
                </a:ext>
              </a:extLst>
            </p:cNvPr>
            <p:cNvSpPr>
              <a:spLocks noChangeArrowheads="1"/>
            </p:cNvSpPr>
            <p:nvPr/>
          </p:nvSpPr>
          <p:spPr bwMode="auto">
            <a:xfrm>
              <a:off x="8244050" y="291555"/>
              <a:ext cx="725007" cy="15081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002960"/>
                </a:buClr>
              </a:pPr>
              <a:r>
                <a:rPr lang="en-US" sz="800" baseline="0" dirty="0">
                  <a:solidFill>
                    <a:schemeClr val="accent6"/>
                  </a:solidFill>
                  <a:latin typeface="+mn-lt"/>
                  <a:ea typeface="+mn-ea"/>
                </a:rPr>
                <a:t>PRELIMINARY</a:t>
              </a:r>
              <a:endParaRPr lang="x-none" sz="800" baseline="0" dirty="0">
                <a:solidFill>
                  <a:schemeClr val="accent6"/>
                </a:solidFill>
                <a:latin typeface="+mn-lt"/>
                <a:ea typeface="+mn-ea"/>
              </a:endParaRPr>
            </a:p>
          </p:txBody>
        </p:sp>
        <p:cxnSp>
          <p:nvCxnSpPr>
            <p:cNvPr id="9" name="AutoShape 31">
              <a:extLst>
                <a:ext uri="{FF2B5EF4-FFF2-40B4-BE49-F238E27FC236}">
                  <a16:creationId xmlns:a16="http://schemas.microsoft.com/office/drawing/2014/main" id="{3DE6D44E-2188-441C-AC21-A999C05FF8D3}"/>
                </a:ext>
              </a:extLst>
            </p:cNvPr>
            <p:cNvCxnSpPr>
              <a:cxnSpLocks noChangeShapeType="1"/>
              <a:stCxn id="8" idx="2"/>
              <a:endCxn id="8" idx="4"/>
            </p:cNvCxnSpPr>
            <p:nvPr/>
          </p:nvCxnSpPr>
          <p:spPr bwMode="auto">
            <a:xfrm>
              <a:off x="8244050" y="291555"/>
              <a:ext cx="0" cy="150811"/>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10" name="AutoShape 32">
              <a:extLst>
                <a:ext uri="{FF2B5EF4-FFF2-40B4-BE49-F238E27FC236}">
                  <a16:creationId xmlns:a16="http://schemas.microsoft.com/office/drawing/2014/main" id="{9359A6F7-BB7C-4FBF-90E0-F59C4A6A1143}"/>
                </a:ext>
              </a:extLst>
            </p:cNvPr>
            <p:cNvCxnSpPr>
              <a:cxnSpLocks noChangeShapeType="1"/>
              <a:stCxn id="8" idx="4"/>
              <a:endCxn id="8" idx="6"/>
            </p:cNvCxnSpPr>
            <p:nvPr/>
          </p:nvCxnSpPr>
          <p:spPr bwMode="auto">
            <a:xfrm>
              <a:off x="8244050" y="442366"/>
              <a:ext cx="725007"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6410705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Engagement</a:t>
            </a:r>
            <a:endParaRPr lang="en-US" dirty="0"/>
          </a:p>
        </p:txBody>
      </p:sp>
      <p:sp>
        <p:nvSpPr>
          <p:cNvPr id="5" name="Oval 4"/>
          <p:cNvSpPr/>
          <p:nvPr/>
        </p:nvSpPr>
        <p:spPr>
          <a:xfrm>
            <a:off x="7816688" y="548892"/>
            <a:ext cx="130803" cy="188363"/>
          </a:xfrm>
          <a:prstGeom prst="ellips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smtClean="0">
              <a:solidFill>
                <a:schemeClr val="tx1"/>
              </a:solidFill>
            </a:endParaRPr>
          </a:p>
        </p:txBody>
      </p:sp>
      <p:grpSp>
        <p:nvGrpSpPr>
          <p:cNvPr id="6" name="sticker">
            <a:extLst>
              <a:ext uri="{FF2B5EF4-FFF2-40B4-BE49-F238E27FC236}">
                <a16:creationId xmlns:a16="http://schemas.microsoft.com/office/drawing/2014/main" id="{09E6A580-345D-4F76-BBCA-7A6A65C66151}"/>
              </a:ext>
            </a:extLst>
          </p:cNvPr>
          <p:cNvGrpSpPr/>
          <p:nvPr/>
        </p:nvGrpSpPr>
        <p:grpSpPr>
          <a:xfrm>
            <a:off x="8256820" y="443955"/>
            <a:ext cx="725007" cy="150811"/>
            <a:chOff x="8244050" y="291555"/>
            <a:chExt cx="725007" cy="150811"/>
          </a:xfrm>
        </p:grpSpPr>
        <p:sp>
          <p:nvSpPr>
            <p:cNvPr id="7" name="StickerRectangle">
              <a:extLst>
                <a:ext uri="{FF2B5EF4-FFF2-40B4-BE49-F238E27FC236}">
                  <a16:creationId xmlns:a16="http://schemas.microsoft.com/office/drawing/2014/main" id="{FBFEA7D8-BFE0-4FAD-8D48-459E8B98FC1B}"/>
                </a:ext>
              </a:extLst>
            </p:cNvPr>
            <p:cNvSpPr>
              <a:spLocks noChangeArrowheads="1"/>
            </p:cNvSpPr>
            <p:nvPr/>
          </p:nvSpPr>
          <p:spPr bwMode="auto">
            <a:xfrm>
              <a:off x="8244050" y="291555"/>
              <a:ext cx="725007" cy="15081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002960"/>
                </a:buClr>
              </a:pPr>
              <a:r>
                <a:rPr lang="en-US" sz="800" baseline="0" dirty="0">
                  <a:solidFill>
                    <a:schemeClr val="accent6"/>
                  </a:solidFill>
                  <a:latin typeface="+mn-lt"/>
                  <a:ea typeface="+mn-ea"/>
                </a:rPr>
                <a:t>PRELIMINARY</a:t>
              </a:r>
              <a:endParaRPr lang="x-none" sz="800" baseline="0" dirty="0">
                <a:solidFill>
                  <a:schemeClr val="accent6"/>
                </a:solidFill>
                <a:latin typeface="+mn-lt"/>
                <a:ea typeface="+mn-ea"/>
              </a:endParaRPr>
            </a:p>
          </p:txBody>
        </p:sp>
        <p:cxnSp>
          <p:nvCxnSpPr>
            <p:cNvPr id="8" name="AutoShape 31">
              <a:extLst>
                <a:ext uri="{FF2B5EF4-FFF2-40B4-BE49-F238E27FC236}">
                  <a16:creationId xmlns:a16="http://schemas.microsoft.com/office/drawing/2014/main" id="{3DE6D44E-2188-441C-AC21-A999C05FF8D3}"/>
                </a:ext>
              </a:extLst>
            </p:cNvPr>
            <p:cNvCxnSpPr>
              <a:cxnSpLocks noChangeShapeType="1"/>
              <a:stCxn id="7" idx="2"/>
              <a:endCxn id="7" idx="4"/>
            </p:cNvCxnSpPr>
            <p:nvPr/>
          </p:nvCxnSpPr>
          <p:spPr bwMode="auto">
            <a:xfrm>
              <a:off x="8244050" y="291555"/>
              <a:ext cx="0" cy="150811"/>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9" name="AutoShape 32">
              <a:extLst>
                <a:ext uri="{FF2B5EF4-FFF2-40B4-BE49-F238E27FC236}">
                  <a16:creationId xmlns:a16="http://schemas.microsoft.com/office/drawing/2014/main" id="{9359A6F7-BB7C-4FBF-90E0-F59C4A6A1143}"/>
                </a:ext>
              </a:extLst>
            </p:cNvPr>
            <p:cNvCxnSpPr>
              <a:cxnSpLocks noChangeShapeType="1"/>
              <a:stCxn id="7" idx="4"/>
              <a:endCxn id="7" idx="6"/>
            </p:cNvCxnSpPr>
            <p:nvPr/>
          </p:nvCxnSpPr>
          <p:spPr bwMode="auto">
            <a:xfrm>
              <a:off x="8244050" y="442366"/>
              <a:ext cx="725007"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pic>
        <p:nvPicPr>
          <p:cNvPr id="10" name="Picture 9"/>
          <p:cNvPicPr>
            <a:picLocks noChangeAspect="1"/>
          </p:cNvPicPr>
          <p:nvPr/>
        </p:nvPicPr>
        <p:blipFill>
          <a:blip r:embed="rId2"/>
          <a:stretch>
            <a:fillRect/>
          </a:stretch>
        </p:blipFill>
        <p:spPr>
          <a:xfrm>
            <a:off x="174943" y="594766"/>
            <a:ext cx="7717377" cy="5628970"/>
          </a:xfrm>
          <a:prstGeom prst="rect">
            <a:avLst/>
          </a:prstGeom>
        </p:spPr>
      </p:pic>
    </p:spTree>
    <p:extLst>
      <p:ext uri="{BB962C8B-B14F-4D97-AF65-F5344CB8AC3E}">
        <p14:creationId xmlns:p14="http://schemas.microsoft.com/office/powerpoint/2010/main" val="36238717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 and Industrial Support</a:t>
            </a:r>
            <a:endParaRPr lang="en-US" dirty="0"/>
          </a:p>
        </p:txBody>
      </p:sp>
      <p:sp>
        <p:nvSpPr>
          <p:cNvPr id="6" name="Oval 5"/>
          <p:cNvSpPr/>
          <p:nvPr/>
        </p:nvSpPr>
        <p:spPr>
          <a:xfrm>
            <a:off x="7641597" y="548892"/>
            <a:ext cx="130803" cy="188363"/>
          </a:xfrm>
          <a:prstGeom prst="ellips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smtClean="0">
              <a:solidFill>
                <a:schemeClr val="tx1"/>
              </a:solidFill>
            </a:endParaRPr>
          </a:p>
        </p:txBody>
      </p:sp>
      <p:grpSp>
        <p:nvGrpSpPr>
          <p:cNvPr id="7" name="sticker">
            <a:extLst>
              <a:ext uri="{FF2B5EF4-FFF2-40B4-BE49-F238E27FC236}">
                <a16:creationId xmlns:a16="http://schemas.microsoft.com/office/drawing/2014/main" id="{09E6A580-345D-4F76-BBCA-7A6A65C66151}"/>
              </a:ext>
            </a:extLst>
          </p:cNvPr>
          <p:cNvGrpSpPr/>
          <p:nvPr/>
        </p:nvGrpSpPr>
        <p:grpSpPr>
          <a:xfrm>
            <a:off x="8256820" y="443955"/>
            <a:ext cx="725007" cy="150811"/>
            <a:chOff x="8244050" y="291555"/>
            <a:chExt cx="725007" cy="150811"/>
          </a:xfrm>
        </p:grpSpPr>
        <p:sp>
          <p:nvSpPr>
            <p:cNvPr id="8" name="StickerRectangle">
              <a:extLst>
                <a:ext uri="{FF2B5EF4-FFF2-40B4-BE49-F238E27FC236}">
                  <a16:creationId xmlns:a16="http://schemas.microsoft.com/office/drawing/2014/main" id="{FBFEA7D8-BFE0-4FAD-8D48-459E8B98FC1B}"/>
                </a:ext>
              </a:extLst>
            </p:cNvPr>
            <p:cNvSpPr>
              <a:spLocks noChangeArrowheads="1"/>
            </p:cNvSpPr>
            <p:nvPr/>
          </p:nvSpPr>
          <p:spPr bwMode="auto">
            <a:xfrm>
              <a:off x="8244050" y="291555"/>
              <a:ext cx="725007" cy="15081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002960"/>
                </a:buClr>
              </a:pPr>
              <a:r>
                <a:rPr lang="en-US" sz="800" baseline="0" dirty="0">
                  <a:solidFill>
                    <a:schemeClr val="accent6"/>
                  </a:solidFill>
                  <a:latin typeface="+mn-lt"/>
                  <a:ea typeface="+mn-ea"/>
                </a:rPr>
                <a:t>PRELIMINARY</a:t>
              </a:r>
              <a:endParaRPr lang="x-none" sz="800" baseline="0" dirty="0">
                <a:solidFill>
                  <a:schemeClr val="accent6"/>
                </a:solidFill>
                <a:latin typeface="+mn-lt"/>
                <a:ea typeface="+mn-ea"/>
              </a:endParaRPr>
            </a:p>
          </p:txBody>
        </p:sp>
        <p:cxnSp>
          <p:nvCxnSpPr>
            <p:cNvPr id="9" name="AutoShape 31">
              <a:extLst>
                <a:ext uri="{FF2B5EF4-FFF2-40B4-BE49-F238E27FC236}">
                  <a16:creationId xmlns:a16="http://schemas.microsoft.com/office/drawing/2014/main" id="{3DE6D44E-2188-441C-AC21-A999C05FF8D3}"/>
                </a:ext>
              </a:extLst>
            </p:cNvPr>
            <p:cNvCxnSpPr>
              <a:cxnSpLocks noChangeShapeType="1"/>
              <a:stCxn id="8" idx="2"/>
              <a:endCxn id="8" idx="4"/>
            </p:cNvCxnSpPr>
            <p:nvPr/>
          </p:nvCxnSpPr>
          <p:spPr bwMode="auto">
            <a:xfrm>
              <a:off x="8244050" y="291555"/>
              <a:ext cx="0" cy="150811"/>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10" name="AutoShape 32">
              <a:extLst>
                <a:ext uri="{FF2B5EF4-FFF2-40B4-BE49-F238E27FC236}">
                  <a16:creationId xmlns:a16="http://schemas.microsoft.com/office/drawing/2014/main" id="{9359A6F7-BB7C-4FBF-90E0-F59C4A6A1143}"/>
                </a:ext>
              </a:extLst>
            </p:cNvPr>
            <p:cNvCxnSpPr>
              <a:cxnSpLocks noChangeShapeType="1"/>
              <a:stCxn id="8" idx="4"/>
              <a:endCxn id="8" idx="6"/>
            </p:cNvCxnSpPr>
            <p:nvPr/>
          </p:nvCxnSpPr>
          <p:spPr bwMode="auto">
            <a:xfrm>
              <a:off x="8244050" y="442366"/>
              <a:ext cx="725007"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pic>
        <p:nvPicPr>
          <p:cNvPr id="3" name="Picture 2"/>
          <p:cNvPicPr>
            <a:picLocks noChangeAspect="1"/>
          </p:cNvPicPr>
          <p:nvPr/>
        </p:nvPicPr>
        <p:blipFill>
          <a:blip r:embed="rId2"/>
          <a:stretch>
            <a:fillRect/>
          </a:stretch>
        </p:blipFill>
        <p:spPr>
          <a:xfrm>
            <a:off x="354842" y="783129"/>
            <a:ext cx="8011378" cy="4229783"/>
          </a:xfrm>
          <a:prstGeom prst="rect">
            <a:avLst/>
          </a:prstGeom>
        </p:spPr>
      </p:pic>
    </p:spTree>
    <p:extLst>
      <p:ext uri="{BB962C8B-B14F-4D97-AF65-F5344CB8AC3E}">
        <p14:creationId xmlns:p14="http://schemas.microsoft.com/office/powerpoint/2010/main" val="267227393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Personalized Marketing Technology</a:t>
            </a:r>
            <a:endParaRPr lang="en-US" dirty="0"/>
          </a:p>
        </p:txBody>
      </p:sp>
      <p:sp>
        <p:nvSpPr>
          <p:cNvPr id="6" name="Oval 5"/>
          <p:cNvSpPr/>
          <p:nvPr/>
        </p:nvSpPr>
        <p:spPr>
          <a:xfrm>
            <a:off x="6559470" y="712033"/>
            <a:ext cx="130803" cy="188363"/>
          </a:xfrm>
          <a:prstGeom prst="ellips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smtClean="0">
              <a:solidFill>
                <a:schemeClr val="tx1"/>
              </a:solidFill>
            </a:endParaRPr>
          </a:p>
        </p:txBody>
      </p:sp>
      <p:grpSp>
        <p:nvGrpSpPr>
          <p:cNvPr id="7" name="sticker">
            <a:extLst>
              <a:ext uri="{FF2B5EF4-FFF2-40B4-BE49-F238E27FC236}">
                <a16:creationId xmlns:a16="http://schemas.microsoft.com/office/drawing/2014/main" id="{09E6A580-345D-4F76-BBCA-7A6A65C66151}"/>
              </a:ext>
            </a:extLst>
          </p:cNvPr>
          <p:cNvGrpSpPr/>
          <p:nvPr/>
        </p:nvGrpSpPr>
        <p:grpSpPr>
          <a:xfrm>
            <a:off x="8256820" y="443955"/>
            <a:ext cx="725007" cy="150811"/>
            <a:chOff x="8244050" y="291555"/>
            <a:chExt cx="725007" cy="150811"/>
          </a:xfrm>
        </p:grpSpPr>
        <p:sp>
          <p:nvSpPr>
            <p:cNvPr id="8" name="StickerRectangle">
              <a:extLst>
                <a:ext uri="{FF2B5EF4-FFF2-40B4-BE49-F238E27FC236}">
                  <a16:creationId xmlns:a16="http://schemas.microsoft.com/office/drawing/2014/main" id="{FBFEA7D8-BFE0-4FAD-8D48-459E8B98FC1B}"/>
                </a:ext>
              </a:extLst>
            </p:cNvPr>
            <p:cNvSpPr>
              <a:spLocks noChangeArrowheads="1"/>
            </p:cNvSpPr>
            <p:nvPr/>
          </p:nvSpPr>
          <p:spPr bwMode="auto">
            <a:xfrm>
              <a:off x="8244050" y="291555"/>
              <a:ext cx="725007" cy="15081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002960"/>
                </a:buClr>
              </a:pPr>
              <a:r>
                <a:rPr lang="en-US" sz="800" baseline="0" dirty="0">
                  <a:solidFill>
                    <a:schemeClr val="accent6"/>
                  </a:solidFill>
                  <a:latin typeface="+mn-lt"/>
                  <a:ea typeface="+mn-ea"/>
                </a:rPr>
                <a:t>PRELIMINARY</a:t>
              </a:r>
              <a:endParaRPr lang="x-none" sz="800" baseline="0" dirty="0">
                <a:solidFill>
                  <a:schemeClr val="accent6"/>
                </a:solidFill>
                <a:latin typeface="+mn-lt"/>
                <a:ea typeface="+mn-ea"/>
              </a:endParaRPr>
            </a:p>
          </p:txBody>
        </p:sp>
        <p:cxnSp>
          <p:nvCxnSpPr>
            <p:cNvPr id="9" name="AutoShape 31">
              <a:extLst>
                <a:ext uri="{FF2B5EF4-FFF2-40B4-BE49-F238E27FC236}">
                  <a16:creationId xmlns:a16="http://schemas.microsoft.com/office/drawing/2014/main" id="{3DE6D44E-2188-441C-AC21-A999C05FF8D3}"/>
                </a:ext>
              </a:extLst>
            </p:cNvPr>
            <p:cNvCxnSpPr>
              <a:cxnSpLocks noChangeShapeType="1"/>
              <a:stCxn id="8" idx="2"/>
              <a:endCxn id="8" idx="4"/>
            </p:cNvCxnSpPr>
            <p:nvPr/>
          </p:nvCxnSpPr>
          <p:spPr bwMode="auto">
            <a:xfrm>
              <a:off x="8244050" y="291555"/>
              <a:ext cx="0" cy="150811"/>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10" name="AutoShape 32">
              <a:extLst>
                <a:ext uri="{FF2B5EF4-FFF2-40B4-BE49-F238E27FC236}">
                  <a16:creationId xmlns:a16="http://schemas.microsoft.com/office/drawing/2014/main" id="{9359A6F7-BB7C-4FBF-90E0-F59C4A6A1143}"/>
                </a:ext>
              </a:extLst>
            </p:cNvPr>
            <p:cNvCxnSpPr>
              <a:cxnSpLocks noChangeShapeType="1"/>
              <a:stCxn id="8" idx="4"/>
              <a:endCxn id="8" idx="6"/>
            </p:cNvCxnSpPr>
            <p:nvPr/>
          </p:nvCxnSpPr>
          <p:spPr bwMode="auto">
            <a:xfrm>
              <a:off x="8244050" y="442366"/>
              <a:ext cx="725007"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pic>
        <p:nvPicPr>
          <p:cNvPr id="3" name="Picture 2"/>
          <p:cNvPicPr>
            <a:picLocks noChangeAspect="1"/>
          </p:cNvPicPr>
          <p:nvPr/>
        </p:nvPicPr>
        <p:blipFill>
          <a:blip r:embed="rId2"/>
          <a:stretch>
            <a:fillRect/>
          </a:stretch>
        </p:blipFill>
        <p:spPr>
          <a:xfrm>
            <a:off x="286603" y="806214"/>
            <a:ext cx="7445302" cy="2224076"/>
          </a:xfrm>
          <a:prstGeom prst="rect">
            <a:avLst/>
          </a:prstGeom>
        </p:spPr>
      </p:pic>
    </p:spTree>
    <p:extLst>
      <p:ext uri="{BB962C8B-B14F-4D97-AF65-F5344CB8AC3E}">
        <p14:creationId xmlns:p14="http://schemas.microsoft.com/office/powerpoint/2010/main" val="15158122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FD02C11-8C41-45CA-924C-974740ED98A4}"/>
              </a:ext>
            </a:extLst>
          </p:cNvPr>
          <p:cNvGraphicFramePr>
            <a:graphicFrameLocks noChangeAspect="1"/>
          </p:cNvGraphicFramePr>
          <p:nvPr>
            <p:custDataLst>
              <p:tags r:id="rId2"/>
            </p:custDataLst>
            <p:extLst>
              <p:ext uri="{D42A27DB-BD31-4B8C-83A1-F6EECF244321}">
                <p14:modId xmlns:p14="http://schemas.microsoft.com/office/powerpoint/2010/main" val="36179674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89752" name="think-cell Slide" r:id="rId69" imgW="395" imgH="394" progId="TCLayout.ActiveDocument.1">
                  <p:embed/>
                </p:oleObj>
              </mc:Choice>
              <mc:Fallback>
                <p:oleObj name="think-cell Slide" r:id="rId69" imgW="395" imgH="394" progId="TCLayout.ActiveDocument.1">
                  <p:embed/>
                  <p:pic>
                    <p:nvPicPr>
                      <p:cNvPr id="5" name="Object 4" hidden="1">
                        <a:extLst>
                          <a:ext uri="{FF2B5EF4-FFF2-40B4-BE49-F238E27FC236}">
                            <a16:creationId xmlns:a16="http://schemas.microsoft.com/office/drawing/2014/main" id="{AFD02C11-8C41-45CA-924C-974740ED98A4}"/>
                          </a:ext>
                        </a:extLst>
                      </p:cNvPr>
                      <p:cNvPicPr/>
                      <p:nvPr/>
                    </p:nvPicPr>
                    <p:blipFill>
                      <a:blip r:embed="rId70"/>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FC4D1716-FA33-486E-834A-56D0DA6D0C1E}"/>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C782B8E1-0346-411E-9FA7-2225275887EB}"/>
              </a:ext>
            </a:extLst>
          </p:cNvPr>
          <p:cNvSpPr>
            <a:spLocks noGrp="1"/>
          </p:cNvSpPr>
          <p:nvPr>
            <p:ph type="title"/>
          </p:nvPr>
        </p:nvSpPr>
        <p:spPr bwMode="auto">
          <a:xfrm>
            <a:off x="174944" y="234864"/>
            <a:ext cx="8794113"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noAutofit/>
          </a:bodyPr>
          <a:lstStyle/>
          <a:p>
            <a:r>
              <a:rPr lang="en-US" dirty="0"/>
              <a:t>Key business priorities may be impacted and driven forward by multiple packages at varying levels</a:t>
            </a:r>
          </a:p>
        </p:txBody>
      </p:sp>
      <p:sp>
        <p:nvSpPr>
          <p:cNvPr id="22" name="AutoShape 250">
            <a:extLst>
              <a:ext uri="{FF2B5EF4-FFF2-40B4-BE49-F238E27FC236}">
                <a16:creationId xmlns:a16="http://schemas.microsoft.com/office/drawing/2014/main" id="{B104920B-3233-4A3C-9992-35F5A8A3E62E}"/>
              </a:ext>
            </a:extLst>
          </p:cNvPr>
          <p:cNvSpPr>
            <a:spLocks noChangeArrowheads="1"/>
          </p:cNvSpPr>
          <p:nvPr/>
        </p:nvSpPr>
        <p:spPr bwMode="auto">
          <a:xfrm>
            <a:off x="174944" y="1546247"/>
            <a:ext cx="1991520" cy="21852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spAutoFit/>
          </a:bodyPr>
          <a:lstStyle/>
          <a:p>
            <a:r>
              <a:rPr lang="en-US" sz="1300" b="1" baseline="0" dirty="0">
                <a:solidFill>
                  <a:schemeClr val="accent4"/>
                </a:solidFill>
                <a:latin typeface="+mn-lt"/>
                <a:ea typeface="+mn-ea"/>
              </a:rPr>
              <a:t>Package</a:t>
            </a:r>
            <a:endParaRPr lang="x-none" sz="1300" b="1" baseline="0" dirty="0">
              <a:solidFill>
                <a:schemeClr val="accent4"/>
              </a:solidFill>
              <a:latin typeface="+mn-lt"/>
              <a:ea typeface="+mn-ea"/>
            </a:endParaRPr>
          </a:p>
        </p:txBody>
      </p:sp>
      <p:cxnSp>
        <p:nvCxnSpPr>
          <p:cNvPr id="30" name="Straight Connector 29">
            <a:extLst>
              <a:ext uri="{FF2B5EF4-FFF2-40B4-BE49-F238E27FC236}">
                <a16:creationId xmlns:a16="http://schemas.microsoft.com/office/drawing/2014/main" id="{7BC95B1A-B1F4-4535-8851-A443DD5227D0}"/>
              </a:ext>
            </a:extLst>
          </p:cNvPr>
          <p:cNvCxnSpPr>
            <a:cxnSpLocks/>
          </p:cNvCxnSpPr>
          <p:nvPr/>
        </p:nvCxnSpPr>
        <p:spPr>
          <a:xfrm>
            <a:off x="2231940" y="2227634"/>
            <a:ext cx="6737117"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94C2224-2184-487A-9CA6-D253DF39B2A5}"/>
              </a:ext>
            </a:extLst>
          </p:cNvPr>
          <p:cNvCxnSpPr>
            <a:cxnSpLocks/>
          </p:cNvCxnSpPr>
          <p:nvPr/>
        </p:nvCxnSpPr>
        <p:spPr>
          <a:xfrm>
            <a:off x="2231940" y="2646128"/>
            <a:ext cx="6737117"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9E55783-606A-4233-BE08-B62EB1E060D7}"/>
              </a:ext>
            </a:extLst>
          </p:cNvPr>
          <p:cNvCxnSpPr>
            <a:cxnSpLocks/>
          </p:cNvCxnSpPr>
          <p:nvPr/>
        </p:nvCxnSpPr>
        <p:spPr>
          <a:xfrm>
            <a:off x="2231940" y="3224086"/>
            <a:ext cx="6737117"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BABF523-5EB9-4B6A-A435-FE41E66CEC85}"/>
              </a:ext>
            </a:extLst>
          </p:cNvPr>
          <p:cNvCxnSpPr>
            <a:cxnSpLocks/>
          </p:cNvCxnSpPr>
          <p:nvPr/>
        </p:nvCxnSpPr>
        <p:spPr>
          <a:xfrm>
            <a:off x="2231940" y="3642580"/>
            <a:ext cx="6737117"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0ECFE92-BD71-4861-9FDC-1D316E6E97A0}"/>
              </a:ext>
            </a:extLst>
          </p:cNvPr>
          <p:cNvCxnSpPr>
            <a:cxnSpLocks/>
          </p:cNvCxnSpPr>
          <p:nvPr/>
        </p:nvCxnSpPr>
        <p:spPr>
          <a:xfrm>
            <a:off x="2231940" y="4061074"/>
            <a:ext cx="6737117"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A1EB76F-8C5B-4CD0-96E8-943968AC74D9}"/>
              </a:ext>
            </a:extLst>
          </p:cNvPr>
          <p:cNvCxnSpPr>
            <a:cxnSpLocks/>
          </p:cNvCxnSpPr>
          <p:nvPr/>
        </p:nvCxnSpPr>
        <p:spPr>
          <a:xfrm>
            <a:off x="2231940" y="4639032"/>
            <a:ext cx="6737117"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79EC9CE-C297-43A0-A868-46EDABFEC67B}"/>
              </a:ext>
            </a:extLst>
          </p:cNvPr>
          <p:cNvCxnSpPr>
            <a:cxnSpLocks/>
          </p:cNvCxnSpPr>
          <p:nvPr/>
        </p:nvCxnSpPr>
        <p:spPr>
          <a:xfrm>
            <a:off x="2231940" y="5057526"/>
            <a:ext cx="6737117"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1F809E5-FFD4-47FF-A034-2DE3E76D5847}"/>
              </a:ext>
            </a:extLst>
          </p:cNvPr>
          <p:cNvCxnSpPr>
            <a:cxnSpLocks/>
          </p:cNvCxnSpPr>
          <p:nvPr/>
        </p:nvCxnSpPr>
        <p:spPr>
          <a:xfrm>
            <a:off x="2231940" y="5476020"/>
            <a:ext cx="6737117"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E408272D-4D65-4180-BE4F-7A0A4AA68A57}"/>
              </a:ext>
            </a:extLst>
          </p:cNvPr>
          <p:cNvCxnSpPr>
            <a:cxnSpLocks/>
          </p:cNvCxnSpPr>
          <p:nvPr/>
        </p:nvCxnSpPr>
        <p:spPr>
          <a:xfrm>
            <a:off x="2231940" y="5894514"/>
            <a:ext cx="6737117"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Rectangle 20">
            <a:extLst>
              <a:ext uri="{FF2B5EF4-FFF2-40B4-BE49-F238E27FC236}">
                <a16:creationId xmlns:a16="http://schemas.microsoft.com/office/drawing/2014/main" id="{3ACDC97A-347A-4BF7-8761-81E6D4D0A852}"/>
              </a:ext>
            </a:extLst>
          </p:cNvPr>
          <p:cNvSpPr txBox="1">
            <a:spLocks/>
          </p:cNvSpPr>
          <p:nvPr>
            <p:custDataLst>
              <p:tags r:id="rId4"/>
            </p:custDataLst>
          </p:nvPr>
        </p:nvSpPr>
        <p:spPr>
          <a:xfrm>
            <a:off x="174944" y="4683867"/>
            <a:ext cx="1991520" cy="328824"/>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300" b="1" dirty="0">
                <a:solidFill>
                  <a:schemeClr val="accent4"/>
                </a:solidFill>
              </a:rPr>
              <a:t>Back office automation</a:t>
            </a:r>
          </a:p>
        </p:txBody>
      </p:sp>
      <p:sp>
        <p:nvSpPr>
          <p:cNvPr id="17" name="Rectangle 20">
            <a:extLst>
              <a:ext uri="{FF2B5EF4-FFF2-40B4-BE49-F238E27FC236}">
                <a16:creationId xmlns:a16="http://schemas.microsoft.com/office/drawing/2014/main" id="{2FB81C27-6D0B-4A54-BB67-B50CA5064458}"/>
              </a:ext>
            </a:extLst>
          </p:cNvPr>
          <p:cNvSpPr txBox="1">
            <a:spLocks/>
          </p:cNvSpPr>
          <p:nvPr>
            <p:custDataLst>
              <p:tags r:id="rId5"/>
            </p:custDataLst>
          </p:nvPr>
        </p:nvSpPr>
        <p:spPr>
          <a:xfrm>
            <a:off x="174944" y="5520855"/>
            <a:ext cx="1991520" cy="328824"/>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300" b="1" dirty="0">
                <a:solidFill>
                  <a:schemeClr val="accent4"/>
                </a:solidFill>
              </a:rPr>
              <a:t>Modernize CSS</a:t>
            </a:r>
          </a:p>
        </p:txBody>
      </p:sp>
      <p:sp>
        <p:nvSpPr>
          <p:cNvPr id="147" name="Marvintick">
            <a:extLst>
              <a:ext uri="{FF2B5EF4-FFF2-40B4-BE49-F238E27FC236}">
                <a16:creationId xmlns:a16="http://schemas.microsoft.com/office/drawing/2014/main" id="{4C6F08EA-0436-4883-A16D-DC616C5818DD}"/>
              </a:ext>
            </a:extLst>
          </p:cNvPr>
          <p:cNvSpPr>
            <a:spLocks/>
          </p:cNvSpPr>
          <p:nvPr>
            <p:custDataLst>
              <p:tags r:id="rId6"/>
            </p:custDataLst>
          </p:nvPr>
        </p:nvSpPr>
        <p:spPr>
          <a:xfrm>
            <a:off x="3185924" y="557371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1" name="Rectangle 20">
            <a:extLst>
              <a:ext uri="{FF2B5EF4-FFF2-40B4-BE49-F238E27FC236}">
                <a16:creationId xmlns:a16="http://schemas.microsoft.com/office/drawing/2014/main" id="{AE16FEB5-B1DF-4577-8055-27F727068022}"/>
              </a:ext>
            </a:extLst>
          </p:cNvPr>
          <p:cNvSpPr txBox="1">
            <a:spLocks/>
          </p:cNvSpPr>
          <p:nvPr>
            <p:custDataLst>
              <p:tags r:id="rId7"/>
            </p:custDataLst>
          </p:nvPr>
        </p:nvSpPr>
        <p:spPr>
          <a:xfrm>
            <a:off x="174944" y="4105909"/>
            <a:ext cx="1991520" cy="488288"/>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300" b="1" dirty="0">
                <a:solidFill>
                  <a:schemeClr val="accent4"/>
                </a:solidFill>
              </a:rPr>
              <a:t>Personalized marketing technology</a:t>
            </a:r>
          </a:p>
        </p:txBody>
      </p:sp>
      <p:sp>
        <p:nvSpPr>
          <p:cNvPr id="145" name="Marvintick">
            <a:extLst>
              <a:ext uri="{FF2B5EF4-FFF2-40B4-BE49-F238E27FC236}">
                <a16:creationId xmlns:a16="http://schemas.microsoft.com/office/drawing/2014/main" id="{4391E5E0-BA7B-4691-BDE9-3C20BE2648A9}"/>
              </a:ext>
            </a:extLst>
          </p:cNvPr>
          <p:cNvSpPr>
            <a:spLocks/>
          </p:cNvSpPr>
          <p:nvPr>
            <p:custDataLst>
              <p:tags r:id="rId8"/>
            </p:custDataLst>
          </p:nvPr>
        </p:nvSpPr>
        <p:spPr>
          <a:xfrm>
            <a:off x="3185924" y="423850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53" name="Marvintick">
            <a:extLst>
              <a:ext uri="{FF2B5EF4-FFF2-40B4-BE49-F238E27FC236}">
                <a16:creationId xmlns:a16="http://schemas.microsoft.com/office/drawing/2014/main" id="{25709585-218A-4CE7-B1A0-52B559E748F7}"/>
              </a:ext>
            </a:extLst>
          </p:cNvPr>
          <p:cNvSpPr>
            <a:spLocks/>
          </p:cNvSpPr>
          <p:nvPr>
            <p:custDataLst>
              <p:tags r:id="rId9"/>
            </p:custDataLst>
          </p:nvPr>
        </p:nvSpPr>
        <p:spPr>
          <a:xfrm>
            <a:off x="3942767" y="423850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57" name="Marvintick">
            <a:extLst>
              <a:ext uri="{FF2B5EF4-FFF2-40B4-BE49-F238E27FC236}">
                <a16:creationId xmlns:a16="http://schemas.microsoft.com/office/drawing/2014/main" id="{8AF6BCAD-0C1C-4346-94EB-3E525AE3F881}"/>
              </a:ext>
            </a:extLst>
          </p:cNvPr>
          <p:cNvSpPr>
            <a:spLocks/>
          </p:cNvSpPr>
          <p:nvPr>
            <p:custDataLst>
              <p:tags r:id="rId10"/>
            </p:custDataLst>
          </p:nvPr>
        </p:nvSpPr>
        <p:spPr>
          <a:xfrm>
            <a:off x="4699610" y="423850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0" name="Rectangle 20">
            <a:extLst>
              <a:ext uri="{FF2B5EF4-FFF2-40B4-BE49-F238E27FC236}">
                <a16:creationId xmlns:a16="http://schemas.microsoft.com/office/drawing/2014/main" id="{2F435EF9-DACF-4F7F-872A-7A281A4A134D}"/>
              </a:ext>
            </a:extLst>
          </p:cNvPr>
          <p:cNvSpPr txBox="1">
            <a:spLocks/>
          </p:cNvSpPr>
          <p:nvPr>
            <p:custDataLst>
              <p:tags r:id="rId11"/>
            </p:custDataLst>
          </p:nvPr>
        </p:nvSpPr>
        <p:spPr>
          <a:xfrm>
            <a:off x="174944" y="1853975"/>
            <a:ext cx="1991520" cy="328824"/>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300" b="1" dirty="0">
                <a:solidFill>
                  <a:schemeClr val="accent4"/>
                </a:solidFill>
              </a:rPr>
              <a:t>Self-service</a:t>
            </a:r>
          </a:p>
        </p:txBody>
      </p:sp>
      <p:sp>
        <p:nvSpPr>
          <p:cNvPr id="140" name="Marvintick">
            <a:extLst>
              <a:ext uri="{FF2B5EF4-FFF2-40B4-BE49-F238E27FC236}">
                <a16:creationId xmlns:a16="http://schemas.microsoft.com/office/drawing/2014/main" id="{0FC1575D-9DFA-4642-90EB-E20631AF6A6C}"/>
              </a:ext>
            </a:extLst>
          </p:cNvPr>
          <p:cNvSpPr>
            <a:spLocks/>
          </p:cNvSpPr>
          <p:nvPr>
            <p:custDataLst>
              <p:tags r:id="rId12"/>
            </p:custDataLst>
          </p:nvPr>
        </p:nvSpPr>
        <p:spPr>
          <a:xfrm>
            <a:off x="3185924" y="190683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49" name="Marvintick">
            <a:extLst>
              <a:ext uri="{FF2B5EF4-FFF2-40B4-BE49-F238E27FC236}">
                <a16:creationId xmlns:a16="http://schemas.microsoft.com/office/drawing/2014/main" id="{FE8B3881-2835-44D1-B228-2C8FFD87D57B}"/>
              </a:ext>
            </a:extLst>
          </p:cNvPr>
          <p:cNvSpPr>
            <a:spLocks/>
          </p:cNvSpPr>
          <p:nvPr>
            <p:custDataLst>
              <p:tags r:id="rId13"/>
            </p:custDataLst>
          </p:nvPr>
        </p:nvSpPr>
        <p:spPr>
          <a:xfrm>
            <a:off x="3942767" y="190683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55" name="Marvintick">
            <a:extLst>
              <a:ext uri="{FF2B5EF4-FFF2-40B4-BE49-F238E27FC236}">
                <a16:creationId xmlns:a16="http://schemas.microsoft.com/office/drawing/2014/main" id="{D6E29F40-39D8-4047-ADBC-DD16F9DAA616}"/>
              </a:ext>
            </a:extLst>
          </p:cNvPr>
          <p:cNvSpPr>
            <a:spLocks/>
          </p:cNvSpPr>
          <p:nvPr>
            <p:custDataLst>
              <p:tags r:id="rId14"/>
            </p:custDataLst>
          </p:nvPr>
        </p:nvSpPr>
        <p:spPr>
          <a:xfrm>
            <a:off x="4699610" y="190683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2" name="Rectangle 20">
            <a:extLst>
              <a:ext uri="{FF2B5EF4-FFF2-40B4-BE49-F238E27FC236}">
                <a16:creationId xmlns:a16="http://schemas.microsoft.com/office/drawing/2014/main" id="{7C56D463-C52D-4408-A8FA-83C0994F7B7A}"/>
              </a:ext>
            </a:extLst>
          </p:cNvPr>
          <p:cNvSpPr txBox="1">
            <a:spLocks/>
          </p:cNvSpPr>
          <p:nvPr>
            <p:custDataLst>
              <p:tags r:id="rId15"/>
            </p:custDataLst>
          </p:nvPr>
        </p:nvSpPr>
        <p:spPr>
          <a:xfrm>
            <a:off x="174944" y="2272469"/>
            <a:ext cx="1991520" cy="328824"/>
          </a:xfrm>
          <a:prstGeom prst="rect">
            <a:avLst/>
          </a:prstGeom>
          <a:solidFill>
            <a:schemeClr val="accent2">
              <a:lumMod val="20000"/>
              <a:lumOff val="80000"/>
            </a:schemeClr>
          </a:solidFill>
          <a:ln>
            <a:noFill/>
          </a:ln>
        </p:spPr>
        <p:txBody>
          <a:bodyPr vert="horz" wrap="square"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300" b="1" dirty="0">
                <a:solidFill>
                  <a:schemeClr val="accent4"/>
                </a:solidFill>
              </a:rPr>
              <a:t>Assisted channels</a:t>
            </a:r>
          </a:p>
        </p:txBody>
      </p:sp>
      <p:sp>
        <p:nvSpPr>
          <p:cNvPr id="141" name="Marvintick">
            <a:extLst>
              <a:ext uri="{FF2B5EF4-FFF2-40B4-BE49-F238E27FC236}">
                <a16:creationId xmlns:a16="http://schemas.microsoft.com/office/drawing/2014/main" id="{E16C8CAB-E5BC-4A53-900F-C2485E101852}"/>
              </a:ext>
            </a:extLst>
          </p:cNvPr>
          <p:cNvSpPr>
            <a:spLocks/>
          </p:cNvSpPr>
          <p:nvPr>
            <p:custDataLst>
              <p:tags r:id="rId16"/>
            </p:custDataLst>
          </p:nvPr>
        </p:nvSpPr>
        <p:spPr>
          <a:xfrm>
            <a:off x="3185924" y="2325333"/>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4" name="Rectangle 20">
            <a:extLst>
              <a:ext uri="{FF2B5EF4-FFF2-40B4-BE49-F238E27FC236}">
                <a16:creationId xmlns:a16="http://schemas.microsoft.com/office/drawing/2014/main" id="{A42F743E-5A9E-4064-82E8-C846E63E956E}"/>
              </a:ext>
            </a:extLst>
          </p:cNvPr>
          <p:cNvSpPr txBox="1">
            <a:spLocks/>
          </p:cNvSpPr>
          <p:nvPr>
            <p:custDataLst>
              <p:tags r:id="rId17"/>
            </p:custDataLst>
          </p:nvPr>
        </p:nvSpPr>
        <p:spPr>
          <a:xfrm>
            <a:off x="174944" y="2690963"/>
            <a:ext cx="1991520" cy="488288"/>
          </a:xfrm>
          <a:prstGeom prst="rect">
            <a:avLst/>
          </a:prstGeom>
          <a:solidFill>
            <a:schemeClr val="accent2">
              <a:lumMod val="20000"/>
              <a:lumOff val="80000"/>
            </a:schemeClr>
          </a:solidFill>
          <a:ln>
            <a:noFill/>
          </a:ln>
        </p:spPr>
        <p:txBody>
          <a:bodyPr vert="horz" wrap="square" lIns="76200" tIns="45720" rIns="76200" bIns="45720" rtlCol="0" anchor="ctr" anchorCtr="0">
            <a:noAutofit/>
          </a:bodyPr>
          <a:lstStyle>
            <a:defPPr>
              <a:defRPr lang="en-US"/>
            </a:defPPr>
            <a:lvl1pPr marL="0" lvl="0" indent="0" defTabSz="895350" eaLnBrk="1" latinLnBrk="0" hangingPunct="1">
              <a:buClr>
                <a:schemeClr val="tx2"/>
              </a:buClr>
              <a:buSzPct val="100000"/>
              <a:defRPr sz="1100" b="1" baseline="0">
                <a:solidFill>
                  <a:schemeClr val="accent4"/>
                </a:solidFill>
                <a:latin typeface="+mn-lt"/>
              </a:defRPr>
            </a:lvl1pPr>
            <a:lvl2pPr marL="193675" lvl="1" indent="-192088" defTabSz="895350" eaLnBrk="1" latinLnBrk="0" hangingPunct="1">
              <a:buClr>
                <a:schemeClr val="tx2"/>
              </a:buClr>
              <a:buSzPct val="125000"/>
              <a:buFont typeface="Arial" charset="0"/>
              <a:buChar char="▪"/>
              <a:defRPr sz="1600" baseline="0">
                <a:latin typeface="+mn-lt"/>
              </a:defRPr>
            </a:lvl2pPr>
            <a:lvl3pPr marL="457200" lvl="2" indent="-261938" defTabSz="895350" eaLnBrk="1" latinLnBrk="0" hangingPunct="1">
              <a:buClr>
                <a:schemeClr val="tx2"/>
              </a:buClr>
              <a:buSzPct val="120000"/>
              <a:buFont typeface="Arial" charset="0"/>
              <a:buChar char="–"/>
              <a:defRPr sz="1600" baseline="0">
                <a:latin typeface="+mn-lt"/>
              </a:defRPr>
            </a:lvl3pPr>
            <a:lvl4pPr marL="614363" lvl="3" indent="-155575" defTabSz="895350" eaLnBrk="1" latinLnBrk="0" hangingPunct="1">
              <a:buClr>
                <a:schemeClr val="tx2"/>
              </a:buClr>
              <a:buSzPct val="120000"/>
              <a:buFont typeface="Arial" charset="0"/>
              <a:buChar char="▫"/>
              <a:defRPr sz="1600" baseline="0">
                <a:latin typeface="+mn-lt"/>
              </a:defRPr>
            </a:lvl4pPr>
            <a:lvl5pPr marL="749808" lvl="4" indent="-130175" defTabSz="895350" eaLnBrk="1" latinLnBrk="0" hangingPunct="1">
              <a:buClr>
                <a:schemeClr val="tx2"/>
              </a:buClr>
              <a:buSzPct val="89000"/>
              <a:buFont typeface="Arial" charset="0"/>
              <a:buChar char="-"/>
              <a:defRPr sz="1600" baseline="0">
                <a:latin typeface="+mn-lt"/>
              </a:defRPr>
            </a:lvl5pPr>
            <a:lvl6pPr marL="749808" indent="-130175" defTabSz="895350" fontAlgn="base">
              <a:spcBef>
                <a:spcPct val="0"/>
              </a:spcBef>
              <a:spcAft>
                <a:spcPct val="0"/>
              </a:spcAft>
              <a:buClr>
                <a:schemeClr val="tx2"/>
              </a:buClr>
              <a:buSzPct val="89000"/>
              <a:buFont typeface="Arial" charset="0"/>
              <a:buChar char="-"/>
              <a:defRPr sz="1600" baseline="0">
                <a:latin typeface="+mn-lt"/>
              </a:defRPr>
            </a:lvl6pPr>
            <a:lvl7pPr marL="749808" indent="-130175" defTabSz="895350" fontAlgn="base">
              <a:spcBef>
                <a:spcPct val="0"/>
              </a:spcBef>
              <a:spcAft>
                <a:spcPct val="0"/>
              </a:spcAft>
              <a:buClr>
                <a:schemeClr val="tx2"/>
              </a:buClr>
              <a:buSzPct val="89000"/>
              <a:buFont typeface="Arial" charset="0"/>
              <a:buChar char="-"/>
              <a:defRPr sz="1600" baseline="0">
                <a:latin typeface="+mn-lt"/>
              </a:defRPr>
            </a:lvl7pPr>
            <a:lvl8pPr marL="749808" indent="-130175" defTabSz="895350" fontAlgn="base">
              <a:spcBef>
                <a:spcPct val="0"/>
              </a:spcBef>
              <a:spcAft>
                <a:spcPct val="0"/>
              </a:spcAft>
              <a:buClr>
                <a:schemeClr val="tx2"/>
              </a:buClr>
              <a:buSzPct val="89000"/>
              <a:buFont typeface="Arial" charset="0"/>
              <a:buChar char="-"/>
              <a:defRPr sz="1600" baseline="0">
                <a:latin typeface="+mn-lt"/>
              </a:defRPr>
            </a:lvl8pPr>
            <a:lvl9pPr marL="749808" indent="-130175" defTabSz="895350" fontAlgn="base">
              <a:spcBef>
                <a:spcPct val="0"/>
              </a:spcBef>
              <a:spcAft>
                <a:spcPct val="0"/>
              </a:spcAft>
              <a:buClr>
                <a:schemeClr val="tx2"/>
              </a:buClr>
              <a:buSzPct val="89000"/>
              <a:buFont typeface="Arial" charset="0"/>
              <a:buChar char="-"/>
              <a:defRPr sz="1600" baseline="0">
                <a:latin typeface="+mn-lt"/>
              </a:defRPr>
            </a:lvl9pPr>
          </a:lstStyle>
          <a:p>
            <a:r>
              <a:rPr lang="en-US" sz="1300" dirty="0"/>
              <a:t>Predictive and proactive</a:t>
            </a:r>
          </a:p>
        </p:txBody>
      </p:sp>
      <p:sp>
        <p:nvSpPr>
          <p:cNvPr id="142" name="Marvintick">
            <a:extLst>
              <a:ext uri="{FF2B5EF4-FFF2-40B4-BE49-F238E27FC236}">
                <a16:creationId xmlns:a16="http://schemas.microsoft.com/office/drawing/2014/main" id="{1EB45726-7EF8-416E-B16D-D6540A371652}"/>
              </a:ext>
            </a:extLst>
          </p:cNvPr>
          <p:cNvSpPr>
            <a:spLocks/>
          </p:cNvSpPr>
          <p:nvPr>
            <p:custDataLst>
              <p:tags r:id="rId18"/>
            </p:custDataLst>
          </p:nvPr>
        </p:nvSpPr>
        <p:spPr>
          <a:xfrm>
            <a:off x="3185924" y="282355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50" name="Marvintick">
            <a:extLst>
              <a:ext uri="{FF2B5EF4-FFF2-40B4-BE49-F238E27FC236}">
                <a16:creationId xmlns:a16="http://schemas.microsoft.com/office/drawing/2014/main" id="{DBBF3B99-8F3B-42D6-BFEF-E491692EDAEB}"/>
              </a:ext>
            </a:extLst>
          </p:cNvPr>
          <p:cNvSpPr>
            <a:spLocks/>
          </p:cNvSpPr>
          <p:nvPr>
            <p:custDataLst>
              <p:tags r:id="rId19"/>
            </p:custDataLst>
          </p:nvPr>
        </p:nvSpPr>
        <p:spPr>
          <a:xfrm>
            <a:off x="3942767" y="282355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56" name="Marvintick">
            <a:extLst>
              <a:ext uri="{FF2B5EF4-FFF2-40B4-BE49-F238E27FC236}">
                <a16:creationId xmlns:a16="http://schemas.microsoft.com/office/drawing/2014/main" id="{5161E311-2A22-4189-B4C0-DC3EFB887C3D}"/>
              </a:ext>
            </a:extLst>
          </p:cNvPr>
          <p:cNvSpPr>
            <a:spLocks/>
          </p:cNvSpPr>
          <p:nvPr>
            <p:custDataLst>
              <p:tags r:id="rId20"/>
            </p:custDataLst>
          </p:nvPr>
        </p:nvSpPr>
        <p:spPr>
          <a:xfrm>
            <a:off x="4699610" y="282355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8" name="Rectangle 20">
            <a:extLst>
              <a:ext uri="{FF2B5EF4-FFF2-40B4-BE49-F238E27FC236}">
                <a16:creationId xmlns:a16="http://schemas.microsoft.com/office/drawing/2014/main" id="{37CAB104-DACC-4852-BFFB-91F25FCBFF91}"/>
              </a:ext>
            </a:extLst>
          </p:cNvPr>
          <p:cNvSpPr txBox="1">
            <a:spLocks/>
          </p:cNvSpPr>
          <p:nvPr>
            <p:custDataLst>
              <p:tags r:id="rId21"/>
            </p:custDataLst>
          </p:nvPr>
        </p:nvSpPr>
        <p:spPr>
          <a:xfrm>
            <a:off x="174944" y="3687415"/>
            <a:ext cx="1991520" cy="328824"/>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300" b="1" dirty="0">
                <a:solidFill>
                  <a:schemeClr val="accent4"/>
                </a:solidFill>
              </a:rPr>
              <a:t>C&amp;I support</a:t>
            </a:r>
          </a:p>
        </p:txBody>
      </p:sp>
      <p:sp>
        <p:nvSpPr>
          <p:cNvPr id="144" name="Marvintick">
            <a:extLst>
              <a:ext uri="{FF2B5EF4-FFF2-40B4-BE49-F238E27FC236}">
                <a16:creationId xmlns:a16="http://schemas.microsoft.com/office/drawing/2014/main" id="{D2839C51-8A42-4FDF-AF78-6C9948E6051B}"/>
              </a:ext>
            </a:extLst>
          </p:cNvPr>
          <p:cNvSpPr>
            <a:spLocks/>
          </p:cNvSpPr>
          <p:nvPr>
            <p:custDataLst>
              <p:tags r:id="rId22"/>
            </p:custDataLst>
          </p:nvPr>
        </p:nvSpPr>
        <p:spPr>
          <a:xfrm>
            <a:off x="3185924" y="374027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52" name="Marvintick">
            <a:extLst>
              <a:ext uri="{FF2B5EF4-FFF2-40B4-BE49-F238E27FC236}">
                <a16:creationId xmlns:a16="http://schemas.microsoft.com/office/drawing/2014/main" id="{1799B510-E0B6-4B1B-864D-972CD1C75145}"/>
              </a:ext>
            </a:extLst>
          </p:cNvPr>
          <p:cNvSpPr>
            <a:spLocks/>
          </p:cNvSpPr>
          <p:nvPr>
            <p:custDataLst>
              <p:tags r:id="rId23"/>
            </p:custDataLst>
          </p:nvPr>
        </p:nvSpPr>
        <p:spPr>
          <a:xfrm>
            <a:off x="3942767" y="374027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5" name="Rectangle 20">
            <a:extLst>
              <a:ext uri="{FF2B5EF4-FFF2-40B4-BE49-F238E27FC236}">
                <a16:creationId xmlns:a16="http://schemas.microsoft.com/office/drawing/2014/main" id="{3E61594A-3164-4D53-943C-1724065FD448}"/>
              </a:ext>
            </a:extLst>
          </p:cNvPr>
          <p:cNvSpPr txBox="1">
            <a:spLocks/>
          </p:cNvSpPr>
          <p:nvPr>
            <p:custDataLst>
              <p:tags r:id="rId24"/>
            </p:custDataLst>
          </p:nvPr>
        </p:nvSpPr>
        <p:spPr>
          <a:xfrm>
            <a:off x="174944" y="5102361"/>
            <a:ext cx="1991520" cy="328824"/>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300" b="1" dirty="0">
                <a:solidFill>
                  <a:schemeClr val="accent4"/>
                </a:solidFill>
              </a:rPr>
              <a:t>Field experience</a:t>
            </a:r>
          </a:p>
        </p:txBody>
      </p:sp>
      <p:sp>
        <p:nvSpPr>
          <p:cNvPr id="146" name="Marvintick">
            <a:extLst>
              <a:ext uri="{FF2B5EF4-FFF2-40B4-BE49-F238E27FC236}">
                <a16:creationId xmlns:a16="http://schemas.microsoft.com/office/drawing/2014/main" id="{5D20423D-E9DD-4263-AC28-8DE9973C5557}"/>
              </a:ext>
            </a:extLst>
          </p:cNvPr>
          <p:cNvSpPr>
            <a:spLocks/>
          </p:cNvSpPr>
          <p:nvPr>
            <p:custDataLst>
              <p:tags r:id="rId25"/>
            </p:custDataLst>
          </p:nvPr>
        </p:nvSpPr>
        <p:spPr>
          <a:xfrm>
            <a:off x="3185924" y="515522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9" name="Rectangle 20">
            <a:extLst>
              <a:ext uri="{FF2B5EF4-FFF2-40B4-BE49-F238E27FC236}">
                <a16:creationId xmlns:a16="http://schemas.microsoft.com/office/drawing/2014/main" id="{4C5E8195-2028-41AF-9170-6DC39E0663EA}"/>
              </a:ext>
            </a:extLst>
          </p:cNvPr>
          <p:cNvSpPr txBox="1">
            <a:spLocks/>
          </p:cNvSpPr>
          <p:nvPr>
            <p:custDataLst>
              <p:tags r:id="rId26"/>
            </p:custDataLst>
          </p:nvPr>
        </p:nvSpPr>
        <p:spPr>
          <a:xfrm>
            <a:off x="174944" y="5939350"/>
            <a:ext cx="1991520" cy="328824"/>
          </a:xfrm>
          <a:prstGeom prst="rect">
            <a:avLst/>
          </a:prstGeom>
          <a:solidFill>
            <a:schemeClr val="accent4">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300" b="1" dirty="0">
                <a:solidFill>
                  <a:schemeClr val="accent4"/>
                </a:solidFill>
              </a:rPr>
              <a:t>Foundational enablers</a:t>
            </a:r>
          </a:p>
        </p:txBody>
      </p:sp>
      <p:sp>
        <p:nvSpPr>
          <p:cNvPr id="16" name="Rectangle 20">
            <a:extLst>
              <a:ext uri="{FF2B5EF4-FFF2-40B4-BE49-F238E27FC236}">
                <a16:creationId xmlns:a16="http://schemas.microsoft.com/office/drawing/2014/main" id="{DF57D172-F8AC-474F-9DBA-CAB80BD394D1}"/>
              </a:ext>
            </a:extLst>
          </p:cNvPr>
          <p:cNvSpPr txBox="1">
            <a:spLocks/>
          </p:cNvSpPr>
          <p:nvPr>
            <p:custDataLst>
              <p:tags r:id="rId27"/>
            </p:custDataLst>
          </p:nvPr>
        </p:nvSpPr>
        <p:spPr>
          <a:xfrm>
            <a:off x="174944" y="3268921"/>
            <a:ext cx="1991520" cy="328824"/>
          </a:xfrm>
          <a:prstGeom prst="rect">
            <a:avLst/>
          </a:prstGeom>
          <a:solidFill>
            <a:schemeClr val="accent2">
              <a:lumMod val="20000"/>
              <a:lumOff val="80000"/>
            </a:schemeClr>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300" b="1" dirty="0">
                <a:solidFill>
                  <a:schemeClr val="accent4"/>
                </a:solidFill>
              </a:rPr>
              <a:t>Digital engagement</a:t>
            </a:r>
          </a:p>
        </p:txBody>
      </p:sp>
      <p:sp>
        <p:nvSpPr>
          <p:cNvPr id="143" name="Marvintick">
            <a:extLst>
              <a:ext uri="{FF2B5EF4-FFF2-40B4-BE49-F238E27FC236}">
                <a16:creationId xmlns:a16="http://schemas.microsoft.com/office/drawing/2014/main" id="{562E9E8A-53D8-4F2E-9C6F-E8BD4D107E31}"/>
              </a:ext>
            </a:extLst>
          </p:cNvPr>
          <p:cNvSpPr>
            <a:spLocks/>
          </p:cNvSpPr>
          <p:nvPr>
            <p:custDataLst>
              <p:tags r:id="rId28"/>
            </p:custDataLst>
          </p:nvPr>
        </p:nvSpPr>
        <p:spPr>
          <a:xfrm>
            <a:off x="3185924" y="332178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51" name="Marvintick">
            <a:extLst>
              <a:ext uri="{FF2B5EF4-FFF2-40B4-BE49-F238E27FC236}">
                <a16:creationId xmlns:a16="http://schemas.microsoft.com/office/drawing/2014/main" id="{DFA165DC-B62C-4F8B-A6E3-0A5AA5E4F3C1}"/>
              </a:ext>
            </a:extLst>
          </p:cNvPr>
          <p:cNvSpPr>
            <a:spLocks/>
          </p:cNvSpPr>
          <p:nvPr>
            <p:custDataLst>
              <p:tags r:id="rId29"/>
            </p:custDataLst>
          </p:nvPr>
        </p:nvSpPr>
        <p:spPr>
          <a:xfrm>
            <a:off x="3942767" y="332178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15" name="Marvintick">
            <a:extLst>
              <a:ext uri="{FF2B5EF4-FFF2-40B4-BE49-F238E27FC236}">
                <a16:creationId xmlns:a16="http://schemas.microsoft.com/office/drawing/2014/main" id="{DBE1E0D1-8F5F-43F0-9627-C69467F7ED9A}"/>
              </a:ext>
            </a:extLst>
          </p:cNvPr>
          <p:cNvSpPr>
            <a:spLocks/>
          </p:cNvSpPr>
          <p:nvPr>
            <p:custDataLst>
              <p:tags r:id="rId30"/>
            </p:custDataLst>
          </p:nvPr>
        </p:nvSpPr>
        <p:spPr>
          <a:xfrm>
            <a:off x="2421456" y="423850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a:p>
        </p:txBody>
      </p:sp>
      <p:sp>
        <p:nvSpPr>
          <p:cNvPr id="116" name="Marvintick">
            <a:extLst>
              <a:ext uri="{FF2B5EF4-FFF2-40B4-BE49-F238E27FC236}">
                <a16:creationId xmlns:a16="http://schemas.microsoft.com/office/drawing/2014/main" id="{38D19772-B82D-481A-8E84-B6A8B5546ECB}"/>
              </a:ext>
            </a:extLst>
          </p:cNvPr>
          <p:cNvSpPr>
            <a:spLocks/>
          </p:cNvSpPr>
          <p:nvPr>
            <p:custDataLst>
              <p:tags r:id="rId31"/>
            </p:custDataLst>
          </p:nvPr>
        </p:nvSpPr>
        <p:spPr>
          <a:xfrm>
            <a:off x="2421456" y="190683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a:p>
        </p:txBody>
      </p:sp>
      <p:sp>
        <p:nvSpPr>
          <p:cNvPr id="118" name="Marvintick">
            <a:extLst>
              <a:ext uri="{FF2B5EF4-FFF2-40B4-BE49-F238E27FC236}">
                <a16:creationId xmlns:a16="http://schemas.microsoft.com/office/drawing/2014/main" id="{37A55924-0B54-4905-B242-1A8E58612792}"/>
              </a:ext>
            </a:extLst>
          </p:cNvPr>
          <p:cNvSpPr>
            <a:spLocks/>
          </p:cNvSpPr>
          <p:nvPr>
            <p:custDataLst>
              <p:tags r:id="rId32"/>
            </p:custDataLst>
          </p:nvPr>
        </p:nvSpPr>
        <p:spPr>
          <a:xfrm>
            <a:off x="2421456" y="2325333"/>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a:p>
        </p:txBody>
      </p:sp>
      <p:sp>
        <p:nvSpPr>
          <p:cNvPr id="122" name="Marvintick">
            <a:extLst>
              <a:ext uri="{FF2B5EF4-FFF2-40B4-BE49-F238E27FC236}">
                <a16:creationId xmlns:a16="http://schemas.microsoft.com/office/drawing/2014/main" id="{235EE1F7-1109-4D2E-8267-9AF07C63E408}"/>
              </a:ext>
            </a:extLst>
          </p:cNvPr>
          <p:cNvSpPr>
            <a:spLocks/>
          </p:cNvSpPr>
          <p:nvPr>
            <p:custDataLst>
              <p:tags r:id="rId33"/>
            </p:custDataLst>
          </p:nvPr>
        </p:nvSpPr>
        <p:spPr>
          <a:xfrm>
            <a:off x="2421456" y="282355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a:p>
        </p:txBody>
      </p:sp>
      <p:cxnSp>
        <p:nvCxnSpPr>
          <p:cNvPr id="86" name="AutoShape 249">
            <a:extLst>
              <a:ext uri="{FF2B5EF4-FFF2-40B4-BE49-F238E27FC236}">
                <a16:creationId xmlns:a16="http://schemas.microsoft.com/office/drawing/2014/main" id="{64FC4D49-DDFF-4683-95DF-B0A612E5F237}"/>
              </a:ext>
            </a:extLst>
          </p:cNvPr>
          <p:cNvCxnSpPr>
            <a:cxnSpLocks noChangeShapeType="1"/>
          </p:cNvCxnSpPr>
          <p:nvPr/>
        </p:nvCxnSpPr>
        <p:spPr bwMode="auto">
          <a:xfrm>
            <a:off x="2996408" y="1137743"/>
            <a:ext cx="3709745" cy="0"/>
          </a:xfrm>
          <a:prstGeom prst="straightConnector1">
            <a:avLst/>
          </a:prstGeom>
          <a:noFill/>
          <a:ln w="9525">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8" name="AutoShape 250">
            <a:extLst>
              <a:ext uri="{FF2B5EF4-FFF2-40B4-BE49-F238E27FC236}">
                <a16:creationId xmlns:a16="http://schemas.microsoft.com/office/drawing/2014/main" id="{20121C5C-AFE5-49C2-BA10-D32E78ABB088}"/>
              </a:ext>
            </a:extLst>
          </p:cNvPr>
          <p:cNvSpPr>
            <a:spLocks noChangeArrowheads="1"/>
          </p:cNvSpPr>
          <p:nvPr/>
        </p:nvSpPr>
        <p:spPr bwMode="auto">
          <a:xfrm>
            <a:off x="2996408" y="898691"/>
            <a:ext cx="3709745" cy="21852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noAutofit/>
          </a:bodyPr>
          <a:lstStyle/>
          <a:p>
            <a:r>
              <a:rPr lang="en-US" sz="1300" b="1" dirty="0">
                <a:solidFill>
                  <a:schemeClr val="accent4"/>
                </a:solidFill>
                <a:latin typeface="+mn-lt"/>
              </a:rPr>
              <a:t>Customer Technologies (Level 3)</a:t>
            </a:r>
            <a:endParaRPr lang="x-none" sz="1300" b="1" baseline="0" dirty="0">
              <a:solidFill>
                <a:schemeClr val="accent4"/>
              </a:solidFill>
              <a:latin typeface="+mn-lt"/>
            </a:endParaRPr>
          </a:p>
        </p:txBody>
      </p:sp>
      <p:sp>
        <p:nvSpPr>
          <p:cNvPr id="95" name="Marvintick">
            <a:extLst>
              <a:ext uri="{FF2B5EF4-FFF2-40B4-BE49-F238E27FC236}">
                <a16:creationId xmlns:a16="http://schemas.microsoft.com/office/drawing/2014/main" id="{CE00E73E-A7EB-407F-B89C-1D7915BD6F96}"/>
              </a:ext>
            </a:extLst>
          </p:cNvPr>
          <p:cNvSpPr>
            <a:spLocks/>
          </p:cNvSpPr>
          <p:nvPr>
            <p:custDataLst>
              <p:tags r:id="rId34"/>
            </p:custDataLst>
          </p:nvPr>
        </p:nvSpPr>
        <p:spPr>
          <a:xfrm>
            <a:off x="5456453" y="190683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96" name="Marvintick">
            <a:extLst>
              <a:ext uri="{FF2B5EF4-FFF2-40B4-BE49-F238E27FC236}">
                <a16:creationId xmlns:a16="http://schemas.microsoft.com/office/drawing/2014/main" id="{47F83FDA-6394-426E-AF44-D54CEE77EF8E}"/>
              </a:ext>
            </a:extLst>
          </p:cNvPr>
          <p:cNvSpPr>
            <a:spLocks/>
          </p:cNvSpPr>
          <p:nvPr>
            <p:custDataLst>
              <p:tags r:id="rId35"/>
            </p:custDataLst>
          </p:nvPr>
        </p:nvSpPr>
        <p:spPr>
          <a:xfrm>
            <a:off x="5456453" y="2325333"/>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97" name="Marvintick">
            <a:extLst>
              <a:ext uri="{FF2B5EF4-FFF2-40B4-BE49-F238E27FC236}">
                <a16:creationId xmlns:a16="http://schemas.microsoft.com/office/drawing/2014/main" id="{D5C0B679-D18E-41D6-AD43-B27FC5A687DC}"/>
              </a:ext>
            </a:extLst>
          </p:cNvPr>
          <p:cNvSpPr>
            <a:spLocks/>
          </p:cNvSpPr>
          <p:nvPr>
            <p:custDataLst>
              <p:tags r:id="rId36"/>
            </p:custDataLst>
          </p:nvPr>
        </p:nvSpPr>
        <p:spPr>
          <a:xfrm>
            <a:off x="5456453" y="282355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98" name="Marvintick">
            <a:extLst>
              <a:ext uri="{FF2B5EF4-FFF2-40B4-BE49-F238E27FC236}">
                <a16:creationId xmlns:a16="http://schemas.microsoft.com/office/drawing/2014/main" id="{FB74EF67-9F7D-4ABC-8E37-E2090E298BC7}"/>
              </a:ext>
            </a:extLst>
          </p:cNvPr>
          <p:cNvSpPr>
            <a:spLocks/>
          </p:cNvSpPr>
          <p:nvPr>
            <p:custDataLst>
              <p:tags r:id="rId37"/>
            </p:custDataLst>
          </p:nvPr>
        </p:nvSpPr>
        <p:spPr>
          <a:xfrm>
            <a:off x="5456453" y="332178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99" name="Marvintick">
            <a:extLst>
              <a:ext uri="{FF2B5EF4-FFF2-40B4-BE49-F238E27FC236}">
                <a16:creationId xmlns:a16="http://schemas.microsoft.com/office/drawing/2014/main" id="{DF40F44B-2AEB-4CC4-9178-190B88BF3820}"/>
              </a:ext>
            </a:extLst>
          </p:cNvPr>
          <p:cNvSpPr>
            <a:spLocks/>
          </p:cNvSpPr>
          <p:nvPr>
            <p:custDataLst>
              <p:tags r:id="rId38"/>
            </p:custDataLst>
          </p:nvPr>
        </p:nvSpPr>
        <p:spPr>
          <a:xfrm>
            <a:off x="5456453" y="374027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00" name="Marvintick">
            <a:extLst>
              <a:ext uri="{FF2B5EF4-FFF2-40B4-BE49-F238E27FC236}">
                <a16:creationId xmlns:a16="http://schemas.microsoft.com/office/drawing/2014/main" id="{8D272E75-A868-4158-88A3-21072D6355BD}"/>
              </a:ext>
            </a:extLst>
          </p:cNvPr>
          <p:cNvSpPr>
            <a:spLocks/>
          </p:cNvSpPr>
          <p:nvPr>
            <p:custDataLst>
              <p:tags r:id="rId39"/>
            </p:custDataLst>
          </p:nvPr>
        </p:nvSpPr>
        <p:spPr>
          <a:xfrm>
            <a:off x="5456453" y="423850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01" name="Marvintick">
            <a:extLst>
              <a:ext uri="{FF2B5EF4-FFF2-40B4-BE49-F238E27FC236}">
                <a16:creationId xmlns:a16="http://schemas.microsoft.com/office/drawing/2014/main" id="{722F3E8E-95A7-4625-AAD3-30ABA232948A}"/>
              </a:ext>
            </a:extLst>
          </p:cNvPr>
          <p:cNvSpPr>
            <a:spLocks/>
          </p:cNvSpPr>
          <p:nvPr>
            <p:custDataLst>
              <p:tags r:id="rId40"/>
            </p:custDataLst>
          </p:nvPr>
        </p:nvSpPr>
        <p:spPr>
          <a:xfrm>
            <a:off x="5456453" y="515522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05" name="Marvintick">
            <a:extLst>
              <a:ext uri="{FF2B5EF4-FFF2-40B4-BE49-F238E27FC236}">
                <a16:creationId xmlns:a16="http://schemas.microsoft.com/office/drawing/2014/main" id="{56BC8167-4CBA-4053-9056-74849CAF43BF}"/>
              </a:ext>
            </a:extLst>
          </p:cNvPr>
          <p:cNvSpPr>
            <a:spLocks/>
          </p:cNvSpPr>
          <p:nvPr>
            <p:custDataLst>
              <p:tags r:id="rId41"/>
            </p:custDataLst>
          </p:nvPr>
        </p:nvSpPr>
        <p:spPr>
          <a:xfrm>
            <a:off x="6213295" y="332178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06" name="Marvintick">
            <a:extLst>
              <a:ext uri="{FF2B5EF4-FFF2-40B4-BE49-F238E27FC236}">
                <a16:creationId xmlns:a16="http://schemas.microsoft.com/office/drawing/2014/main" id="{C0EA3048-957B-413A-B6F5-AF71E22A2268}"/>
              </a:ext>
            </a:extLst>
          </p:cNvPr>
          <p:cNvSpPr>
            <a:spLocks/>
          </p:cNvSpPr>
          <p:nvPr>
            <p:custDataLst>
              <p:tags r:id="rId42"/>
            </p:custDataLst>
          </p:nvPr>
        </p:nvSpPr>
        <p:spPr>
          <a:xfrm>
            <a:off x="6213295" y="282355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07" name="Marvintick">
            <a:extLst>
              <a:ext uri="{FF2B5EF4-FFF2-40B4-BE49-F238E27FC236}">
                <a16:creationId xmlns:a16="http://schemas.microsoft.com/office/drawing/2014/main" id="{AC81288E-1FDD-417D-B7C5-EF381B3C3FD1}"/>
              </a:ext>
            </a:extLst>
          </p:cNvPr>
          <p:cNvSpPr>
            <a:spLocks/>
          </p:cNvSpPr>
          <p:nvPr>
            <p:custDataLst>
              <p:tags r:id="rId43"/>
            </p:custDataLst>
          </p:nvPr>
        </p:nvSpPr>
        <p:spPr>
          <a:xfrm>
            <a:off x="6213295" y="2325333"/>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08" name="Marvintick">
            <a:extLst>
              <a:ext uri="{FF2B5EF4-FFF2-40B4-BE49-F238E27FC236}">
                <a16:creationId xmlns:a16="http://schemas.microsoft.com/office/drawing/2014/main" id="{356338DA-4205-4ECB-9308-2E817A74E305}"/>
              </a:ext>
            </a:extLst>
          </p:cNvPr>
          <p:cNvSpPr>
            <a:spLocks/>
          </p:cNvSpPr>
          <p:nvPr>
            <p:custDataLst>
              <p:tags r:id="rId44"/>
            </p:custDataLst>
          </p:nvPr>
        </p:nvSpPr>
        <p:spPr>
          <a:xfrm>
            <a:off x="6213295" y="374027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29" name="Marvintick">
            <a:extLst>
              <a:ext uri="{FF2B5EF4-FFF2-40B4-BE49-F238E27FC236}">
                <a16:creationId xmlns:a16="http://schemas.microsoft.com/office/drawing/2014/main" id="{2BC8DDEB-1F79-4315-B1D2-D41DE0F23700}"/>
              </a:ext>
            </a:extLst>
          </p:cNvPr>
          <p:cNvSpPr>
            <a:spLocks/>
          </p:cNvSpPr>
          <p:nvPr>
            <p:custDataLst>
              <p:tags r:id="rId45"/>
            </p:custDataLst>
          </p:nvPr>
        </p:nvSpPr>
        <p:spPr>
          <a:xfrm>
            <a:off x="6213295" y="423850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30" name="Marvintick">
            <a:extLst>
              <a:ext uri="{FF2B5EF4-FFF2-40B4-BE49-F238E27FC236}">
                <a16:creationId xmlns:a16="http://schemas.microsoft.com/office/drawing/2014/main" id="{C14F3C0A-B59B-4BDE-8ED4-C37500FD8859}"/>
              </a:ext>
            </a:extLst>
          </p:cNvPr>
          <p:cNvSpPr>
            <a:spLocks/>
          </p:cNvSpPr>
          <p:nvPr>
            <p:custDataLst>
              <p:tags r:id="rId46"/>
            </p:custDataLst>
          </p:nvPr>
        </p:nvSpPr>
        <p:spPr>
          <a:xfrm>
            <a:off x="6213295" y="557371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grpSp>
        <p:nvGrpSpPr>
          <p:cNvPr id="48" name="Group 47">
            <a:extLst>
              <a:ext uri="{FF2B5EF4-FFF2-40B4-BE49-F238E27FC236}">
                <a16:creationId xmlns:a16="http://schemas.microsoft.com/office/drawing/2014/main" id="{535AE697-7C41-492C-A835-A294A4763D3A}"/>
              </a:ext>
            </a:extLst>
          </p:cNvPr>
          <p:cNvGrpSpPr/>
          <p:nvPr/>
        </p:nvGrpSpPr>
        <p:grpSpPr>
          <a:xfrm>
            <a:off x="5266937" y="1365242"/>
            <a:ext cx="682374" cy="424926"/>
            <a:chOff x="7547391" y="1365242"/>
            <a:chExt cx="682374" cy="424926"/>
          </a:xfrm>
        </p:grpSpPr>
        <p:sp>
          <p:nvSpPr>
            <p:cNvPr id="90" name="AutoShape 250">
              <a:extLst>
                <a:ext uri="{FF2B5EF4-FFF2-40B4-BE49-F238E27FC236}">
                  <a16:creationId xmlns:a16="http://schemas.microsoft.com/office/drawing/2014/main" id="{8B25283C-9765-406B-9A06-FB206AD83E57}"/>
                </a:ext>
              </a:extLst>
            </p:cNvPr>
            <p:cNvSpPr>
              <a:spLocks noChangeArrowheads="1"/>
            </p:cNvSpPr>
            <p:nvPr/>
          </p:nvSpPr>
          <p:spPr bwMode="auto">
            <a:xfrm>
              <a:off x="7547391" y="1365242"/>
              <a:ext cx="682374" cy="41857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nchorCtr="0">
              <a:spAutoFit/>
            </a:bodyPr>
            <a:lstStyle/>
            <a:p>
              <a:r>
                <a:rPr lang="en-US" sz="1300" b="1" baseline="0" dirty="0">
                  <a:solidFill>
                    <a:schemeClr val="accent4"/>
                  </a:solidFill>
                  <a:latin typeface="+mn-lt"/>
                  <a:ea typeface="+mn-ea"/>
                </a:rPr>
                <a:t>AMI/</a:t>
              </a:r>
            </a:p>
            <a:p>
              <a:r>
                <a:rPr lang="en-US" sz="1300" b="1" baseline="0" dirty="0" err="1">
                  <a:solidFill>
                    <a:schemeClr val="accent4"/>
                  </a:solidFill>
                  <a:latin typeface="+mn-lt"/>
                  <a:ea typeface="+mn-ea"/>
                </a:rPr>
                <a:t>SMP</a:t>
              </a:r>
              <a:endParaRPr lang="x-none" sz="1300" b="1" baseline="0" dirty="0">
                <a:solidFill>
                  <a:schemeClr val="accent4"/>
                </a:solidFill>
                <a:latin typeface="+mn-lt"/>
                <a:ea typeface="+mn-ea"/>
              </a:endParaRPr>
            </a:p>
          </p:txBody>
        </p:sp>
        <p:cxnSp>
          <p:nvCxnSpPr>
            <p:cNvPr id="9" name="Straight Arrow Connector 8">
              <a:extLst>
                <a:ext uri="{FF2B5EF4-FFF2-40B4-BE49-F238E27FC236}">
                  <a16:creationId xmlns:a16="http://schemas.microsoft.com/office/drawing/2014/main" id="{68087A0A-E4C5-4E45-8133-DC0029E0862E}"/>
                </a:ext>
              </a:extLst>
            </p:cNvPr>
            <p:cNvCxnSpPr/>
            <p:nvPr/>
          </p:nvCxnSpPr>
          <p:spPr>
            <a:xfrm>
              <a:off x="7547391" y="1790168"/>
              <a:ext cx="682374" cy="0"/>
            </a:xfrm>
            <a:prstGeom prst="straightConnector1">
              <a:avLst/>
            </a:prstGeom>
            <a:noFill/>
            <a:ln w="9525">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5" name="Group 44">
            <a:extLst>
              <a:ext uri="{FF2B5EF4-FFF2-40B4-BE49-F238E27FC236}">
                <a16:creationId xmlns:a16="http://schemas.microsoft.com/office/drawing/2014/main" id="{2CCB746B-A685-4460-8A35-3EEB96F0C8BA}"/>
              </a:ext>
            </a:extLst>
          </p:cNvPr>
          <p:cNvGrpSpPr/>
          <p:nvPr/>
        </p:nvGrpSpPr>
        <p:grpSpPr>
          <a:xfrm>
            <a:off x="4510094" y="1565297"/>
            <a:ext cx="682374" cy="224871"/>
            <a:chOff x="6778939" y="1565297"/>
            <a:chExt cx="682374" cy="224871"/>
          </a:xfrm>
        </p:grpSpPr>
        <p:sp>
          <p:nvSpPr>
            <p:cNvPr id="112" name="AutoShape 250">
              <a:extLst>
                <a:ext uri="{FF2B5EF4-FFF2-40B4-BE49-F238E27FC236}">
                  <a16:creationId xmlns:a16="http://schemas.microsoft.com/office/drawing/2014/main" id="{24B80044-8838-4C20-983B-4AADC922BADD}"/>
                </a:ext>
              </a:extLst>
            </p:cNvPr>
            <p:cNvSpPr>
              <a:spLocks noChangeArrowheads="1"/>
            </p:cNvSpPr>
            <p:nvPr/>
          </p:nvSpPr>
          <p:spPr bwMode="auto">
            <a:xfrm>
              <a:off x="6778939" y="1565297"/>
              <a:ext cx="682374" cy="21852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nchorCtr="0">
              <a:spAutoFit/>
            </a:bodyPr>
            <a:lstStyle/>
            <a:p>
              <a:r>
                <a:rPr lang="en-US" sz="1300" b="1" baseline="0" dirty="0" err="1">
                  <a:solidFill>
                    <a:schemeClr val="accent4"/>
                  </a:solidFill>
                  <a:latin typeface="+mn-lt"/>
                  <a:ea typeface="+mn-ea"/>
                </a:rPr>
                <a:t>IVR</a:t>
              </a:r>
              <a:endParaRPr lang="x-none" sz="1300" b="1" baseline="0" dirty="0">
                <a:solidFill>
                  <a:schemeClr val="accent4"/>
                </a:solidFill>
                <a:latin typeface="+mn-lt"/>
                <a:ea typeface="+mn-ea"/>
              </a:endParaRPr>
            </a:p>
          </p:txBody>
        </p:sp>
        <p:cxnSp>
          <p:nvCxnSpPr>
            <p:cNvPr id="20" name="Straight Arrow Connector 19">
              <a:extLst>
                <a:ext uri="{FF2B5EF4-FFF2-40B4-BE49-F238E27FC236}">
                  <a16:creationId xmlns:a16="http://schemas.microsoft.com/office/drawing/2014/main" id="{15C7A435-ED9E-44F2-BBDF-D5B2B6984994}"/>
                </a:ext>
              </a:extLst>
            </p:cNvPr>
            <p:cNvCxnSpPr/>
            <p:nvPr/>
          </p:nvCxnSpPr>
          <p:spPr>
            <a:xfrm>
              <a:off x="6778939" y="1790168"/>
              <a:ext cx="682374" cy="0"/>
            </a:xfrm>
            <a:prstGeom prst="straightConnector1">
              <a:avLst/>
            </a:prstGeom>
            <a:noFill/>
            <a:ln w="9525">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4" name="Group 43">
            <a:extLst>
              <a:ext uri="{FF2B5EF4-FFF2-40B4-BE49-F238E27FC236}">
                <a16:creationId xmlns:a16="http://schemas.microsoft.com/office/drawing/2014/main" id="{C11DB86A-6F2D-45C7-B6DB-9369C83B7AA2}"/>
              </a:ext>
            </a:extLst>
          </p:cNvPr>
          <p:cNvGrpSpPr/>
          <p:nvPr/>
        </p:nvGrpSpPr>
        <p:grpSpPr>
          <a:xfrm>
            <a:off x="3753251" y="1365242"/>
            <a:ext cx="682374" cy="424926"/>
            <a:chOff x="6010487" y="1365242"/>
            <a:chExt cx="682374" cy="424926"/>
          </a:xfrm>
        </p:grpSpPr>
        <p:sp>
          <p:nvSpPr>
            <p:cNvPr id="103" name="AutoShape 250">
              <a:extLst>
                <a:ext uri="{FF2B5EF4-FFF2-40B4-BE49-F238E27FC236}">
                  <a16:creationId xmlns:a16="http://schemas.microsoft.com/office/drawing/2014/main" id="{5BE55311-792A-4F1E-9DE6-6EA531A1F10B}"/>
                </a:ext>
              </a:extLst>
            </p:cNvPr>
            <p:cNvSpPr>
              <a:spLocks noChangeArrowheads="1"/>
            </p:cNvSpPr>
            <p:nvPr/>
          </p:nvSpPr>
          <p:spPr bwMode="auto">
            <a:xfrm>
              <a:off x="6010487" y="1365242"/>
              <a:ext cx="682374" cy="41857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nchorCtr="0">
              <a:spAutoFit/>
            </a:bodyPr>
            <a:lstStyle/>
            <a:p>
              <a:r>
                <a:rPr lang="en-US" sz="1300" b="1" baseline="0" dirty="0">
                  <a:solidFill>
                    <a:schemeClr val="accent4"/>
                  </a:solidFill>
                  <a:latin typeface="+mn-lt"/>
                  <a:ea typeface="+mn-ea"/>
                </a:rPr>
                <a:t>Web &amp; mobile</a:t>
              </a:r>
              <a:endParaRPr lang="x-none" sz="1300" b="1" baseline="0" dirty="0">
                <a:solidFill>
                  <a:schemeClr val="accent4"/>
                </a:solidFill>
                <a:latin typeface="+mn-lt"/>
                <a:ea typeface="+mn-ea"/>
              </a:endParaRPr>
            </a:p>
          </p:txBody>
        </p:sp>
        <p:cxnSp>
          <p:nvCxnSpPr>
            <p:cNvPr id="21" name="Straight Arrow Connector 20">
              <a:extLst>
                <a:ext uri="{FF2B5EF4-FFF2-40B4-BE49-F238E27FC236}">
                  <a16:creationId xmlns:a16="http://schemas.microsoft.com/office/drawing/2014/main" id="{D09B119C-F266-4C99-BFAD-55FEA0B09FD1}"/>
                </a:ext>
              </a:extLst>
            </p:cNvPr>
            <p:cNvCxnSpPr/>
            <p:nvPr/>
          </p:nvCxnSpPr>
          <p:spPr>
            <a:xfrm>
              <a:off x="6010487" y="1790168"/>
              <a:ext cx="682374" cy="0"/>
            </a:xfrm>
            <a:prstGeom prst="straightConnector1">
              <a:avLst/>
            </a:prstGeom>
            <a:noFill/>
            <a:ln w="9525">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6" name="Group 45">
            <a:extLst>
              <a:ext uri="{FF2B5EF4-FFF2-40B4-BE49-F238E27FC236}">
                <a16:creationId xmlns:a16="http://schemas.microsoft.com/office/drawing/2014/main" id="{E0C5EDDD-45D6-4E50-9B3A-BA22ADED01E6}"/>
              </a:ext>
            </a:extLst>
          </p:cNvPr>
          <p:cNvGrpSpPr/>
          <p:nvPr/>
        </p:nvGrpSpPr>
        <p:grpSpPr>
          <a:xfrm>
            <a:off x="2231940" y="1165187"/>
            <a:ext cx="682374" cy="624981"/>
            <a:chOff x="2168225" y="1165187"/>
            <a:chExt cx="682374" cy="624981"/>
          </a:xfrm>
        </p:grpSpPr>
        <p:sp>
          <p:nvSpPr>
            <p:cNvPr id="110" name="AutoShape 250">
              <a:extLst>
                <a:ext uri="{FF2B5EF4-FFF2-40B4-BE49-F238E27FC236}">
                  <a16:creationId xmlns:a16="http://schemas.microsoft.com/office/drawing/2014/main" id="{1F09D2AB-0513-4E74-862E-1B4F768A5DE8}"/>
                </a:ext>
              </a:extLst>
            </p:cNvPr>
            <p:cNvSpPr>
              <a:spLocks noChangeArrowheads="1"/>
            </p:cNvSpPr>
            <p:nvPr/>
          </p:nvSpPr>
          <p:spPr bwMode="auto">
            <a:xfrm>
              <a:off x="2168225" y="1165187"/>
              <a:ext cx="682374" cy="61863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nchorCtr="0">
              <a:spAutoFit/>
            </a:bodyPr>
            <a:lstStyle/>
            <a:p>
              <a:r>
                <a:rPr lang="en-US" sz="1300" b="1" baseline="0" dirty="0">
                  <a:solidFill>
                    <a:schemeClr val="accent4"/>
                  </a:solidFill>
                  <a:latin typeface="+mn-lt"/>
                  <a:ea typeface="+mn-ea"/>
                </a:rPr>
                <a:t>Contact center</a:t>
              </a:r>
            </a:p>
            <a:p>
              <a:r>
                <a:rPr lang="en-US" sz="1300" b="1" baseline="0" dirty="0" err="1">
                  <a:solidFill>
                    <a:schemeClr val="accent4"/>
                  </a:solidFill>
                  <a:latin typeface="+mn-lt"/>
                  <a:ea typeface="+mn-ea"/>
                </a:rPr>
                <a:t>O&amp;M</a:t>
              </a:r>
              <a:endParaRPr lang="x-none" sz="1300" b="1" baseline="0" dirty="0">
                <a:solidFill>
                  <a:schemeClr val="accent4"/>
                </a:solidFill>
                <a:latin typeface="+mn-lt"/>
                <a:ea typeface="+mn-ea"/>
              </a:endParaRPr>
            </a:p>
          </p:txBody>
        </p:sp>
        <p:cxnSp>
          <p:nvCxnSpPr>
            <p:cNvPr id="7" name="Straight Arrow Connector 6">
              <a:extLst>
                <a:ext uri="{FF2B5EF4-FFF2-40B4-BE49-F238E27FC236}">
                  <a16:creationId xmlns:a16="http://schemas.microsoft.com/office/drawing/2014/main" id="{383B64A3-1F73-47E8-9EC3-A9C659EF43F3}"/>
                </a:ext>
              </a:extLst>
            </p:cNvPr>
            <p:cNvCxnSpPr/>
            <p:nvPr/>
          </p:nvCxnSpPr>
          <p:spPr>
            <a:xfrm>
              <a:off x="2168225" y="1790168"/>
              <a:ext cx="682374" cy="0"/>
            </a:xfrm>
            <a:prstGeom prst="straightConnector1">
              <a:avLst/>
            </a:prstGeom>
            <a:noFill/>
            <a:ln w="9525">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9" name="Group 48">
            <a:extLst>
              <a:ext uri="{FF2B5EF4-FFF2-40B4-BE49-F238E27FC236}">
                <a16:creationId xmlns:a16="http://schemas.microsoft.com/office/drawing/2014/main" id="{4F5A425B-BE8C-486F-AD88-2DF5593F9362}"/>
              </a:ext>
            </a:extLst>
          </p:cNvPr>
          <p:cNvGrpSpPr/>
          <p:nvPr/>
        </p:nvGrpSpPr>
        <p:grpSpPr>
          <a:xfrm>
            <a:off x="6023779" y="1165187"/>
            <a:ext cx="682374" cy="624981"/>
            <a:chOff x="8315845" y="1165187"/>
            <a:chExt cx="682374" cy="624981"/>
          </a:xfrm>
        </p:grpSpPr>
        <p:sp>
          <p:nvSpPr>
            <p:cNvPr id="92" name="AutoShape 250">
              <a:extLst>
                <a:ext uri="{FF2B5EF4-FFF2-40B4-BE49-F238E27FC236}">
                  <a16:creationId xmlns:a16="http://schemas.microsoft.com/office/drawing/2014/main" id="{04CE1452-13CA-4A7A-BF9B-BCA616F7351D}"/>
                </a:ext>
              </a:extLst>
            </p:cNvPr>
            <p:cNvSpPr>
              <a:spLocks noChangeArrowheads="1"/>
            </p:cNvSpPr>
            <p:nvPr/>
          </p:nvSpPr>
          <p:spPr bwMode="auto">
            <a:xfrm>
              <a:off x="8315845" y="1165187"/>
              <a:ext cx="682374" cy="61863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nchorCtr="0">
              <a:spAutoFit/>
            </a:bodyPr>
            <a:lstStyle/>
            <a:p>
              <a:r>
                <a:rPr lang="en-US" sz="1300" b="1" baseline="0" dirty="0">
                  <a:solidFill>
                    <a:schemeClr val="accent4"/>
                  </a:solidFill>
                  <a:latin typeface="+mn-lt"/>
                  <a:ea typeface="+mn-ea"/>
                </a:rPr>
                <a:t>Cust-</a:t>
              </a:r>
              <a:r>
                <a:rPr lang="en-US" sz="1300" b="1" baseline="0" dirty="0" err="1">
                  <a:solidFill>
                    <a:schemeClr val="accent4"/>
                  </a:solidFill>
                  <a:latin typeface="+mn-lt"/>
                  <a:ea typeface="+mn-ea"/>
                </a:rPr>
                <a:t>omer</a:t>
              </a:r>
              <a:r>
                <a:rPr lang="en-US" sz="1300" b="1" baseline="0" dirty="0">
                  <a:solidFill>
                    <a:schemeClr val="accent4"/>
                  </a:solidFill>
                  <a:latin typeface="+mn-lt"/>
                  <a:ea typeface="+mn-ea"/>
                </a:rPr>
                <a:t> MDM</a:t>
              </a:r>
              <a:endParaRPr lang="x-none" sz="1300" b="1" baseline="0" dirty="0">
                <a:solidFill>
                  <a:schemeClr val="accent4"/>
                </a:solidFill>
                <a:latin typeface="+mn-lt"/>
                <a:ea typeface="+mn-ea"/>
              </a:endParaRPr>
            </a:p>
          </p:txBody>
        </p:sp>
        <p:cxnSp>
          <p:nvCxnSpPr>
            <p:cNvPr id="8" name="Straight Arrow Connector 7">
              <a:extLst>
                <a:ext uri="{FF2B5EF4-FFF2-40B4-BE49-F238E27FC236}">
                  <a16:creationId xmlns:a16="http://schemas.microsoft.com/office/drawing/2014/main" id="{B1C7EA14-B3CA-4644-8256-08E4349149A7}"/>
                </a:ext>
              </a:extLst>
            </p:cNvPr>
            <p:cNvCxnSpPr/>
            <p:nvPr/>
          </p:nvCxnSpPr>
          <p:spPr>
            <a:xfrm>
              <a:off x="8315845" y="1790168"/>
              <a:ext cx="682374" cy="0"/>
            </a:xfrm>
            <a:prstGeom prst="straightConnector1">
              <a:avLst/>
            </a:prstGeom>
            <a:noFill/>
            <a:ln w="9525">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3" name="Group 42">
            <a:extLst>
              <a:ext uri="{FF2B5EF4-FFF2-40B4-BE49-F238E27FC236}">
                <a16:creationId xmlns:a16="http://schemas.microsoft.com/office/drawing/2014/main" id="{BC859112-B31E-4285-880D-86A62D422B3C}"/>
              </a:ext>
            </a:extLst>
          </p:cNvPr>
          <p:cNvGrpSpPr/>
          <p:nvPr/>
        </p:nvGrpSpPr>
        <p:grpSpPr>
          <a:xfrm>
            <a:off x="2996408" y="1565297"/>
            <a:ext cx="682374" cy="224871"/>
            <a:chOff x="5242035" y="1565297"/>
            <a:chExt cx="682374" cy="224871"/>
          </a:xfrm>
        </p:grpSpPr>
        <p:sp>
          <p:nvSpPr>
            <p:cNvPr id="94" name="AutoShape 250">
              <a:extLst>
                <a:ext uri="{FF2B5EF4-FFF2-40B4-BE49-F238E27FC236}">
                  <a16:creationId xmlns:a16="http://schemas.microsoft.com/office/drawing/2014/main" id="{7FAA6F31-92D9-4367-B04C-60961FF87B61}"/>
                </a:ext>
              </a:extLst>
            </p:cNvPr>
            <p:cNvSpPr>
              <a:spLocks noChangeArrowheads="1"/>
            </p:cNvSpPr>
            <p:nvPr/>
          </p:nvSpPr>
          <p:spPr bwMode="auto">
            <a:xfrm>
              <a:off x="5242035" y="1565297"/>
              <a:ext cx="682374" cy="21852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nchorCtr="0">
              <a:spAutoFit/>
            </a:bodyPr>
            <a:lstStyle/>
            <a:p>
              <a:r>
                <a:rPr lang="en-US" sz="1300" b="1" baseline="0" dirty="0">
                  <a:solidFill>
                    <a:schemeClr val="accent4"/>
                  </a:solidFill>
                  <a:latin typeface="+mn-lt"/>
                  <a:ea typeface="+mn-ea"/>
                </a:rPr>
                <a:t>CRM</a:t>
              </a:r>
              <a:endParaRPr lang="x-none" sz="1300" b="1" baseline="0" dirty="0">
                <a:solidFill>
                  <a:schemeClr val="accent4"/>
                </a:solidFill>
                <a:latin typeface="+mn-lt"/>
                <a:ea typeface="+mn-ea"/>
              </a:endParaRPr>
            </a:p>
          </p:txBody>
        </p:sp>
        <p:cxnSp>
          <p:nvCxnSpPr>
            <p:cNvPr id="23" name="Straight Arrow Connector 22">
              <a:extLst>
                <a:ext uri="{FF2B5EF4-FFF2-40B4-BE49-F238E27FC236}">
                  <a16:creationId xmlns:a16="http://schemas.microsoft.com/office/drawing/2014/main" id="{AAC0D97E-4F94-4CCE-B86A-54F4A1BFF81F}"/>
                </a:ext>
              </a:extLst>
            </p:cNvPr>
            <p:cNvCxnSpPr/>
            <p:nvPr/>
          </p:nvCxnSpPr>
          <p:spPr>
            <a:xfrm>
              <a:off x="5242035" y="1790168"/>
              <a:ext cx="682374" cy="0"/>
            </a:xfrm>
            <a:prstGeom prst="straightConnector1">
              <a:avLst/>
            </a:prstGeom>
            <a:noFill/>
            <a:ln w="9525">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38" name="Marvintick">
            <a:extLst>
              <a:ext uri="{FF2B5EF4-FFF2-40B4-BE49-F238E27FC236}">
                <a16:creationId xmlns:a16="http://schemas.microsoft.com/office/drawing/2014/main" id="{76BF91D9-C590-43A8-B766-A45AFE8A3CC7}"/>
              </a:ext>
            </a:extLst>
          </p:cNvPr>
          <p:cNvSpPr>
            <a:spLocks/>
          </p:cNvSpPr>
          <p:nvPr>
            <p:custDataLst>
              <p:tags r:id="rId47"/>
            </p:custDataLst>
          </p:nvPr>
        </p:nvSpPr>
        <p:spPr>
          <a:xfrm>
            <a:off x="8552792" y="4736731"/>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59" name="Marvintick">
            <a:extLst>
              <a:ext uri="{FF2B5EF4-FFF2-40B4-BE49-F238E27FC236}">
                <a16:creationId xmlns:a16="http://schemas.microsoft.com/office/drawing/2014/main" id="{431B3E63-2CD1-481E-AD86-4023DA245D74}"/>
              </a:ext>
            </a:extLst>
          </p:cNvPr>
          <p:cNvSpPr>
            <a:spLocks/>
          </p:cNvSpPr>
          <p:nvPr>
            <p:custDataLst>
              <p:tags r:id="rId48"/>
            </p:custDataLst>
          </p:nvPr>
        </p:nvSpPr>
        <p:spPr>
          <a:xfrm>
            <a:off x="7795949" y="423850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60" name="Marvintick">
            <a:extLst>
              <a:ext uri="{FF2B5EF4-FFF2-40B4-BE49-F238E27FC236}">
                <a16:creationId xmlns:a16="http://schemas.microsoft.com/office/drawing/2014/main" id="{87F5ED1E-BBEB-4019-AFE1-958D7BF7F325}"/>
              </a:ext>
            </a:extLst>
          </p:cNvPr>
          <p:cNvSpPr>
            <a:spLocks/>
          </p:cNvSpPr>
          <p:nvPr>
            <p:custDataLst>
              <p:tags r:id="rId49"/>
            </p:custDataLst>
          </p:nvPr>
        </p:nvSpPr>
        <p:spPr>
          <a:xfrm>
            <a:off x="8552792" y="423850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61" name="Marvintick">
            <a:extLst>
              <a:ext uri="{FF2B5EF4-FFF2-40B4-BE49-F238E27FC236}">
                <a16:creationId xmlns:a16="http://schemas.microsoft.com/office/drawing/2014/main" id="{E29C8C6D-FC7E-403B-B44D-18CA8AEE2040}"/>
              </a:ext>
            </a:extLst>
          </p:cNvPr>
          <p:cNvSpPr>
            <a:spLocks/>
          </p:cNvSpPr>
          <p:nvPr>
            <p:custDataLst>
              <p:tags r:id="rId50"/>
            </p:custDataLst>
          </p:nvPr>
        </p:nvSpPr>
        <p:spPr>
          <a:xfrm>
            <a:off x="7795949" y="190683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62" name="Marvintick">
            <a:extLst>
              <a:ext uri="{FF2B5EF4-FFF2-40B4-BE49-F238E27FC236}">
                <a16:creationId xmlns:a16="http://schemas.microsoft.com/office/drawing/2014/main" id="{974F2996-46B6-44A3-99A6-FE2C8501BFD5}"/>
              </a:ext>
            </a:extLst>
          </p:cNvPr>
          <p:cNvSpPr>
            <a:spLocks/>
          </p:cNvSpPr>
          <p:nvPr>
            <p:custDataLst>
              <p:tags r:id="rId51"/>
            </p:custDataLst>
          </p:nvPr>
        </p:nvSpPr>
        <p:spPr>
          <a:xfrm>
            <a:off x="8552792" y="190683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63" name="Marvintick">
            <a:extLst>
              <a:ext uri="{FF2B5EF4-FFF2-40B4-BE49-F238E27FC236}">
                <a16:creationId xmlns:a16="http://schemas.microsoft.com/office/drawing/2014/main" id="{C0AE0F2E-FA10-4D0F-93BC-8E6CCB0F7ECC}"/>
              </a:ext>
            </a:extLst>
          </p:cNvPr>
          <p:cNvSpPr>
            <a:spLocks/>
          </p:cNvSpPr>
          <p:nvPr>
            <p:custDataLst>
              <p:tags r:id="rId52"/>
            </p:custDataLst>
          </p:nvPr>
        </p:nvSpPr>
        <p:spPr>
          <a:xfrm>
            <a:off x="7795949" y="2325333"/>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64" name="Marvintick">
            <a:extLst>
              <a:ext uri="{FF2B5EF4-FFF2-40B4-BE49-F238E27FC236}">
                <a16:creationId xmlns:a16="http://schemas.microsoft.com/office/drawing/2014/main" id="{C35593AE-0E2A-4D1E-A2A0-CD4C482B1B1B}"/>
              </a:ext>
            </a:extLst>
          </p:cNvPr>
          <p:cNvSpPr>
            <a:spLocks/>
          </p:cNvSpPr>
          <p:nvPr>
            <p:custDataLst>
              <p:tags r:id="rId53"/>
            </p:custDataLst>
          </p:nvPr>
        </p:nvSpPr>
        <p:spPr>
          <a:xfrm>
            <a:off x="8552792" y="2325333"/>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65" name="Marvintick">
            <a:extLst>
              <a:ext uri="{FF2B5EF4-FFF2-40B4-BE49-F238E27FC236}">
                <a16:creationId xmlns:a16="http://schemas.microsoft.com/office/drawing/2014/main" id="{CC719543-3184-4DCA-842E-0264C44A5253}"/>
              </a:ext>
            </a:extLst>
          </p:cNvPr>
          <p:cNvSpPr>
            <a:spLocks/>
          </p:cNvSpPr>
          <p:nvPr>
            <p:custDataLst>
              <p:tags r:id="rId54"/>
            </p:custDataLst>
          </p:nvPr>
        </p:nvSpPr>
        <p:spPr>
          <a:xfrm>
            <a:off x="7795949" y="282355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66" name="Marvintick">
            <a:extLst>
              <a:ext uri="{FF2B5EF4-FFF2-40B4-BE49-F238E27FC236}">
                <a16:creationId xmlns:a16="http://schemas.microsoft.com/office/drawing/2014/main" id="{D9AE9B40-4576-4B7F-9563-D27BFA03F3CA}"/>
              </a:ext>
            </a:extLst>
          </p:cNvPr>
          <p:cNvSpPr>
            <a:spLocks/>
          </p:cNvSpPr>
          <p:nvPr>
            <p:custDataLst>
              <p:tags r:id="rId55"/>
            </p:custDataLst>
          </p:nvPr>
        </p:nvSpPr>
        <p:spPr>
          <a:xfrm>
            <a:off x="8552792" y="282355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67" name="Marvintick">
            <a:extLst>
              <a:ext uri="{FF2B5EF4-FFF2-40B4-BE49-F238E27FC236}">
                <a16:creationId xmlns:a16="http://schemas.microsoft.com/office/drawing/2014/main" id="{69779CD8-3F3D-494E-ABA0-37DDB4ABDB6C}"/>
              </a:ext>
            </a:extLst>
          </p:cNvPr>
          <p:cNvSpPr>
            <a:spLocks/>
          </p:cNvSpPr>
          <p:nvPr>
            <p:custDataLst>
              <p:tags r:id="rId56"/>
            </p:custDataLst>
          </p:nvPr>
        </p:nvSpPr>
        <p:spPr>
          <a:xfrm>
            <a:off x="7795949" y="374027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68" name="Marvintick">
            <a:extLst>
              <a:ext uri="{FF2B5EF4-FFF2-40B4-BE49-F238E27FC236}">
                <a16:creationId xmlns:a16="http://schemas.microsoft.com/office/drawing/2014/main" id="{F77807DF-2189-424C-8B62-28406D5798F5}"/>
              </a:ext>
            </a:extLst>
          </p:cNvPr>
          <p:cNvSpPr>
            <a:spLocks/>
          </p:cNvSpPr>
          <p:nvPr>
            <p:custDataLst>
              <p:tags r:id="rId57"/>
            </p:custDataLst>
          </p:nvPr>
        </p:nvSpPr>
        <p:spPr>
          <a:xfrm>
            <a:off x="8552792" y="374027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69" name="Marvintick">
            <a:extLst>
              <a:ext uri="{FF2B5EF4-FFF2-40B4-BE49-F238E27FC236}">
                <a16:creationId xmlns:a16="http://schemas.microsoft.com/office/drawing/2014/main" id="{20889BA6-56BA-4168-9E65-99737C4F16A5}"/>
              </a:ext>
            </a:extLst>
          </p:cNvPr>
          <p:cNvSpPr>
            <a:spLocks/>
          </p:cNvSpPr>
          <p:nvPr>
            <p:custDataLst>
              <p:tags r:id="rId58"/>
            </p:custDataLst>
          </p:nvPr>
        </p:nvSpPr>
        <p:spPr>
          <a:xfrm>
            <a:off x="7795949" y="515522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72" name="Marvintick">
            <a:extLst>
              <a:ext uri="{FF2B5EF4-FFF2-40B4-BE49-F238E27FC236}">
                <a16:creationId xmlns:a16="http://schemas.microsoft.com/office/drawing/2014/main" id="{6BD6A63F-72AA-4D7F-9891-C8DF612F790E}"/>
              </a:ext>
            </a:extLst>
          </p:cNvPr>
          <p:cNvSpPr>
            <a:spLocks/>
          </p:cNvSpPr>
          <p:nvPr>
            <p:custDataLst>
              <p:tags r:id="rId59"/>
            </p:custDataLst>
          </p:nvPr>
        </p:nvSpPr>
        <p:spPr>
          <a:xfrm>
            <a:off x="8552792" y="332178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sz="1300"/>
          </a:p>
        </p:txBody>
      </p:sp>
      <p:sp>
        <p:nvSpPr>
          <p:cNvPr id="173" name="Marvintick">
            <a:extLst>
              <a:ext uri="{FF2B5EF4-FFF2-40B4-BE49-F238E27FC236}">
                <a16:creationId xmlns:a16="http://schemas.microsoft.com/office/drawing/2014/main" id="{93AC7B4D-0774-4909-8A7F-CE875BEE7040}"/>
              </a:ext>
            </a:extLst>
          </p:cNvPr>
          <p:cNvSpPr>
            <a:spLocks/>
          </p:cNvSpPr>
          <p:nvPr>
            <p:custDataLst>
              <p:tags r:id="rId60"/>
            </p:custDataLst>
          </p:nvPr>
        </p:nvSpPr>
        <p:spPr>
          <a:xfrm>
            <a:off x="7039106" y="190683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a:p>
        </p:txBody>
      </p:sp>
      <p:sp>
        <p:nvSpPr>
          <p:cNvPr id="174" name="Marvintick">
            <a:extLst>
              <a:ext uri="{FF2B5EF4-FFF2-40B4-BE49-F238E27FC236}">
                <a16:creationId xmlns:a16="http://schemas.microsoft.com/office/drawing/2014/main" id="{4E6C402E-D382-4621-B9E2-662E708A44B1}"/>
              </a:ext>
            </a:extLst>
          </p:cNvPr>
          <p:cNvSpPr>
            <a:spLocks/>
          </p:cNvSpPr>
          <p:nvPr>
            <p:custDataLst>
              <p:tags r:id="rId61"/>
            </p:custDataLst>
          </p:nvPr>
        </p:nvSpPr>
        <p:spPr>
          <a:xfrm>
            <a:off x="7039106" y="2325333"/>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a:p>
        </p:txBody>
      </p:sp>
      <p:sp>
        <p:nvSpPr>
          <p:cNvPr id="175" name="Marvintick">
            <a:extLst>
              <a:ext uri="{FF2B5EF4-FFF2-40B4-BE49-F238E27FC236}">
                <a16:creationId xmlns:a16="http://schemas.microsoft.com/office/drawing/2014/main" id="{EEACCE64-86BE-4FEB-8196-78C60CF74B53}"/>
              </a:ext>
            </a:extLst>
          </p:cNvPr>
          <p:cNvSpPr>
            <a:spLocks/>
          </p:cNvSpPr>
          <p:nvPr>
            <p:custDataLst>
              <p:tags r:id="rId62"/>
            </p:custDataLst>
          </p:nvPr>
        </p:nvSpPr>
        <p:spPr>
          <a:xfrm>
            <a:off x="7039106" y="282355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a:p>
        </p:txBody>
      </p:sp>
      <p:sp>
        <p:nvSpPr>
          <p:cNvPr id="176" name="Marvintick">
            <a:extLst>
              <a:ext uri="{FF2B5EF4-FFF2-40B4-BE49-F238E27FC236}">
                <a16:creationId xmlns:a16="http://schemas.microsoft.com/office/drawing/2014/main" id="{E8E3DAC2-264B-484B-A76A-49B3AFBEFCE9}"/>
              </a:ext>
            </a:extLst>
          </p:cNvPr>
          <p:cNvSpPr>
            <a:spLocks/>
          </p:cNvSpPr>
          <p:nvPr>
            <p:custDataLst>
              <p:tags r:id="rId63"/>
            </p:custDataLst>
          </p:nvPr>
        </p:nvSpPr>
        <p:spPr>
          <a:xfrm>
            <a:off x="7039106" y="3740279"/>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a:p>
        </p:txBody>
      </p:sp>
      <p:sp>
        <p:nvSpPr>
          <p:cNvPr id="177" name="Marvintick">
            <a:extLst>
              <a:ext uri="{FF2B5EF4-FFF2-40B4-BE49-F238E27FC236}">
                <a16:creationId xmlns:a16="http://schemas.microsoft.com/office/drawing/2014/main" id="{DE45D1E2-F2AB-40C7-90B5-90490C656D6D}"/>
              </a:ext>
            </a:extLst>
          </p:cNvPr>
          <p:cNvSpPr>
            <a:spLocks/>
          </p:cNvSpPr>
          <p:nvPr>
            <p:custDataLst>
              <p:tags r:id="rId64"/>
            </p:custDataLst>
          </p:nvPr>
        </p:nvSpPr>
        <p:spPr>
          <a:xfrm>
            <a:off x="7039106" y="515522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a:p>
        </p:txBody>
      </p:sp>
      <p:sp>
        <p:nvSpPr>
          <p:cNvPr id="179" name="Marvintick">
            <a:extLst>
              <a:ext uri="{FF2B5EF4-FFF2-40B4-BE49-F238E27FC236}">
                <a16:creationId xmlns:a16="http://schemas.microsoft.com/office/drawing/2014/main" id="{C7A705BB-B2D1-49E3-B969-4EA58683F94F}"/>
              </a:ext>
            </a:extLst>
          </p:cNvPr>
          <p:cNvSpPr>
            <a:spLocks/>
          </p:cNvSpPr>
          <p:nvPr>
            <p:custDataLst>
              <p:tags r:id="rId65"/>
            </p:custDataLst>
          </p:nvPr>
        </p:nvSpPr>
        <p:spPr>
          <a:xfrm>
            <a:off x="7039106" y="3321785"/>
            <a:ext cx="303343" cy="223097"/>
          </a:xfrm>
          <a:custGeom>
            <a:avLst/>
            <a:gdLst/>
            <a:ahLst/>
            <a:cxnLst/>
            <a:rect l="0" t="0" r="0" b="0"/>
            <a:pathLst>
              <a:path w="311469" h="204067">
                <a:moveTo>
                  <a:pt x="0" y="107403"/>
                </a:moveTo>
                <a:lnTo>
                  <a:pt x="96663" y="204066"/>
                </a:lnTo>
                <a:lnTo>
                  <a:pt x="311468" y="0"/>
                </a:lnTo>
              </a:path>
            </a:pathLst>
          </a:custGeom>
          <a:ln w="28575" cap="sq">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noAutofit/>
          </a:bodyPr>
          <a:lstStyle/>
          <a:p>
            <a:pPr algn="ctr"/>
            <a:endParaRPr lang="en-US"/>
          </a:p>
        </p:txBody>
      </p:sp>
      <p:cxnSp>
        <p:nvCxnSpPr>
          <p:cNvPr id="180" name="AutoShape 249">
            <a:extLst>
              <a:ext uri="{FF2B5EF4-FFF2-40B4-BE49-F238E27FC236}">
                <a16:creationId xmlns:a16="http://schemas.microsoft.com/office/drawing/2014/main" id="{EB2D6A7D-5540-412B-AA60-418F39C60BB4}"/>
              </a:ext>
            </a:extLst>
          </p:cNvPr>
          <p:cNvCxnSpPr>
            <a:cxnSpLocks noChangeShapeType="1"/>
          </p:cNvCxnSpPr>
          <p:nvPr/>
        </p:nvCxnSpPr>
        <p:spPr bwMode="auto">
          <a:xfrm>
            <a:off x="6849590" y="1137743"/>
            <a:ext cx="2196060" cy="0"/>
          </a:xfrm>
          <a:prstGeom prst="straightConnector1">
            <a:avLst/>
          </a:prstGeom>
          <a:noFill/>
          <a:ln w="9525">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1" name="AutoShape 250">
            <a:extLst>
              <a:ext uri="{FF2B5EF4-FFF2-40B4-BE49-F238E27FC236}">
                <a16:creationId xmlns:a16="http://schemas.microsoft.com/office/drawing/2014/main" id="{3460B8B4-1F5E-40F1-A9FC-29C325A46DE4}"/>
              </a:ext>
            </a:extLst>
          </p:cNvPr>
          <p:cNvSpPr>
            <a:spLocks noChangeArrowheads="1"/>
          </p:cNvSpPr>
          <p:nvPr/>
        </p:nvSpPr>
        <p:spPr bwMode="auto">
          <a:xfrm>
            <a:off x="6849590" y="909354"/>
            <a:ext cx="2196060" cy="21852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noAutofit/>
          </a:bodyPr>
          <a:lstStyle/>
          <a:p>
            <a:r>
              <a:rPr lang="en-US" sz="1300" b="1" baseline="0" dirty="0">
                <a:solidFill>
                  <a:schemeClr val="accent4"/>
                </a:solidFill>
                <a:latin typeface="+mn-lt"/>
                <a:ea typeface="+mn-ea"/>
              </a:rPr>
              <a:t>Cust. Journeys (Level 4)</a:t>
            </a:r>
            <a:endParaRPr lang="x-none" sz="1300" b="1" baseline="0" dirty="0">
              <a:solidFill>
                <a:schemeClr val="accent4"/>
              </a:solidFill>
              <a:latin typeface="+mn-lt"/>
              <a:ea typeface="+mn-ea"/>
            </a:endParaRPr>
          </a:p>
        </p:txBody>
      </p:sp>
      <p:grpSp>
        <p:nvGrpSpPr>
          <p:cNvPr id="182" name="Group 181">
            <a:extLst>
              <a:ext uri="{FF2B5EF4-FFF2-40B4-BE49-F238E27FC236}">
                <a16:creationId xmlns:a16="http://schemas.microsoft.com/office/drawing/2014/main" id="{A213DFAD-D53A-4B7F-B401-BFA8F4C4D802}"/>
              </a:ext>
            </a:extLst>
          </p:cNvPr>
          <p:cNvGrpSpPr/>
          <p:nvPr/>
        </p:nvGrpSpPr>
        <p:grpSpPr>
          <a:xfrm>
            <a:off x="7606433" y="1165187"/>
            <a:ext cx="682374" cy="624981"/>
            <a:chOff x="3705131" y="1165187"/>
            <a:chExt cx="682374" cy="624981"/>
          </a:xfrm>
        </p:grpSpPr>
        <p:sp>
          <p:nvSpPr>
            <p:cNvPr id="183" name="AutoShape 250">
              <a:extLst>
                <a:ext uri="{FF2B5EF4-FFF2-40B4-BE49-F238E27FC236}">
                  <a16:creationId xmlns:a16="http://schemas.microsoft.com/office/drawing/2014/main" id="{20C7F8D7-CAD9-4523-A5B7-F736682A634B}"/>
                </a:ext>
              </a:extLst>
            </p:cNvPr>
            <p:cNvSpPr>
              <a:spLocks noChangeArrowheads="1"/>
            </p:cNvSpPr>
            <p:nvPr/>
          </p:nvSpPr>
          <p:spPr bwMode="auto">
            <a:xfrm>
              <a:off x="3705131" y="1165187"/>
              <a:ext cx="682374" cy="61863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nchorCtr="0">
              <a:spAutoFit/>
            </a:bodyPr>
            <a:lstStyle/>
            <a:p>
              <a:r>
                <a:rPr lang="en-US" sz="1300" b="1" baseline="0" dirty="0">
                  <a:solidFill>
                    <a:schemeClr val="accent4"/>
                  </a:solidFill>
                  <a:latin typeface="+mn-lt"/>
                  <a:ea typeface="+mn-ea"/>
                </a:rPr>
                <a:t>Move-in/</a:t>
              </a:r>
            </a:p>
            <a:p>
              <a:r>
                <a:rPr lang="en-US" sz="1300" b="1" baseline="0" dirty="0">
                  <a:solidFill>
                    <a:schemeClr val="accent4"/>
                  </a:solidFill>
                  <a:latin typeface="+mn-lt"/>
                  <a:ea typeface="+mn-ea"/>
                </a:rPr>
                <a:t>move-out</a:t>
              </a:r>
              <a:endParaRPr lang="x-none" sz="1300" b="1" baseline="0" dirty="0">
                <a:solidFill>
                  <a:schemeClr val="accent4"/>
                </a:solidFill>
                <a:latin typeface="+mn-lt"/>
                <a:ea typeface="+mn-ea"/>
              </a:endParaRPr>
            </a:p>
          </p:txBody>
        </p:sp>
        <p:cxnSp>
          <p:nvCxnSpPr>
            <p:cNvPr id="184" name="Straight Arrow Connector 183">
              <a:extLst>
                <a:ext uri="{FF2B5EF4-FFF2-40B4-BE49-F238E27FC236}">
                  <a16:creationId xmlns:a16="http://schemas.microsoft.com/office/drawing/2014/main" id="{68C5EAD4-2D36-420F-B64C-ED7A2C70E5F4}"/>
                </a:ext>
              </a:extLst>
            </p:cNvPr>
            <p:cNvCxnSpPr/>
            <p:nvPr/>
          </p:nvCxnSpPr>
          <p:spPr>
            <a:xfrm>
              <a:off x="3705131" y="1790168"/>
              <a:ext cx="682374" cy="0"/>
            </a:xfrm>
            <a:prstGeom prst="straightConnector1">
              <a:avLst/>
            </a:prstGeom>
            <a:noFill/>
            <a:ln w="9525">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85" name="Group 184">
            <a:extLst>
              <a:ext uri="{FF2B5EF4-FFF2-40B4-BE49-F238E27FC236}">
                <a16:creationId xmlns:a16="http://schemas.microsoft.com/office/drawing/2014/main" id="{7506B6FA-8C5A-46CD-8E09-92B9C84AB46C}"/>
              </a:ext>
            </a:extLst>
          </p:cNvPr>
          <p:cNvGrpSpPr/>
          <p:nvPr/>
        </p:nvGrpSpPr>
        <p:grpSpPr>
          <a:xfrm>
            <a:off x="8363276" y="1365242"/>
            <a:ext cx="682374" cy="424926"/>
            <a:chOff x="4473583" y="1365242"/>
            <a:chExt cx="682374" cy="424926"/>
          </a:xfrm>
        </p:grpSpPr>
        <p:sp>
          <p:nvSpPr>
            <p:cNvPr id="186" name="AutoShape 250">
              <a:extLst>
                <a:ext uri="{FF2B5EF4-FFF2-40B4-BE49-F238E27FC236}">
                  <a16:creationId xmlns:a16="http://schemas.microsoft.com/office/drawing/2014/main" id="{8A54946D-0159-4435-B628-321A9252D3B9}"/>
                </a:ext>
              </a:extLst>
            </p:cNvPr>
            <p:cNvSpPr>
              <a:spLocks noChangeArrowheads="1"/>
            </p:cNvSpPr>
            <p:nvPr/>
          </p:nvSpPr>
          <p:spPr bwMode="auto">
            <a:xfrm>
              <a:off x="4473583" y="1365242"/>
              <a:ext cx="682374" cy="41857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nchorCtr="0">
              <a:spAutoFit/>
            </a:bodyPr>
            <a:lstStyle/>
            <a:p>
              <a:r>
                <a:rPr lang="en-US" sz="1300" b="1" baseline="0" dirty="0">
                  <a:solidFill>
                    <a:schemeClr val="accent4"/>
                  </a:solidFill>
                  <a:latin typeface="+mn-lt"/>
                  <a:ea typeface="+mn-ea"/>
                </a:rPr>
                <a:t>Billing &amp; </a:t>
              </a:r>
              <a:r>
                <a:rPr lang="en-US" sz="1300" b="1" baseline="0" dirty="0" err="1">
                  <a:solidFill>
                    <a:schemeClr val="accent4"/>
                  </a:solidFill>
                  <a:latin typeface="+mn-lt"/>
                  <a:ea typeface="+mn-ea"/>
                </a:rPr>
                <a:t>pymt</a:t>
              </a:r>
              <a:r>
                <a:rPr lang="en-US" sz="1300" b="1" baseline="0" dirty="0">
                  <a:solidFill>
                    <a:schemeClr val="accent4"/>
                  </a:solidFill>
                  <a:latin typeface="+mn-lt"/>
                  <a:ea typeface="+mn-ea"/>
                </a:rPr>
                <a:t>. </a:t>
              </a:r>
              <a:endParaRPr lang="x-none" sz="1300" b="1" baseline="0" dirty="0">
                <a:solidFill>
                  <a:schemeClr val="accent4"/>
                </a:solidFill>
                <a:latin typeface="+mn-lt"/>
                <a:ea typeface="+mn-ea"/>
              </a:endParaRPr>
            </a:p>
          </p:txBody>
        </p:sp>
        <p:cxnSp>
          <p:nvCxnSpPr>
            <p:cNvPr id="187" name="Straight Arrow Connector 186">
              <a:extLst>
                <a:ext uri="{FF2B5EF4-FFF2-40B4-BE49-F238E27FC236}">
                  <a16:creationId xmlns:a16="http://schemas.microsoft.com/office/drawing/2014/main" id="{58C8B7D3-FC14-417E-A956-D1254C6C56B3}"/>
                </a:ext>
              </a:extLst>
            </p:cNvPr>
            <p:cNvCxnSpPr/>
            <p:nvPr/>
          </p:nvCxnSpPr>
          <p:spPr>
            <a:xfrm>
              <a:off x="4473583" y="1790168"/>
              <a:ext cx="682374" cy="0"/>
            </a:xfrm>
            <a:prstGeom prst="straightConnector1">
              <a:avLst/>
            </a:prstGeom>
            <a:noFill/>
            <a:ln w="9525">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88" name="Group 187">
            <a:extLst>
              <a:ext uri="{FF2B5EF4-FFF2-40B4-BE49-F238E27FC236}">
                <a16:creationId xmlns:a16="http://schemas.microsoft.com/office/drawing/2014/main" id="{1AC00723-E000-4D6C-A174-15714D0A000C}"/>
              </a:ext>
            </a:extLst>
          </p:cNvPr>
          <p:cNvGrpSpPr/>
          <p:nvPr/>
        </p:nvGrpSpPr>
        <p:grpSpPr>
          <a:xfrm>
            <a:off x="6849590" y="1565297"/>
            <a:ext cx="682374" cy="224871"/>
            <a:chOff x="2936678" y="1565297"/>
            <a:chExt cx="682374" cy="224871"/>
          </a:xfrm>
        </p:grpSpPr>
        <p:sp>
          <p:nvSpPr>
            <p:cNvPr id="189" name="AutoShape 250">
              <a:extLst>
                <a:ext uri="{FF2B5EF4-FFF2-40B4-BE49-F238E27FC236}">
                  <a16:creationId xmlns:a16="http://schemas.microsoft.com/office/drawing/2014/main" id="{50246435-F87D-4CE5-A79B-097500F7FF5A}"/>
                </a:ext>
              </a:extLst>
            </p:cNvPr>
            <p:cNvSpPr>
              <a:spLocks noChangeArrowheads="1"/>
            </p:cNvSpPr>
            <p:nvPr/>
          </p:nvSpPr>
          <p:spPr bwMode="auto">
            <a:xfrm>
              <a:off x="2936678" y="1565297"/>
              <a:ext cx="682374" cy="21852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288" anchor="b" anchorCtr="0">
              <a:spAutoFit/>
            </a:bodyPr>
            <a:lstStyle/>
            <a:p>
              <a:r>
                <a:rPr lang="en-US" sz="1300" b="1" baseline="0" dirty="0">
                  <a:solidFill>
                    <a:schemeClr val="accent4"/>
                  </a:solidFill>
                  <a:latin typeface="+mn-lt"/>
                  <a:ea typeface="+mn-ea"/>
                </a:rPr>
                <a:t>Outage</a:t>
              </a:r>
              <a:endParaRPr lang="x-none" sz="1300" b="1" baseline="0" dirty="0">
                <a:solidFill>
                  <a:schemeClr val="accent4"/>
                </a:solidFill>
                <a:latin typeface="+mn-lt"/>
                <a:ea typeface="+mn-ea"/>
              </a:endParaRPr>
            </a:p>
          </p:txBody>
        </p:sp>
        <p:cxnSp>
          <p:nvCxnSpPr>
            <p:cNvPr id="190" name="Straight Arrow Connector 189">
              <a:extLst>
                <a:ext uri="{FF2B5EF4-FFF2-40B4-BE49-F238E27FC236}">
                  <a16:creationId xmlns:a16="http://schemas.microsoft.com/office/drawing/2014/main" id="{94D089B0-FF28-49B1-9B2C-408F2130EAB6}"/>
                </a:ext>
              </a:extLst>
            </p:cNvPr>
            <p:cNvCxnSpPr/>
            <p:nvPr/>
          </p:nvCxnSpPr>
          <p:spPr>
            <a:xfrm>
              <a:off x="2936678" y="1790168"/>
              <a:ext cx="682374" cy="0"/>
            </a:xfrm>
            <a:prstGeom prst="straightConnector1">
              <a:avLst/>
            </a:prstGeom>
            <a:noFill/>
            <a:ln w="9525">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6" name="Straight Arrow Connector 5">
            <a:extLst>
              <a:ext uri="{FF2B5EF4-FFF2-40B4-BE49-F238E27FC236}">
                <a16:creationId xmlns:a16="http://schemas.microsoft.com/office/drawing/2014/main" id="{38BA337E-3990-45B4-8FC3-E71149EFB7FA}"/>
              </a:ext>
            </a:extLst>
          </p:cNvPr>
          <p:cNvCxnSpPr>
            <a:cxnSpLocks/>
          </p:cNvCxnSpPr>
          <p:nvPr/>
        </p:nvCxnSpPr>
        <p:spPr>
          <a:xfrm>
            <a:off x="2231940" y="6103762"/>
            <a:ext cx="6737116" cy="0"/>
          </a:xfrm>
          <a:prstGeom prst="straightConnector1">
            <a:avLst/>
          </a:prstGeom>
          <a:ln>
            <a:solidFill>
              <a:schemeClr val="accent6"/>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7" name="Rectangle 20">
            <a:extLst>
              <a:ext uri="{FF2B5EF4-FFF2-40B4-BE49-F238E27FC236}">
                <a16:creationId xmlns:a16="http://schemas.microsoft.com/office/drawing/2014/main" id="{751628ED-630F-47FA-BE25-6AB1B03C2CC1}"/>
              </a:ext>
            </a:extLst>
          </p:cNvPr>
          <p:cNvSpPr txBox="1">
            <a:spLocks/>
          </p:cNvSpPr>
          <p:nvPr>
            <p:custDataLst>
              <p:tags r:id="rId66"/>
            </p:custDataLst>
          </p:nvPr>
        </p:nvSpPr>
        <p:spPr>
          <a:xfrm>
            <a:off x="4994633" y="5939350"/>
            <a:ext cx="1211731" cy="328824"/>
          </a:xfrm>
          <a:prstGeom prst="rect">
            <a:avLst/>
          </a:prstGeom>
          <a:solidFill>
            <a:schemeClr val="bg1"/>
          </a:solidFill>
          <a:ln>
            <a:noFill/>
          </a:ln>
        </p:spPr>
        <p:txBody>
          <a:bodyPr vert="horz" lIns="76200" tIns="45720" rIns="76200" bIns="4572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lgn="ctr"/>
            <a:r>
              <a:rPr lang="en-US" sz="1300" dirty="0"/>
              <a:t>Cross-cutting</a:t>
            </a:r>
          </a:p>
        </p:txBody>
      </p:sp>
    </p:spTree>
    <p:extLst>
      <p:ext uri="{BB962C8B-B14F-4D97-AF65-F5344CB8AC3E}">
        <p14:creationId xmlns:p14="http://schemas.microsoft.com/office/powerpoint/2010/main" val="59619249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Office Automation</a:t>
            </a:r>
            <a:endParaRPr lang="en-US" dirty="0"/>
          </a:p>
        </p:txBody>
      </p:sp>
      <p:grpSp>
        <p:nvGrpSpPr>
          <p:cNvPr id="7" name="sticker">
            <a:extLst>
              <a:ext uri="{FF2B5EF4-FFF2-40B4-BE49-F238E27FC236}">
                <a16:creationId xmlns:a16="http://schemas.microsoft.com/office/drawing/2014/main" id="{09E6A580-345D-4F76-BBCA-7A6A65C66151}"/>
              </a:ext>
            </a:extLst>
          </p:cNvPr>
          <p:cNvGrpSpPr/>
          <p:nvPr/>
        </p:nvGrpSpPr>
        <p:grpSpPr>
          <a:xfrm>
            <a:off x="8256820" y="443955"/>
            <a:ext cx="725007" cy="150811"/>
            <a:chOff x="8244050" y="291555"/>
            <a:chExt cx="725007" cy="150811"/>
          </a:xfrm>
        </p:grpSpPr>
        <p:sp>
          <p:nvSpPr>
            <p:cNvPr id="8" name="StickerRectangle">
              <a:extLst>
                <a:ext uri="{FF2B5EF4-FFF2-40B4-BE49-F238E27FC236}">
                  <a16:creationId xmlns:a16="http://schemas.microsoft.com/office/drawing/2014/main" id="{FBFEA7D8-BFE0-4FAD-8D48-459E8B98FC1B}"/>
                </a:ext>
              </a:extLst>
            </p:cNvPr>
            <p:cNvSpPr>
              <a:spLocks noChangeArrowheads="1"/>
            </p:cNvSpPr>
            <p:nvPr/>
          </p:nvSpPr>
          <p:spPr bwMode="auto">
            <a:xfrm>
              <a:off x="8244050" y="291555"/>
              <a:ext cx="725007" cy="15081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002960"/>
                </a:buClr>
              </a:pPr>
              <a:r>
                <a:rPr lang="en-US" sz="800" baseline="0" dirty="0">
                  <a:solidFill>
                    <a:schemeClr val="accent6"/>
                  </a:solidFill>
                  <a:latin typeface="+mn-lt"/>
                  <a:ea typeface="+mn-ea"/>
                </a:rPr>
                <a:t>PRELIMINARY</a:t>
              </a:r>
              <a:endParaRPr lang="x-none" sz="800" baseline="0" dirty="0">
                <a:solidFill>
                  <a:schemeClr val="accent6"/>
                </a:solidFill>
                <a:latin typeface="+mn-lt"/>
                <a:ea typeface="+mn-ea"/>
              </a:endParaRPr>
            </a:p>
          </p:txBody>
        </p:sp>
        <p:cxnSp>
          <p:nvCxnSpPr>
            <p:cNvPr id="9" name="AutoShape 31">
              <a:extLst>
                <a:ext uri="{FF2B5EF4-FFF2-40B4-BE49-F238E27FC236}">
                  <a16:creationId xmlns:a16="http://schemas.microsoft.com/office/drawing/2014/main" id="{3DE6D44E-2188-441C-AC21-A999C05FF8D3}"/>
                </a:ext>
              </a:extLst>
            </p:cNvPr>
            <p:cNvCxnSpPr>
              <a:cxnSpLocks noChangeShapeType="1"/>
              <a:stCxn id="8" idx="2"/>
              <a:endCxn id="8" idx="4"/>
            </p:cNvCxnSpPr>
            <p:nvPr/>
          </p:nvCxnSpPr>
          <p:spPr bwMode="auto">
            <a:xfrm>
              <a:off x="8244050" y="291555"/>
              <a:ext cx="0" cy="150811"/>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10" name="AutoShape 32">
              <a:extLst>
                <a:ext uri="{FF2B5EF4-FFF2-40B4-BE49-F238E27FC236}">
                  <a16:creationId xmlns:a16="http://schemas.microsoft.com/office/drawing/2014/main" id="{9359A6F7-BB7C-4FBF-90E0-F59C4A6A1143}"/>
                </a:ext>
              </a:extLst>
            </p:cNvPr>
            <p:cNvCxnSpPr>
              <a:cxnSpLocks noChangeShapeType="1"/>
              <a:stCxn id="8" idx="4"/>
              <a:endCxn id="8" idx="6"/>
            </p:cNvCxnSpPr>
            <p:nvPr/>
          </p:nvCxnSpPr>
          <p:spPr bwMode="auto">
            <a:xfrm>
              <a:off x="8244050" y="442366"/>
              <a:ext cx="725007"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pic>
        <p:nvPicPr>
          <p:cNvPr id="3" name="Picture 2"/>
          <p:cNvPicPr>
            <a:picLocks noChangeAspect="1"/>
          </p:cNvPicPr>
          <p:nvPr/>
        </p:nvPicPr>
        <p:blipFill>
          <a:blip r:embed="rId2"/>
          <a:stretch>
            <a:fillRect/>
          </a:stretch>
        </p:blipFill>
        <p:spPr>
          <a:xfrm>
            <a:off x="523789" y="768738"/>
            <a:ext cx="7295634" cy="5520032"/>
          </a:xfrm>
          <a:prstGeom prst="rect">
            <a:avLst/>
          </a:prstGeom>
        </p:spPr>
      </p:pic>
    </p:spTree>
    <p:extLst>
      <p:ext uri="{BB962C8B-B14F-4D97-AF65-F5344CB8AC3E}">
        <p14:creationId xmlns:p14="http://schemas.microsoft.com/office/powerpoint/2010/main" val="4326440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Modernize CSS</a:t>
            </a:r>
            <a:endParaRPr lang="en-US" dirty="0"/>
          </a:p>
        </p:txBody>
      </p:sp>
      <p:sp>
        <p:nvSpPr>
          <p:cNvPr id="5" name="Oval 4"/>
          <p:cNvSpPr/>
          <p:nvPr/>
        </p:nvSpPr>
        <p:spPr>
          <a:xfrm>
            <a:off x="7039934" y="727023"/>
            <a:ext cx="130803" cy="188363"/>
          </a:xfrm>
          <a:prstGeom prst="ellips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smtClean="0">
              <a:solidFill>
                <a:schemeClr val="tx1"/>
              </a:solidFill>
            </a:endParaRPr>
          </a:p>
        </p:txBody>
      </p:sp>
      <p:grpSp>
        <p:nvGrpSpPr>
          <p:cNvPr id="6" name="sticker">
            <a:extLst>
              <a:ext uri="{FF2B5EF4-FFF2-40B4-BE49-F238E27FC236}">
                <a16:creationId xmlns:a16="http://schemas.microsoft.com/office/drawing/2014/main" id="{09E6A580-345D-4F76-BBCA-7A6A65C66151}"/>
              </a:ext>
            </a:extLst>
          </p:cNvPr>
          <p:cNvGrpSpPr/>
          <p:nvPr/>
        </p:nvGrpSpPr>
        <p:grpSpPr>
          <a:xfrm>
            <a:off x="8256820" y="443955"/>
            <a:ext cx="725007" cy="150811"/>
            <a:chOff x="8244050" y="291555"/>
            <a:chExt cx="725007" cy="150811"/>
          </a:xfrm>
        </p:grpSpPr>
        <p:sp>
          <p:nvSpPr>
            <p:cNvPr id="7" name="StickerRectangle">
              <a:extLst>
                <a:ext uri="{FF2B5EF4-FFF2-40B4-BE49-F238E27FC236}">
                  <a16:creationId xmlns:a16="http://schemas.microsoft.com/office/drawing/2014/main" id="{FBFEA7D8-BFE0-4FAD-8D48-459E8B98FC1B}"/>
                </a:ext>
              </a:extLst>
            </p:cNvPr>
            <p:cNvSpPr>
              <a:spLocks noChangeArrowheads="1"/>
            </p:cNvSpPr>
            <p:nvPr/>
          </p:nvSpPr>
          <p:spPr bwMode="auto">
            <a:xfrm>
              <a:off x="8244050" y="291555"/>
              <a:ext cx="725007" cy="15081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002960"/>
                </a:buClr>
              </a:pPr>
              <a:r>
                <a:rPr lang="en-US" sz="800" baseline="0" dirty="0">
                  <a:solidFill>
                    <a:schemeClr val="accent6"/>
                  </a:solidFill>
                  <a:latin typeface="+mn-lt"/>
                  <a:ea typeface="+mn-ea"/>
                </a:rPr>
                <a:t>PRELIMINARY</a:t>
              </a:r>
              <a:endParaRPr lang="x-none" sz="800" baseline="0" dirty="0">
                <a:solidFill>
                  <a:schemeClr val="accent6"/>
                </a:solidFill>
                <a:latin typeface="+mn-lt"/>
                <a:ea typeface="+mn-ea"/>
              </a:endParaRPr>
            </a:p>
          </p:txBody>
        </p:sp>
        <p:cxnSp>
          <p:nvCxnSpPr>
            <p:cNvPr id="8" name="AutoShape 31">
              <a:extLst>
                <a:ext uri="{FF2B5EF4-FFF2-40B4-BE49-F238E27FC236}">
                  <a16:creationId xmlns:a16="http://schemas.microsoft.com/office/drawing/2014/main" id="{3DE6D44E-2188-441C-AC21-A999C05FF8D3}"/>
                </a:ext>
              </a:extLst>
            </p:cNvPr>
            <p:cNvCxnSpPr>
              <a:cxnSpLocks noChangeShapeType="1"/>
              <a:stCxn id="7" idx="2"/>
              <a:endCxn id="7" idx="4"/>
            </p:cNvCxnSpPr>
            <p:nvPr/>
          </p:nvCxnSpPr>
          <p:spPr bwMode="auto">
            <a:xfrm>
              <a:off x="8244050" y="291555"/>
              <a:ext cx="0" cy="150811"/>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9" name="AutoShape 32">
              <a:extLst>
                <a:ext uri="{FF2B5EF4-FFF2-40B4-BE49-F238E27FC236}">
                  <a16:creationId xmlns:a16="http://schemas.microsoft.com/office/drawing/2014/main" id="{9359A6F7-BB7C-4FBF-90E0-F59C4A6A1143}"/>
                </a:ext>
              </a:extLst>
            </p:cNvPr>
            <p:cNvCxnSpPr>
              <a:cxnSpLocks noChangeShapeType="1"/>
              <a:stCxn id="7" idx="4"/>
              <a:endCxn id="7" idx="6"/>
            </p:cNvCxnSpPr>
            <p:nvPr/>
          </p:nvCxnSpPr>
          <p:spPr bwMode="auto">
            <a:xfrm>
              <a:off x="8244050" y="442366"/>
              <a:ext cx="725007"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pic>
        <p:nvPicPr>
          <p:cNvPr id="3" name="Picture 2"/>
          <p:cNvPicPr>
            <a:picLocks noChangeAspect="1"/>
          </p:cNvPicPr>
          <p:nvPr/>
        </p:nvPicPr>
        <p:blipFill>
          <a:blip r:embed="rId2"/>
          <a:stretch>
            <a:fillRect/>
          </a:stretch>
        </p:blipFill>
        <p:spPr>
          <a:xfrm>
            <a:off x="313899" y="727023"/>
            <a:ext cx="7839938" cy="3129073"/>
          </a:xfrm>
          <a:prstGeom prst="rect">
            <a:avLst/>
          </a:prstGeom>
        </p:spPr>
      </p:pic>
    </p:spTree>
    <p:extLst>
      <p:ext uri="{BB962C8B-B14F-4D97-AF65-F5344CB8AC3E}">
        <p14:creationId xmlns:p14="http://schemas.microsoft.com/office/powerpoint/2010/main" val="25738761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Foundational Enablers</a:t>
            </a:r>
            <a:endParaRPr lang="en-US" dirty="0"/>
          </a:p>
        </p:txBody>
      </p:sp>
      <p:sp>
        <p:nvSpPr>
          <p:cNvPr id="5" name="Oval 4"/>
          <p:cNvSpPr/>
          <p:nvPr/>
        </p:nvSpPr>
        <p:spPr>
          <a:xfrm>
            <a:off x="7721988" y="571377"/>
            <a:ext cx="130803" cy="188363"/>
          </a:xfrm>
          <a:prstGeom prst="ellips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smtClean="0">
              <a:solidFill>
                <a:schemeClr val="tx1"/>
              </a:solidFill>
            </a:endParaRPr>
          </a:p>
        </p:txBody>
      </p:sp>
      <p:grpSp>
        <p:nvGrpSpPr>
          <p:cNvPr id="7" name="sticker">
            <a:extLst>
              <a:ext uri="{FF2B5EF4-FFF2-40B4-BE49-F238E27FC236}">
                <a16:creationId xmlns:a16="http://schemas.microsoft.com/office/drawing/2014/main" id="{09E6A580-345D-4F76-BBCA-7A6A65C66151}"/>
              </a:ext>
            </a:extLst>
          </p:cNvPr>
          <p:cNvGrpSpPr/>
          <p:nvPr/>
        </p:nvGrpSpPr>
        <p:grpSpPr>
          <a:xfrm>
            <a:off x="8256820" y="443955"/>
            <a:ext cx="725007" cy="150811"/>
            <a:chOff x="8244050" y="291555"/>
            <a:chExt cx="725007" cy="150811"/>
          </a:xfrm>
        </p:grpSpPr>
        <p:sp>
          <p:nvSpPr>
            <p:cNvPr id="8" name="StickerRectangle">
              <a:extLst>
                <a:ext uri="{FF2B5EF4-FFF2-40B4-BE49-F238E27FC236}">
                  <a16:creationId xmlns:a16="http://schemas.microsoft.com/office/drawing/2014/main" id="{FBFEA7D8-BFE0-4FAD-8D48-459E8B98FC1B}"/>
                </a:ext>
              </a:extLst>
            </p:cNvPr>
            <p:cNvSpPr>
              <a:spLocks noChangeArrowheads="1"/>
            </p:cNvSpPr>
            <p:nvPr/>
          </p:nvSpPr>
          <p:spPr bwMode="auto">
            <a:xfrm>
              <a:off x="8244050" y="291555"/>
              <a:ext cx="725007" cy="15081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002960"/>
                </a:buClr>
              </a:pPr>
              <a:r>
                <a:rPr lang="en-US" sz="800" baseline="0" dirty="0">
                  <a:solidFill>
                    <a:schemeClr val="accent6"/>
                  </a:solidFill>
                  <a:latin typeface="+mn-lt"/>
                  <a:ea typeface="+mn-ea"/>
                </a:rPr>
                <a:t>PRELIMINARY</a:t>
              </a:r>
              <a:endParaRPr lang="x-none" sz="800" baseline="0" dirty="0">
                <a:solidFill>
                  <a:schemeClr val="accent6"/>
                </a:solidFill>
                <a:latin typeface="+mn-lt"/>
                <a:ea typeface="+mn-ea"/>
              </a:endParaRPr>
            </a:p>
          </p:txBody>
        </p:sp>
        <p:cxnSp>
          <p:nvCxnSpPr>
            <p:cNvPr id="9" name="AutoShape 31">
              <a:extLst>
                <a:ext uri="{FF2B5EF4-FFF2-40B4-BE49-F238E27FC236}">
                  <a16:creationId xmlns:a16="http://schemas.microsoft.com/office/drawing/2014/main" id="{3DE6D44E-2188-441C-AC21-A999C05FF8D3}"/>
                </a:ext>
              </a:extLst>
            </p:cNvPr>
            <p:cNvCxnSpPr>
              <a:cxnSpLocks noChangeShapeType="1"/>
              <a:stCxn id="8" idx="2"/>
              <a:endCxn id="8" idx="4"/>
            </p:cNvCxnSpPr>
            <p:nvPr/>
          </p:nvCxnSpPr>
          <p:spPr bwMode="auto">
            <a:xfrm>
              <a:off x="8244050" y="291555"/>
              <a:ext cx="0" cy="150811"/>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10" name="AutoShape 32">
              <a:extLst>
                <a:ext uri="{FF2B5EF4-FFF2-40B4-BE49-F238E27FC236}">
                  <a16:creationId xmlns:a16="http://schemas.microsoft.com/office/drawing/2014/main" id="{9359A6F7-BB7C-4FBF-90E0-F59C4A6A1143}"/>
                </a:ext>
              </a:extLst>
            </p:cNvPr>
            <p:cNvCxnSpPr>
              <a:cxnSpLocks noChangeShapeType="1"/>
              <a:stCxn id="8" idx="4"/>
              <a:endCxn id="8" idx="6"/>
            </p:cNvCxnSpPr>
            <p:nvPr/>
          </p:nvCxnSpPr>
          <p:spPr bwMode="auto">
            <a:xfrm>
              <a:off x="8244050" y="442366"/>
              <a:ext cx="725007"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pic>
        <p:nvPicPr>
          <p:cNvPr id="3" name="Picture 2"/>
          <p:cNvPicPr>
            <a:picLocks noChangeAspect="1"/>
          </p:cNvPicPr>
          <p:nvPr/>
        </p:nvPicPr>
        <p:blipFill>
          <a:blip r:embed="rId2"/>
          <a:stretch>
            <a:fillRect/>
          </a:stretch>
        </p:blipFill>
        <p:spPr>
          <a:xfrm>
            <a:off x="174944" y="594766"/>
            <a:ext cx="7628285" cy="5806034"/>
          </a:xfrm>
          <a:prstGeom prst="rect">
            <a:avLst/>
          </a:prstGeom>
        </p:spPr>
      </p:pic>
    </p:spTree>
    <p:extLst>
      <p:ext uri="{BB962C8B-B14F-4D97-AF65-F5344CB8AC3E}">
        <p14:creationId xmlns:p14="http://schemas.microsoft.com/office/powerpoint/2010/main" val="17186134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74944" y="519360"/>
            <a:ext cx="7539531" cy="5991234"/>
          </a:xfrm>
          <a:prstGeom prst="rect">
            <a:avLst/>
          </a:prstGeom>
        </p:spPr>
      </p:pic>
      <p:sp>
        <p:nvSpPr>
          <p:cNvPr id="2" name="Title 1"/>
          <p:cNvSpPr>
            <a:spLocks noGrp="1"/>
          </p:cNvSpPr>
          <p:nvPr>
            <p:ph type="title"/>
          </p:nvPr>
        </p:nvSpPr>
        <p:spPr/>
        <p:txBody>
          <a:bodyPr/>
          <a:lstStyle/>
          <a:p>
            <a:r>
              <a:rPr lang="en-US" dirty="0" smtClean="0"/>
              <a:t>AMI &amp; Smart Meter</a:t>
            </a:r>
            <a:endParaRPr lang="en-US" dirty="0"/>
          </a:p>
        </p:txBody>
      </p:sp>
      <p:sp>
        <p:nvSpPr>
          <p:cNvPr id="5" name="Oval 4"/>
          <p:cNvSpPr/>
          <p:nvPr/>
        </p:nvSpPr>
        <p:spPr>
          <a:xfrm>
            <a:off x="7656066" y="551799"/>
            <a:ext cx="130803" cy="188363"/>
          </a:xfrm>
          <a:prstGeom prst="ellips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smtClean="0">
              <a:solidFill>
                <a:schemeClr val="tx1"/>
              </a:solidFill>
            </a:endParaRPr>
          </a:p>
        </p:txBody>
      </p:sp>
      <p:sp>
        <p:nvSpPr>
          <p:cNvPr id="6" name="Oval 5"/>
          <p:cNvSpPr/>
          <p:nvPr/>
        </p:nvSpPr>
        <p:spPr>
          <a:xfrm>
            <a:off x="7714475" y="548893"/>
            <a:ext cx="65402" cy="231346"/>
          </a:xfrm>
          <a:prstGeom prst="ellips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smtClean="0">
              <a:solidFill>
                <a:schemeClr val="tx1"/>
              </a:solidFill>
            </a:endParaRPr>
          </a:p>
        </p:txBody>
      </p:sp>
      <p:grpSp>
        <p:nvGrpSpPr>
          <p:cNvPr id="7" name="sticker">
            <a:extLst>
              <a:ext uri="{FF2B5EF4-FFF2-40B4-BE49-F238E27FC236}">
                <a16:creationId xmlns:a16="http://schemas.microsoft.com/office/drawing/2014/main" id="{09E6A580-345D-4F76-BBCA-7A6A65C66151}"/>
              </a:ext>
            </a:extLst>
          </p:cNvPr>
          <p:cNvGrpSpPr/>
          <p:nvPr/>
        </p:nvGrpSpPr>
        <p:grpSpPr>
          <a:xfrm>
            <a:off x="8256820" y="443955"/>
            <a:ext cx="725007" cy="150811"/>
            <a:chOff x="8244050" y="291555"/>
            <a:chExt cx="725007" cy="150811"/>
          </a:xfrm>
        </p:grpSpPr>
        <p:sp>
          <p:nvSpPr>
            <p:cNvPr id="8" name="StickerRectangle">
              <a:extLst>
                <a:ext uri="{FF2B5EF4-FFF2-40B4-BE49-F238E27FC236}">
                  <a16:creationId xmlns:a16="http://schemas.microsoft.com/office/drawing/2014/main" id="{FBFEA7D8-BFE0-4FAD-8D48-459E8B98FC1B}"/>
                </a:ext>
              </a:extLst>
            </p:cNvPr>
            <p:cNvSpPr>
              <a:spLocks noChangeArrowheads="1"/>
            </p:cNvSpPr>
            <p:nvPr/>
          </p:nvSpPr>
          <p:spPr bwMode="auto">
            <a:xfrm>
              <a:off x="8244050" y="291555"/>
              <a:ext cx="725007" cy="150811"/>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002960"/>
                </a:buClr>
              </a:pPr>
              <a:r>
                <a:rPr lang="en-US" sz="800" baseline="0" dirty="0">
                  <a:solidFill>
                    <a:schemeClr val="accent6"/>
                  </a:solidFill>
                  <a:latin typeface="+mn-lt"/>
                  <a:ea typeface="+mn-ea"/>
                </a:rPr>
                <a:t>PRELIMINARY</a:t>
              </a:r>
              <a:endParaRPr lang="x-none" sz="800" baseline="0" dirty="0">
                <a:solidFill>
                  <a:schemeClr val="accent6"/>
                </a:solidFill>
                <a:latin typeface="+mn-lt"/>
                <a:ea typeface="+mn-ea"/>
              </a:endParaRPr>
            </a:p>
          </p:txBody>
        </p:sp>
        <p:cxnSp>
          <p:nvCxnSpPr>
            <p:cNvPr id="9" name="AutoShape 31">
              <a:extLst>
                <a:ext uri="{FF2B5EF4-FFF2-40B4-BE49-F238E27FC236}">
                  <a16:creationId xmlns:a16="http://schemas.microsoft.com/office/drawing/2014/main" id="{3DE6D44E-2188-441C-AC21-A999C05FF8D3}"/>
                </a:ext>
              </a:extLst>
            </p:cNvPr>
            <p:cNvCxnSpPr>
              <a:cxnSpLocks noChangeShapeType="1"/>
              <a:stCxn id="8" idx="2"/>
              <a:endCxn id="8" idx="4"/>
            </p:cNvCxnSpPr>
            <p:nvPr/>
          </p:nvCxnSpPr>
          <p:spPr bwMode="auto">
            <a:xfrm>
              <a:off x="8244050" y="291555"/>
              <a:ext cx="0" cy="150811"/>
            </a:xfrm>
            <a:prstGeom prst="straightConnector1">
              <a:avLst/>
            </a:prstGeom>
            <a:noFill/>
            <a:ln w="9525">
              <a:solidFill>
                <a:schemeClr val="accent6"/>
              </a:solidFill>
              <a:round/>
              <a:headEnd/>
              <a:tailEnd/>
            </a:ln>
            <a:extLst>
              <a:ext uri="{909E8E84-426E-40DD-AFC4-6F175D3DCCD1}">
                <a14:hiddenFill xmlns:a14="http://schemas.microsoft.com/office/drawing/2010/main">
                  <a:noFill/>
                </a14:hiddenFill>
              </a:ext>
            </a:extLst>
          </p:spPr>
        </p:cxnSp>
        <p:cxnSp>
          <p:nvCxnSpPr>
            <p:cNvPr id="10" name="AutoShape 32">
              <a:extLst>
                <a:ext uri="{FF2B5EF4-FFF2-40B4-BE49-F238E27FC236}">
                  <a16:creationId xmlns:a16="http://schemas.microsoft.com/office/drawing/2014/main" id="{9359A6F7-BB7C-4FBF-90E0-F59C4A6A1143}"/>
                </a:ext>
              </a:extLst>
            </p:cNvPr>
            <p:cNvCxnSpPr>
              <a:cxnSpLocks noChangeShapeType="1"/>
              <a:stCxn id="8" idx="4"/>
              <a:endCxn id="8" idx="6"/>
            </p:cNvCxnSpPr>
            <p:nvPr/>
          </p:nvCxnSpPr>
          <p:spPr bwMode="auto">
            <a:xfrm>
              <a:off x="8244050" y="442366"/>
              <a:ext cx="725007" cy="0"/>
            </a:xfrm>
            <a:prstGeom prst="straightConnector1">
              <a:avLst/>
            </a:prstGeom>
            <a:noFill/>
            <a:ln w="25400">
              <a:solidFill>
                <a:schemeClr val="accent6"/>
              </a:solidFill>
              <a:round/>
              <a:headEnd/>
              <a:tailEn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21480771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0765693-F32A-4ACF-AD43-DC9FA9143D74}"/>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47851" name="think-cell Slide" r:id="rId13" imgW="473" imgH="473" progId="TCLayout.ActiveDocument.1">
                  <p:embed/>
                </p:oleObj>
              </mc:Choice>
              <mc:Fallback>
                <p:oleObj name="think-cell Slide" r:id="rId13" imgW="473" imgH="473" progId="TCLayout.ActiveDocument.1">
                  <p:embed/>
                  <p:pic>
                    <p:nvPicPr>
                      <p:cNvPr id="5" name="Object 4" hidden="1">
                        <a:extLst>
                          <a:ext uri="{FF2B5EF4-FFF2-40B4-BE49-F238E27FC236}">
                            <a16:creationId xmlns:a16="http://schemas.microsoft.com/office/drawing/2014/main" id="{70765693-F32A-4ACF-AD43-DC9FA9143D74}"/>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48EDADAC-2578-43C2-B0DF-ECBFC472AA0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6E4A726B-6F13-4BC3-9BEA-10085E66EA76}"/>
              </a:ext>
            </a:extLst>
          </p:cNvPr>
          <p:cNvSpPr>
            <a:spLocks noGrp="1"/>
          </p:cNvSpPr>
          <p:nvPr>
            <p:ph type="title"/>
          </p:nvPr>
        </p:nvSpPr>
        <p:spPr/>
        <p:txBody>
          <a:bodyPr/>
          <a:lstStyle/>
          <a:p>
            <a:fld id="{52698C75-28F6-4FB4-83CF-DF1E6C47EB8C}" type="datetime'Contents'">
              <a:rPr lang="en-US" altLang="en-US" smtClean="0"/>
              <a:pPr/>
              <a:t>Contents</a:t>
            </a:fld>
            <a:endParaRPr lang="en-US"/>
          </a:p>
        </p:txBody>
      </p:sp>
      <p:sp>
        <p:nvSpPr>
          <p:cNvPr id="18" name="Text Placeholder 2">
            <a:extLst>
              <a:ext uri="{FF2B5EF4-FFF2-40B4-BE49-F238E27FC236}">
                <a16:creationId xmlns:a16="http://schemas.microsoft.com/office/drawing/2014/main" id="{2D072C9A-7B25-41DE-85F7-1CBFC06574F1}"/>
              </a:ext>
            </a:extLst>
          </p:cNvPr>
          <p:cNvSpPr>
            <a:spLocks noGrp="1"/>
          </p:cNvSpPr>
          <p:nvPr>
            <p:custDataLst>
              <p:tags r:id="rId4"/>
            </p:custDataLst>
          </p:nvPr>
        </p:nvSpPr>
        <p:spPr bwMode="gray">
          <a:xfrm>
            <a:off x="2701483" y="1624429"/>
            <a:ext cx="3756025" cy="406400"/>
          </a:xfrm>
          <a:prstGeom prst="rect">
            <a:avLst/>
          </a:prstGeom>
          <a:solidFill>
            <a:schemeClr val="bg1"/>
          </a:solidFill>
          <a:ln w="9525">
            <a:solidFill>
              <a:schemeClr val="bg1"/>
            </a:solidFill>
          </a:ln>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Introduction</a:t>
            </a:r>
            <a:endParaRPr lang="en-US" dirty="0"/>
          </a:p>
        </p:txBody>
      </p:sp>
      <p:sp>
        <p:nvSpPr>
          <p:cNvPr id="2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5"/>
            </p:custDataLst>
          </p:nvPr>
        </p:nvSpPr>
        <p:spPr bwMode="gray">
          <a:xfrm>
            <a:off x="2896355" y="2473037"/>
            <a:ext cx="3756025" cy="407988"/>
          </a:xfrm>
          <a:prstGeom prst="rect">
            <a:avLst/>
          </a:prstGeom>
          <a:solidFill>
            <a:schemeClr val="bg1"/>
          </a:solidFill>
          <a:ln w="9525">
            <a:noFill/>
          </a:ln>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1 Roadmap (Executive Level)</a:t>
            </a:r>
            <a:endParaRPr lang="en-US" dirty="0"/>
          </a:p>
        </p:txBody>
      </p:sp>
      <p:sp>
        <p:nvSpPr>
          <p:cNvPr id="12" name="Text Placeholder 2">
            <a:hlinkClick r:id="rId16" action="ppaction://hlinksldjump"/>
            <a:extLst>
              <a:ext uri="{FF2B5EF4-FFF2-40B4-BE49-F238E27FC236}">
                <a16:creationId xmlns:a16="http://schemas.microsoft.com/office/drawing/2014/main" id="{54675E77-1A64-4917-A7A6-41DC307BA97A}"/>
              </a:ext>
            </a:extLst>
          </p:cNvPr>
          <p:cNvSpPr>
            <a:spLocks noGrp="1"/>
          </p:cNvSpPr>
          <p:nvPr>
            <p:custDataLst>
              <p:tags r:id="rId6"/>
            </p:custDataLst>
          </p:nvPr>
        </p:nvSpPr>
        <p:spPr bwMode="gray">
          <a:xfrm>
            <a:off x="2896355" y="2881024"/>
            <a:ext cx="3756025" cy="406400"/>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6"/>
                </a:solidFill>
              </a14:hiddenLine>
            </a:ext>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a:t>Level 2 Roadmaps (Package)</a:t>
            </a:r>
            <a:endParaRPr lang="en-US" dirty="0"/>
          </a:p>
        </p:txBody>
      </p:sp>
      <p:sp>
        <p:nvSpPr>
          <p:cNvPr id="15" name="Text Placeholder 2">
            <a:hlinkClick r:id="rId17" action="ppaction://hlinksldjump"/>
            <a:extLst>
              <a:ext uri="{FF2B5EF4-FFF2-40B4-BE49-F238E27FC236}">
                <a16:creationId xmlns:a16="http://schemas.microsoft.com/office/drawing/2014/main" id="{8CEF3071-A004-411A-97E5-0251DFC84C3A}"/>
              </a:ext>
            </a:extLst>
          </p:cNvPr>
          <p:cNvSpPr>
            <a:spLocks noGrp="1"/>
          </p:cNvSpPr>
          <p:nvPr>
            <p:custDataLst>
              <p:tags r:id="rId7"/>
            </p:custDataLst>
          </p:nvPr>
        </p:nvSpPr>
        <p:spPr bwMode="gray">
          <a:xfrm>
            <a:off x="2896355" y="3287424"/>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6"/>
                </a:solidFill>
              </a14:hiddenLine>
            </a:ext>
          </a:extLst>
        </p:spPr>
        <p:txBody>
          <a:bodyPr vert="horz" wrap="none" lIns="80963" tIns="80963" rIns="0" bIns="825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3 Roadmaps </a:t>
            </a:r>
            <a:r>
              <a:rPr lang="en-US" altLang="en-US"/>
              <a:t>(Technology)</a:t>
            </a:r>
            <a:endParaRPr lang="en-US" dirty="0"/>
          </a:p>
        </p:txBody>
      </p:sp>
      <p:sp>
        <p:nvSpPr>
          <p:cNvPr id="20" name="Text Placeholder 2">
            <a:hlinkClick r:id="rId18" action="ppaction://hlinksldjump"/>
            <a:extLst>
              <a:ext uri="{FF2B5EF4-FFF2-40B4-BE49-F238E27FC236}">
                <a16:creationId xmlns:a16="http://schemas.microsoft.com/office/drawing/2014/main" id="{994B79D9-2855-4411-AA43-B914E6B99B2F}"/>
              </a:ext>
            </a:extLst>
          </p:cNvPr>
          <p:cNvSpPr>
            <a:spLocks noGrp="1"/>
          </p:cNvSpPr>
          <p:nvPr>
            <p:custDataLst>
              <p:tags r:id="rId8"/>
            </p:custDataLst>
          </p:nvPr>
        </p:nvSpPr>
        <p:spPr bwMode="gray">
          <a:xfrm>
            <a:off x="2896355" y="3695412"/>
            <a:ext cx="3756025" cy="406400"/>
          </a:xfrm>
          <a:prstGeom prst="rect">
            <a:avLst/>
          </a:prstGeom>
          <a:solidFill>
            <a:schemeClr val="bg1"/>
          </a:solidFill>
          <a:ln w="9525">
            <a:noFill/>
          </a:ln>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4 Roadmaps (Journey)</a:t>
            </a:r>
            <a:endParaRPr lang="en-US" dirty="0"/>
          </a:p>
        </p:txBody>
      </p:sp>
      <p:sp>
        <p:nvSpPr>
          <p:cNvPr id="10"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9"/>
            </p:custDataLst>
          </p:nvPr>
        </p:nvSpPr>
        <p:spPr bwMode="gray">
          <a:xfrm>
            <a:off x="2701482" y="2065049"/>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5 Year View</a:t>
            </a:r>
            <a:endParaRPr lang="en-US" dirty="0"/>
          </a:p>
        </p:txBody>
      </p:sp>
      <p:sp>
        <p:nvSpPr>
          <p:cNvPr id="1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0"/>
            </p:custDataLst>
          </p:nvPr>
        </p:nvSpPr>
        <p:spPr bwMode="gray">
          <a:xfrm>
            <a:off x="2701481" y="4101811"/>
            <a:ext cx="3756025" cy="407988"/>
          </a:xfrm>
          <a:prstGeom prst="rect">
            <a:avLst/>
          </a:prstGeom>
          <a:solidFill>
            <a:schemeClr val="bg1"/>
          </a:solidFill>
          <a:ln w="9525">
            <a:noFill/>
          </a:ln>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4 Quarter View</a:t>
            </a:r>
            <a:endParaRPr lang="en-US" dirty="0"/>
          </a:p>
        </p:txBody>
      </p:sp>
      <p:sp>
        <p:nvSpPr>
          <p:cNvPr id="13"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1"/>
            </p:custDataLst>
          </p:nvPr>
        </p:nvSpPr>
        <p:spPr bwMode="gray">
          <a:xfrm>
            <a:off x="2701480" y="4449083"/>
            <a:ext cx="3756025" cy="407988"/>
          </a:xfrm>
          <a:prstGeom prst="rect">
            <a:avLst/>
          </a:prstGeom>
          <a:solidFill>
            <a:schemeClr val="accent1">
              <a:lumMod val="90000"/>
            </a:schemeClr>
          </a:solidFill>
          <a:ln w="9525">
            <a:noFill/>
          </a:ln>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b="1" dirty="0" smtClean="0"/>
              <a:t>3 Month View</a:t>
            </a:r>
            <a:endParaRPr lang="en-US" b="1" dirty="0"/>
          </a:p>
        </p:txBody>
      </p:sp>
    </p:spTree>
    <p:extLst>
      <p:ext uri="{BB962C8B-B14F-4D97-AF65-F5344CB8AC3E}">
        <p14:creationId xmlns:p14="http://schemas.microsoft.com/office/powerpoint/2010/main" val="33044131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Month View</a:t>
            </a:r>
            <a:endParaRPr lang="en-US" dirty="0"/>
          </a:p>
        </p:txBody>
      </p:sp>
      <p:sp>
        <p:nvSpPr>
          <p:cNvPr id="3" name="TextBox 2">
            <a:extLst>
              <a:ext uri="{FF2B5EF4-FFF2-40B4-BE49-F238E27FC236}">
                <a16:creationId xmlns:a16="http://schemas.microsoft.com/office/drawing/2014/main" id="{4BB6F29E-2EAE-46C0-804A-22C63EB7F8CB}"/>
              </a:ext>
            </a:extLst>
          </p:cNvPr>
          <p:cNvSpPr txBox="1">
            <a:spLocks/>
          </p:cNvSpPr>
          <p:nvPr>
            <p:custDataLst>
              <p:tags r:id="rId1"/>
            </p:custDataLst>
          </p:nvPr>
        </p:nvSpPr>
        <p:spPr>
          <a:xfrm>
            <a:off x="420037" y="1049952"/>
            <a:ext cx="7349806" cy="2185214"/>
          </a:xfrm>
          <a:prstGeom prst="rect">
            <a:avLst/>
          </a:prstGeom>
        </p:spPr>
        <p:txBody>
          <a:bodyPr vert="horz" wrap="square" lIns="0" tIns="0" rIns="0" bIns="0" rtlCol="0" anchor="t"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Aft>
                <a:spcPts val="600"/>
              </a:spcAft>
            </a:pPr>
            <a:r>
              <a:rPr lang="en-US" dirty="0" smtClean="0"/>
              <a:t>Development of the 3 Month View is in progress:</a:t>
            </a:r>
          </a:p>
          <a:p>
            <a:pPr marL="173038" indent="-173038">
              <a:spcAft>
                <a:spcPts val="600"/>
              </a:spcAft>
              <a:buFont typeface="Arial" panose="020B0604020202020204" pitchFamily="34" charset="0"/>
              <a:buChar char="•"/>
            </a:pPr>
            <a:r>
              <a:rPr lang="en-US" dirty="0" smtClean="0"/>
              <a:t>This view will contain:</a:t>
            </a:r>
          </a:p>
          <a:p>
            <a:pPr marL="479425" lvl="1" indent="-285750">
              <a:spcAft>
                <a:spcPts val="600"/>
              </a:spcAft>
              <a:buFont typeface="Arial" panose="020B0604020202020204" pitchFamily="34" charset="0"/>
              <a:buChar char="•"/>
            </a:pPr>
            <a:r>
              <a:rPr lang="en-US" dirty="0" smtClean="0"/>
              <a:t>More detailed milestone description of tasks</a:t>
            </a:r>
          </a:p>
          <a:p>
            <a:pPr marL="479425" lvl="1" indent="-285750">
              <a:spcAft>
                <a:spcPts val="600"/>
              </a:spcAft>
              <a:buFont typeface="Arial" panose="020B0604020202020204" pitchFamily="34" charset="0"/>
              <a:buChar char="•"/>
            </a:pPr>
            <a:r>
              <a:rPr lang="en-US" dirty="0" smtClean="0"/>
              <a:t>Owners and dues dates by tasks</a:t>
            </a:r>
          </a:p>
          <a:p>
            <a:pPr marL="479425" lvl="1" indent="-285750">
              <a:spcAft>
                <a:spcPts val="600"/>
              </a:spcAft>
              <a:buFont typeface="Arial" panose="020B0604020202020204" pitchFamily="34" charset="0"/>
              <a:buChar char="•"/>
            </a:pPr>
            <a:r>
              <a:rPr lang="en-US" dirty="0" smtClean="0"/>
              <a:t>Resource planning details with names</a:t>
            </a:r>
          </a:p>
          <a:p>
            <a:pPr marL="479425" lvl="1" indent="-285750">
              <a:spcAft>
                <a:spcPts val="600"/>
              </a:spcAft>
              <a:buFont typeface="Arial" panose="020B0604020202020204" pitchFamily="34" charset="0"/>
              <a:buChar char="•"/>
            </a:pPr>
            <a:endParaRPr lang="en-US" dirty="0" smtClean="0"/>
          </a:p>
          <a:p>
            <a:pPr marL="479425" lvl="1" indent="-285750">
              <a:spcAft>
                <a:spcPts val="600"/>
              </a:spcAft>
              <a:buFont typeface="Arial" panose="020B0604020202020204" pitchFamily="34" charset="0"/>
              <a:buChar char="•"/>
            </a:pPr>
            <a:endParaRPr lang="en-US" dirty="0" smtClean="0"/>
          </a:p>
        </p:txBody>
      </p:sp>
      <p:pic>
        <p:nvPicPr>
          <p:cNvPr id="4" name="Picture 3"/>
          <p:cNvPicPr>
            <a:picLocks noChangeAspect="1"/>
          </p:cNvPicPr>
          <p:nvPr/>
        </p:nvPicPr>
        <p:blipFill>
          <a:blip r:embed="rId3"/>
          <a:stretch>
            <a:fillRect/>
          </a:stretch>
        </p:blipFill>
        <p:spPr>
          <a:xfrm>
            <a:off x="4016133" y="3673733"/>
            <a:ext cx="4210911" cy="2646076"/>
          </a:xfrm>
          <a:prstGeom prst="rect">
            <a:avLst/>
          </a:prstGeom>
        </p:spPr>
      </p:pic>
      <p:pic>
        <p:nvPicPr>
          <p:cNvPr id="5" name="Picture 4"/>
          <p:cNvPicPr>
            <a:picLocks noChangeAspect="1"/>
          </p:cNvPicPr>
          <p:nvPr/>
        </p:nvPicPr>
        <p:blipFill>
          <a:blip r:embed="rId4"/>
          <a:stretch>
            <a:fillRect/>
          </a:stretch>
        </p:blipFill>
        <p:spPr>
          <a:xfrm>
            <a:off x="5794031" y="1049952"/>
            <a:ext cx="3175026" cy="2623781"/>
          </a:xfrm>
          <a:prstGeom prst="rect">
            <a:avLst/>
          </a:prstGeom>
        </p:spPr>
      </p:pic>
      <p:sp>
        <p:nvSpPr>
          <p:cNvPr id="6" name="TextBox 5"/>
          <p:cNvSpPr txBox="1"/>
          <p:nvPr/>
        </p:nvSpPr>
        <p:spPr>
          <a:xfrm rot="19456635">
            <a:off x="7090348" y="2121109"/>
            <a:ext cx="1000595" cy="343492"/>
          </a:xfrm>
          <a:prstGeom prst="rect">
            <a:avLst/>
          </a:prstGeom>
          <a:noFill/>
        </p:spPr>
        <p:txBody>
          <a:bodyPr wrap="none" rtlCol="0">
            <a:spAutoFit/>
          </a:bodyPr>
          <a:lstStyle/>
          <a:p>
            <a:r>
              <a:rPr lang="en-US" dirty="0" smtClean="0"/>
              <a:t>Example</a:t>
            </a:r>
            <a:endParaRPr lang="en-US" dirty="0"/>
          </a:p>
        </p:txBody>
      </p:sp>
    </p:spTree>
    <p:extLst>
      <p:ext uri="{BB962C8B-B14F-4D97-AF65-F5344CB8AC3E}">
        <p14:creationId xmlns:p14="http://schemas.microsoft.com/office/powerpoint/2010/main" val="2466602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9AAE6F37-17F5-4133-8AB7-3CAB3C2EFB7E}"/>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9659" name="think-cell Slide" r:id="rId24" imgW="395" imgH="394" progId="TCLayout.ActiveDocument.1">
                  <p:embed/>
                </p:oleObj>
              </mc:Choice>
              <mc:Fallback>
                <p:oleObj name="think-cell Slide" r:id="rId24" imgW="395" imgH="394" progId="TCLayout.ActiveDocument.1">
                  <p:embed/>
                  <p:pic>
                    <p:nvPicPr>
                      <p:cNvPr id="5" name="Object 4" hidden="1">
                        <a:extLst>
                          <a:ext uri="{FF2B5EF4-FFF2-40B4-BE49-F238E27FC236}">
                            <a16:creationId xmlns:a16="http://schemas.microsoft.com/office/drawing/2014/main" id="{9AAE6F37-17F5-4133-8AB7-3CAB3C2EFB7E}"/>
                          </a:ext>
                        </a:extLst>
                      </p:cNvPr>
                      <p:cNvPicPr/>
                      <p:nvPr/>
                    </p:nvPicPr>
                    <p:blipFill>
                      <a:blip r:embed="rId2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B04167AF-B1DC-479C-B76D-24425E22A33A}"/>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72" name="Rectangle 71">
            <a:extLst>
              <a:ext uri="{FF2B5EF4-FFF2-40B4-BE49-F238E27FC236}">
                <a16:creationId xmlns:a16="http://schemas.microsoft.com/office/drawing/2014/main" id="{F0B7846C-F1A8-42AC-A976-E6D380225AB9}"/>
              </a:ext>
            </a:extLst>
          </p:cNvPr>
          <p:cNvSpPr>
            <a:spLocks/>
          </p:cNvSpPr>
          <p:nvPr/>
        </p:nvSpPr>
        <p:spPr>
          <a:xfrm>
            <a:off x="381094" y="3431622"/>
            <a:ext cx="2174556" cy="2784349"/>
          </a:xfrm>
          <a:prstGeom prst="rect">
            <a:avLst/>
          </a:prstGeom>
          <a:solidFill>
            <a:schemeClr val="accent4">
              <a:alpha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900" dirty="0" err="1">
              <a:solidFill>
                <a:schemeClr val="tx1"/>
              </a:solidFill>
            </a:endParaRPr>
          </a:p>
        </p:txBody>
      </p:sp>
      <p:sp>
        <p:nvSpPr>
          <p:cNvPr id="11" name="Rectangle 10">
            <a:extLst>
              <a:ext uri="{FF2B5EF4-FFF2-40B4-BE49-F238E27FC236}">
                <a16:creationId xmlns:a16="http://schemas.microsoft.com/office/drawing/2014/main" id="{550794F9-4FDC-4709-AFE9-54901E976544}"/>
              </a:ext>
            </a:extLst>
          </p:cNvPr>
          <p:cNvSpPr>
            <a:spLocks/>
          </p:cNvSpPr>
          <p:nvPr/>
        </p:nvSpPr>
        <p:spPr>
          <a:xfrm>
            <a:off x="415561" y="1014010"/>
            <a:ext cx="2174556" cy="2131101"/>
          </a:xfrm>
          <a:prstGeom prst="rect">
            <a:avLst/>
          </a:prstGeom>
          <a:solidFill>
            <a:schemeClr val="accent2">
              <a:alpha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900" dirty="0" err="1">
              <a:solidFill>
                <a:schemeClr val="tx1"/>
              </a:solidFill>
            </a:endParaRPr>
          </a:p>
        </p:txBody>
      </p:sp>
      <p:sp>
        <p:nvSpPr>
          <p:cNvPr id="2" name="Title 1">
            <a:extLst>
              <a:ext uri="{FF2B5EF4-FFF2-40B4-BE49-F238E27FC236}">
                <a16:creationId xmlns:a16="http://schemas.microsoft.com/office/drawing/2014/main" id="{11792171-53EE-4D84-A3EC-0DA479A20712}"/>
              </a:ext>
            </a:extLst>
          </p:cNvPr>
          <p:cNvSpPr>
            <a:spLocks noGrp="1"/>
          </p:cNvSpPr>
          <p:nvPr>
            <p:ph type="title"/>
          </p:nvPr>
        </p:nvSpPr>
        <p:spPr bwMode="auto">
          <a:xfrm>
            <a:off x="174944" y="234864"/>
            <a:ext cx="87941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The 9 packages will generate value across 4 levers (affordability + </a:t>
            </a:r>
            <a:r>
              <a:rPr lang="en-US" dirty="0" err="1"/>
              <a:t>CSAT</a:t>
            </a:r>
            <a:r>
              <a:rPr lang="en-US" dirty="0"/>
              <a:t>)</a:t>
            </a:r>
          </a:p>
        </p:txBody>
      </p:sp>
      <p:sp>
        <p:nvSpPr>
          <p:cNvPr id="21" name="Rectangle 6">
            <a:extLst>
              <a:ext uri="{FF2B5EF4-FFF2-40B4-BE49-F238E27FC236}">
                <a16:creationId xmlns:a16="http://schemas.microsoft.com/office/drawing/2014/main" id="{A15207BB-926A-48EF-96E3-15DD75E7FB7F}"/>
              </a:ext>
            </a:extLst>
          </p:cNvPr>
          <p:cNvSpPr txBox="1">
            <a:spLocks/>
          </p:cNvSpPr>
          <p:nvPr>
            <p:custDataLst>
              <p:tags r:id="rId4"/>
            </p:custDataLst>
          </p:nvPr>
        </p:nvSpPr>
        <p:spPr>
          <a:xfrm>
            <a:off x="525621" y="715482"/>
            <a:ext cx="1984073" cy="184666"/>
          </a:xfrm>
          <a:prstGeom prst="rect">
            <a:avLst/>
          </a:prstGeom>
          <a:noFill/>
          <a:ln>
            <a:noFill/>
          </a:ln>
        </p:spPr>
        <p:txBody>
          <a:bodyPr vert="horz" wrap="square" lIns="0" tIns="0" rIns="0" bIns="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200" b="1" dirty="0"/>
              <a:t>4 primary levers</a:t>
            </a:r>
            <a:endParaRPr lang="en-US" sz="1200" dirty="0"/>
          </a:p>
        </p:txBody>
      </p:sp>
      <p:sp>
        <p:nvSpPr>
          <p:cNvPr id="22" name="Rectangle 6">
            <a:extLst>
              <a:ext uri="{FF2B5EF4-FFF2-40B4-BE49-F238E27FC236}">
                <a16:creationId xmlns:a16="http://schemas.microsoft.com/office/drawing/2014/main" id="{82E57082-2F0A-49C5-83AC-286277148EFA}"/>
              </a:ext>
            </a:extLst>
          </p:cNvPr>
          <p:cNvSpPr txBox="1">
            <a:spLocks/>
          </p:cNvSpPr>
          <p:nvPr>
            <p:custDataLst>
              <p:tags r:id="rId5"/>
            </p:custDataLst>
          </p:nvPr>
        </p:nvSpPr>
        <p:spPr>
          <a:xfrm>
            <a:off x="2671462" y="715482"/>
            <a:ext cx="6562407" cy="200055"/>
          </a:xfrm>
          <a:prstGeom prst="rect">
            <a:avLst/>
          </a:prstGeom>
          <a:noFill/>
          <a:ln>
            <a:noFill/>
          </a:ln>
        </p:spPr>
        <p:txBody>
          <a:bodyPr vert="horz" wrap="square" lIns="0" tIns="0" rIns="0" bIns="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Bef>
                <a:spcPct val="50000"/>
              </a:spcBef>
            </a:pPr>
            <a:r>
              <a:rPr lang="en-US" sz="1200" b="1" dirty="0"/>
              <a:t>Definition</a:t>
            </a:r>
            <a:endParaRPr lang="en-US" sz="1200" dirty="0"/>
          </a:p>
        </p:txBody>
      </p:sp>
      <p:sp>
        <p:nvSpPr>
          <p:cNvPr id="28" name="TextBox 27">
            <a:extLst>
              <a:ext uri="{FF2B5EF4-FFF2-40B4-BE49-F238E27FC236}">
                <a16:creationId xmlns:a16="http://schemas.microsoft.com/office/drawing/2014/main" id="{1F4E071B-5D9D-4C56-A98C-EAD752A11F70}"/>
              </a:ext>
            </a:extLst>
          </p:cNvPr>
          <p:cNvSpPr txBox="1">
            <a:spLocks/>
          </p:cNvSpPr>
          <p:nvPr>
            <p:custDataLst>
              <p:tags r:id="rId6"/>
            </p:custDataLst>
          </p:nvPr>
        </p:nvSpPr>
        <p:spPr>
          <a:xfrm>
            <a:off x="2671462" y="3544250"/>
            <a:ext cx="6562407" cy="646331"/>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Bef>
                <a:spcPct val="50000"/>
              </a:spcBef>
            </a:pPr>
            <a:r>
              <a:rPr lang="en-US" sz="1200" b="1" dirty="0"/>
              <a:t>Load retention &amp; growth</a:t>
            </a:r>
          </a:p>
          <a:p>
            <a:pPr lvl="1">
              <a:spcBef>
                <a:spcPct val="25000"/>
              </a:spcBef>
            </a:pPr>
            <a:r>
              <a:rPr lang="en-US" sz="1200" dirty="0"/>
              <a:t>Revenue from retention of customers, who in base scenario, would otherwise attrite </a:t>
            </a:r>
          </a:p>
          <a:p>
            <a:pPr lvl="1">
              <a:spcBef>
                <a:spcPct val="25000"/>
              </a:spcBef>
            </a:pPr>
            <a:r>
              <a:rPr lang="en-US" sz="1200" dirty="0"/>
              <a:t>Protection against potential future threat of a deregulated retail market</a:t>
            </a:r>
          </a:p>
        </p:txBody>
      </p:sp>
      <p:sp>
        <p:nvSpPr>
          <p:cNvPr id="14" name="Marvintrackercircle">
            <a:extLst>
              <a:ext uri="{FF2B5EF4-FFF2-40B4-BE49-F238E27FC236}">
                <a16:creationId xmlns:a16="http://schemas.microsoft.com/office/drawing/2014/main" id="{B61C3561-108C-4876-9FBB-81C82370E70B}"/>
              </a:ext>
            </a:extLst>
          </p:cNvPr>
          <p:cNvSpPr>
            <a:spLocks/>
          </p:cNvSpPr>
          <p:nvPr>
            <p:custDataLst>
              <p:tags r:id="rId7"/>
            </p:custDataLst>
          </p:nvPr>
        </p:nvSpPr>
        <p:spPr>
          <a:xfrm>
            <a:off x="282405" y="3804300"/>
            <a:ext cx="311646" cy="310896"/>
          </a:xfrm>
          <a:prstGeom prst="rect">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72009" tIns="72009" rIns="72009" bIns="72009" rtlCol="0" anchor="ctr" anchorCtr="0">
            <a:noAutofit/>
          </a:bodyPr>
          <a:lstStyle/>
          <a:p>
            <a:pPr algn="ctr"/>
            <a:r>
              <a:rPr lang="en-US" sz="1600" dirty="0">
                <a:solidFill>
                  <a:schemeClr val="bg1"/>
                </a:solidFill>
              </a:rPr>
              <a:t>B</a:t>
            </a:r>
          </a:p>
        </p:txBody>
      </p:sp>
      <p:sp>
        <p:nvSpPr>
          <p:cNvPr id="7" name="Rectangle 6">
            <a:extLst>
              <a:ext uri="{FF2B5EF4-FFF2-40B4-BE49-F238E27FC236}">
                <a16:creationId xmlns:a16="http://schemas.microsoft.com/office/drawing/2014/main" id="{1FB89D2E-B1A4-4D30-8B22-54CA0E668BEA}"/>
              </a:ext>
            </a:extLst>
          </p:cNvPr>
          <p:cNvSpPr txBox="1"/>
          <p:nvPr>
            <p:custDataLst>
              <p:tags r:id="rId8"/>
            </p:custDataLst>
          </p:nvPr>
        </p:nvSpPr>
        <p:spPr>
          <a:xfrm>
            <a:off x="687319" y="3775082"/>
            <a:ext cx="1355494" cy="369332"/>
          </a:xfrm>
          <a:prstGeom prst="rect">
            <a:avLst/>
          </a:prstGeom>
          <a:noFill/>
          <a:ln>
            <a:noFill/>
          </a:ln>
        </p:spPr>
        <p:txBody>
          <a:bodyPr vert="horz" wrap="square" lIns="0" tIns="0" rIns="0" bIns="0" rtlCol="0" anchor="ctr"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200" b="1" dirty="0">
                <a:solidFill>
                  <a:schemeClr val="bg1"/>
                </a:solidFill>
              </a:rPr>
              <a:t>Load retention &amp; growth</a:t>
            </a:r>
          </a:p>
        </p:txBody>
      </p:sp>
      <p:sp>
        <p:nvSpPr>
          <p:cNvPr id="29" name="TextBox 28">
            <a:extLst>
              <a:ext uri="{FF2B5EF4-FFF2-40B4-BE49-F238E27FC236}">
                <a16:creationId xmlns:a16="http://schemas.microsoft.com/office/drawing/2014/main" id="{3E399683-DE9A-4526-B4FD-F21F6FD122B3}"/>
              </a:ext>
            </a:extLst>
          </p:cNvPr>
          <p:cNvSpPr txBox="1">
            <a:spLocks/>
          </p:cNvSpPr>
          <p:nvPr>
            <p:custDataLst>
              <p:tags r:id="rId9"/>
            </p:custDataLst>
          </p:nvPr>
        </p:nvSpPr>
        <p:spPr>
          <a:xfrm>
            <a:off x="2671462" y="4588560"/>
            <a:ext cx="6562407" cy="600164"/>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Bef>
                <a:spcPct val="50000"/>
              </a:spcBef>
            </a:pPr>
            <a:r>
              <a:rPr lang="en-US" sz="1200" b="1" dirty="0"/>
              <a:t>New products &amp; services</a:t>
            </a:r>
          </a:p>
          <a:p>
            <a:pPr lvl="1">
              <a:spcBef>
                <a:spcPct val="25000"/>
              </a:spcBef>
            </a:pPr>
            <a:r>
              <a:rPr lang="en-US" sz="1200" dirty="0"/>
              <a:t>Potential incremental revenue generated from the sale of new products and services in addition to the electric and gas commodity</a:t>
            </a:r>
          </a:p>
        </p:txBody>
      </p:sp>
      <p:sp>
        <p:nvSpPr>
          <p:cNvPr id="15" name="Marvintrackercircle">
            <a:extLst>
              <a:ext uri="{FF2B5EF4-FFF2-40B4-BE49-F238E27FC236}">
                <a16:creationId xmlns:a16="http://schemas.microsoft.com/office/drawing/2014/main" id="{2BA60A4D-982E-45F8-860D-AD067F643E7D}"/>
              </a:ext>
            </a:extLst>
          </p:cNvPr>
          <p:cNvSpPr>
            <a:spLocks/>
          </p:cNvSpPr>
          <p:nvPr>
            <p:custDataLst>
              <p:tags r:id="rId10"/>
            </p:custDataLst>
          </p:nvPr>
        </p:nvSpPr>
        <p:spPr>
          <a:xfrm>
            <a:off x="276198" y="4733194"/>
            <a:ext cx="311646" cy="310896"/>
          </a:xfrm>
          <a:prstGeom prst="rect">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72009" tIns="72009" rIns="72009" bIns="72009" rtlCol="0" anchor="ctr" anchorCtr="0">
            <a:noAutofit/>
          </a:bodyPr>
          <a:lstStyle/>
          <a:p>
            <a:pPr algn="ctr"/>
            <a:r>
              <a:rPr lang="en-US" sz="1600" dirty="0">
                <a:solidFill>
                  <a:schemeClr val="bg1"/>
                </a:solidFill>
              </a:rPr>
              <a:t>C</a:t>
            </a:r>
          </a:p>
        </p:txBody>
      </p:sp>
      <p:sp>
        <p:nvSpPr>
          <p:cNvPr id="8" name="Rectangle 6">
            <a:extLst>
              <a:ext uri="{FF2B5EF4-FFF2-40B4-BE49-F238E27FC236}">
                <a16:creationId xmlns:a16="http://schemas.microsoft.com/office/drawing/2014/main" id="{E137ABAA-FE36-46BD-B7F4-A655D73DB14C}"/>
              </a:ext>
            </a:extLst>
          </p:cNvPr>
          <p:cNvSpPr txBox="1"/>
          <p:nvPr>
            <p:custDataLst>
              <p:tags r:id="rId11"/>
            </p:custDataLst>
          </p:nvPr>
        </p:nvSpPr>
        <p:spPr>
          <a:xfrm>
            <a:off x="687319" y="4703976"/>
            <a:ext cx="1355494" cy="369332"/>
          </a:xfrm>
          <a:prstGeom prst="rect">
            <a:avLst/>
          </a:prstGeom>
          <a:noFill/>
          <a:ln>
            <a:noFill/>
          </a:ln>
        </p:spPr>
        <p:txBody>
          <a:bodyPr vert="horz" wrap="square" lIns="0" tIns="0" rIns="0" bIns="0" rtlCol="0" anchor="ctr"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200" b="1" dirty="0">
                <a:solidFill>
                  <a:schemeClr val="bg1"/>
                </a:solidFill>
              </a:rPr>
              <a:t>New products &amp; services</a:t>
            </a:r>
          </a:p>
        </p:txBody>
      </p:sp>
      <p:sp>
        <p:nvSpPr>
          <p:cNvPr id="31" name="TextBox 30">
            <a:extLst>
              <a:ext uri="{FF2B5EF4-FFF2-40B4-BE49-F238E27FC236}">
                <a16:creationId xmlns:a16="http://schemas.microsoft.com/office/drawing/2014/main" id="{5610CFCE-D82A-40AE-9B3E-FB536C7EEB7D}"/>
              </a:ext>
            </a:extLst>
          </p:cNvPr>
          <p:cNvSpPr txBox="1">
            <a:spLocks/>
          </p:cNvSpPr>
          <p:nvPr>
            <p:custDataLst>
              <p:tags r:id="rId12"/>
            </p:custDataLst>
          </p:nvPr>
        </p:nvSpPr>
        <p:spPr>
          <a:xfrm>
            <a:off x="2671463" y="5512493"/>
            <a:ext cx="6127750" cy="600164"/>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Bef>
                <a:spcPct val="50000"/>
              </a:spcBef>
            </a:pPr>
            <a:r>
              <a:rPr lang="en-US" sz="1200" b="1" dirty="0"/>
              <a:t>Regulatory outcomes &amp; ROE</a:t>
            </a:r>
          </a:p>
          <a:p>
            <a:pPr lvl="1">
              <a:spcBef>
                <a:spcPct val="25000"/>
              </a:spcBef>
            </a:pPr>
            <a:r>
              <a:rPr lang="en-US" sz="1200" dirty="0"/>
              <a:t>Improved regulatory outcomes (allowed ROE, decision timing) based on increased </a:t>
            </a:r>
            <a:r>
              <a:rPr lang="en-US" sz="1200" dirty="0" err="1"/>
              <a:t>CSAT</a:t>
            </a:r>
            <a:r>
              <a:rPr lang="en-US" sz="1200" dirty="0"/>
              <a:t> and customer advocacy</a:t>
            </a:r>
          </a:p>
        </p:txBody>
      </p:sp>
      <p:sp>
        <p:nvSpPr>
          <p:cNvPr id="17" name="Marvintrackercircle">
            <a:extLst>
              <a:ext uri="{FF2B5EF4-FFF2-40B4-BE49-F238E27FC236}">
                <a16:creationId xmlns:a16="http://schemas.microsoft.com/office/drawing/2014/main" id="{38D19864-DD6E-4077-AD36-6D6EC026A1AC}"/>
              </a:ext>
            </a:extLst>
          </p:cNvPr>
          <p:cNvSpPr>
            <a:spLocks/>
          </p:cNvSpPr>
          <p:nvPr>
            <p:custDataLst>
              <p:tags r:id="rId13"/>
            </p:custDataLst>
          </p:nvPr>
        </p:nvSpPr>
        <p:spPr>
          <a:xfrm>
            <a:off x="282405" y="5657127"/>
            <a:ext cx="311646" cy="310896"/>
          </a:xfrm>
          <a:prstGeom prst="rect">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72009" tIns="72009" rIns="72009" bIns="72009" rtlCol="0" anchor="ctr" anchorCtr="0">
            <a:noAutofit/>
          </a:bodyPr>
          <a:lstStyle/>
          <a:p>
            <a:pPr algn="ctr"/>
            <a:r>
              <a:rPr lang="en-US" sz="1600" dirty="0">
                <a:solidFill>
                  <a:schemeClr val="bg1"/>
                </a:solidFill>
              </a:rPr>
              <a:t>D</a:t>
            </a:r>
          </a:p>
        </p:txBody>
      </p:sp>
      <p:sp>
        <p:nvSpPr>
          <p:cNvPr id="10" name="Rectangle 6">
            <a:extLst>
              <a:ext uri="{FF2B5EF4-FFF2-40B4-BE49-F238E27FC236}">
                <a16:creationId xmlns:a16="http://schemas.microsoft.com/office/drawing/2014/main" id="{8558398D-A66C-4871-BB52-4362010EB3F9}"/>
              </a:ext>
            </a:extLst>
          </p:cNvPr>
          <p:cNvSpPr txBox="1"/>
          <p:nvPr>
            <p:custDataLst>
              <p:tags r:id="rId14"/>
            </p:custDataLst>
          </p:nvPr>
        </p:nvSpPr>
        <p:spPr>
          <a:xfrm>
            <a:off x="687319" y="5535576"/>
            <a:ext cx="1612354" cy="553998"/>
          </a:xfrm>
          <a:prstGeom prst="rect">
            <a:avLst/>
          </a:prstGeom>
          <a:noFill/>
          <a:ln>
            <a:noFill/>
          </a:ln>
        </p:spPr>
        <p:txBody>
          <a:bodyPr vert="horz" wrap="square" lIns="0" tIns="0" rIns="0" bIns="0" rtlCol="0" anchor="ctr"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200" b="1" dirty="0">
                <a:solidFill>
                  <a:schemeClr val="bg1"/>
                </a:solidFill>
              </a:rPr>
              <a:t>Regulatory </a:t>
            </a:r>
            <a:br>
              <a:rPr lang="en-US" sz="1200" b="1" dirty="0">
                <a:solidFill>
                  <a:schemeClr val="bg1"/>
                </a:solidFill>
              </a:rPr>
            </a:br>
            <a:r>
              <a:rPr lang="en-US" sz="1200" b="1" dirty="0">
                <a:solidFill>
                  <a:schemeClr val="bg1"/>
                </a:solidFill>
              </a:rPr>
              <a:t>outcomes </a:t>
            </a:r>
          </a:p>
          <a:p>
            <a:r>
              <a:rPr lang="en-US" sz="1200" b="1" dirty="0">
                <a:solidFill>
                  <a:schemeClr val="bg1"/>
                </a:solidFill>
              </a:rPr>
              <a:t>&amp; ROE</a:t>
            </a:r>
          </a:p>
        </p:txBody>
      </p:sp>
      <p:sp>
        <p:nvSpPr>
          <p:cNvPr id="13" name="Marvintrackercircle">
            <a:extLst>
              <a:ext uri="{FF2B5EF4-FFF2-40B4-BE49-F238E27FC236}">
                <a16:creationId xmlns:a16="http://schemas.microsoft.com/office/drawing/2014/main" id="{565DEE5B-BBBB-41A0-8CEE-6ECDDBF777F6}"/>
              </a:ext>
            </a:extLst>
          </p:cNvPr>
          <p:cNvSpPr>
            <a:spLocks/>
          </p:cNvSpPr>
          <p:nvPr>
            <p:custDataLst>
              <p:tags r:id="rId15"/>
            </p:custDataLst>
          </p:nvPr>
        </p:nvSpPr>
        <p:spPr>
          <a:xfrm>
            <a:off x="282405" y="1748637"/>
            <a:ext cx="311646" cy="310896"/>
          </a:xfrm>
          <a:prstGeom prst="rect">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72009" tIns="72009" rIns="72009" bIns="72009" rtlCol="0" anchor="ctr" anchorCtr="0">
            <a:noAutofit/>
          </a:bodyPr>
          <a:lstStyle/>
          <a:p>
            <a:pPr algn="ctr"/>
            <a:r>
              <a:rPr lang="en-US" sz="1600" dirty="0">
                <a:solidFill>
                  <a:schemeClr val="bg1"/>
                </a:solidFill>
              </a:rPr>
              <a:t>A</a:t>
            </a:r>
          </a:p>
        </p:txBody>
      </p:sp>
      <p:sp>
        <p:nvSpPr>
          <p:cNvPr id="32" name="Rectangle 6">
            <a:extLst>
              <a:ext uri="{FF2B5EF4-FFF2-40B4-BE49-F238E27FC236}">
                <a16:creationId xmlns:a16="http://schemas.microsoft.com/office/drawing/2014/main" id="{07BFC776-6469-49DE-B8BE-12F069BDE077}"/>
              </a:ext>
            </a:extLst>
          </p:cNvPr>
          <p:cNvSpPr txBox="1"/>
          <p:nvPr>
            <p:custDataLst>
              <p:tags r:id="rId16"/>
            </p:custDataLst>
          </p:nvPr>
        </p:nvSpPr>
        <p:spPr>
          <a:xfrm>
            <a:off x="687318" y="1719419"/>
            <a:ext cx="660169" cy="369332"/>
          </a:xfrm>
          <a:prstGeom prst="rect">
            <a:avLst/>
          </a:prstGeom>
          <a:noFill/>
          <a:ln>
            <a:noFill/>
          </a:ln>
        </p:spPr>
        <p:txBody>
          <a:bodyPr vert="horz" wrap="square" lIns="0" tIns="0" rIns="0" bIns="0" rtlCol="0" anchor="ctr" anchorCtr="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200" b="1" dirty="0">
                <a:solidFill>
                  <a:schemeClr val="bg1"/>
                </a:solidFill>
              </a:rPr>
              <a:t>O&amp;M savings</a:t>
            </a:r>
          </a:p>
        </p:txBody>
      </p:sp>
      <p:sp>
        <p:nvSpPr>
          <p:cNvPr id="12" name="TextBox 11">
            <a:extLst>
              <a:ext uri="{FF2B5EF4-FFF2-40B4-BE49-F238E27FC236}">
                <a16:creationId xmlns:a16="http://schemas.microsoft.com/office/drawing/2014/main" id="{92C2D1CE-8CB1-4A50-8DEE-9A72A80B4360}"/>
              </a:ext>
            </a:extLst>
          </p:cNvPr>
          <p:cNvSpPr txBox="1">
            <a:spLocks/>
          </p:cNvSpPr>
          <p:nvPr>
            <p:custDataLst>
              <p:tags r:id="rId17"/>
            </p:custDataLst>
          </p:nvPr>
        </p:nvSpPr>
        <p:spPr>
          <a:xfrm>
            <a:off x="2671462" y="1087597"/>
            <a:ext cx="1560706" cy="1523494"/>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Bef>
                <a:spcPct val="50000"/>
              </a:spcBef>
            </a:pPr>
            <a:r>
              <a:rPr lang="en-US" sz="1200" b="1" dirty="0"/>
              <a:t>Self-service</a:t>
            </a:r>
          </a:p>
          <a:p>
            <a:pPr lvl="1">
              <a:spcBef>
                <a:spcPct val="25000"/>
              </a:spcBef>
            </a:pPr>
            <a:r>
              <a:rPr lang="en-US" sz="1200" dirty="0"/>
              <a:t>Enhanced and increased number of situations for which customer can self-service (Web, mobile, </a:t>
            </a:r>
            <a:r>
              <a:rPr lang="en-US" sz="1200" dirty="0" err="1"/>
              <a:t>IVR</a:t>
            </a:r>
            <a:r>
              <a:rPr lang="en-US" sz="1200" dirty="0"/>
              <a:t>) help drive savings</a:t>
            </a:r>
          </a:p>
        </p:txBody>
      </p:sp>
      <p:sp>
        <p:nvSpPr>
          <p:cNvPr id="24" name="TextBox 23">
            <a:extLst>
              <a:ext uri="{FF2B5EF4-FFF2-40B4-BE49-F238E27FC236}">
                <a16:creationId xmlns:a16="http://schemas.microsoft.com/office/drawing/2014/main" id="{204B5DB1-43DA-4C4D-A292-6EC0C1B52D34}"/>
              </a:ext>
            </a:extLst>
          </p:cNvPr>
          <p:cNvSpPr txBox="1">
            <a:spLocks/>
          </p:cNvSpPr>
          <p:nvPr>
            <p:custDataLst>
              <p:tags r:id="rId18"/>
            </p:custDataLst>
          </p:nvPr>
        </p:nvSpPr>
        <p:spPr>
          <a:xfrm>
            <a:off x="4293300" y="1087597"/>
            <a:ext cx="1560706" cy="1292662"/>
          </a:xfrm>
          <a:prstGeom prst="rect">
            <a:avLst/>
          </a:prstGeom>
        </p:spPr>
        <p:txBody>
          <a:bodyPr vert="horz" wrap="square" lIns="0" tIns="0" rIns="0" bIns="0" rtlCol="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Bef>
                <a:spcPct val="50000"/>
              </a:spcBef>
            </a:pPr>
            <a:r>
              <a:rPr lang="en-US" sz="1200" b="1" dirty="0"/>
              <a:t>Streamlined interactions</a:t>
            </a:r>
          </a:p>
          <a:p>
            <a:pPr lvl="1">
              <a:spcBef>
                <a:spcPct val="25000"/>
              </a:spcBef>
            </a:pPr>
            <a:r>
              <a:rPr lang="en-US" sz="1200" dirty="0"/>
              <a:t>More efficient contacts (e.g., chat, calls) and CSRs knowledge of customers’ needs before they contact, lowers </a:t>
            </a:r>
            <a:r>
              <a:rPr lang="en-US" sz="1200" dirty="0" err="1"/>
              <a:t>AHT</a:t>
            </a:r>
            <a:endParaRPr lang="en-US" sz="1200" dirty="0"/>
          </a:p>
        </p:txBody>
      </p:sp>
      <p:sp>
        <p:nvSpPr>
          <p:cNvPr id="25" name="TextBox 24">
            <a:extLst>
              <a:ext uri="{FF2B5EF4-FFF2-40B4-BE49-F238E27FC236}">
                <a16:creationId xmlns:a16="http://schemas.microsoft.com/office/drawing/2014/main" id="{F35F7A43-7670-41B3-A8BD-1E49B053B8B1}"/>
              </a:ext>
            </a:extLst>
          </p:cNvPr>
          <p:cNvSpPr txBox="1">
            <a:spLocks/>
          </p:cNvSpPr>
          <p:nvPr>
            <p:custDataLst>
              <p:tags r:id="rId19"/>
            </p:custDataLst>
          </p:nvPr>
        </p:nvSpPr>
        <p:spPr>
          <a:xfrm>
            <a:off x="5915138" y="1087597"/>
            <a:ext cx="1560706" cy="1292662"/>
          </a:xfrm>
          <a:prstGeom prst="rect">
            <a:avLst/>
          </a:prstGeom>
        </p:spPr>
        <p:txBody>
          <a:bodyPr vert="horz" wrap="square" lIns="0" tIns="0" rIns="0" bIns="0" rtlCol="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Bef>
                <a:spcPct val="50000"/>
              </a:spcBef>
            </a:pPr>
            <a:r>
              <a:rPr lang="en-US" sz="1200" b="1" dirty="0"/>
              <a:t>Field Visits</a:t>
            </a:r>
          </a:p>
          <a:p>
            <a:pPr lvl="1">
              <a:spcBef>
                <a:spcPct val="25000"/>
              </a:spcBef>
            </a:pPr>
            <a:r>
              <a:rPr lang="en-US" sz="1200" dirty="0"/>
              <a:t>Decreased number of field visits due to new technology (drones, A/R) and improved customer satisfaction with field interactions</a:t>
            </a:r>
          </a:p>
        </p:txBody>
      </p:sp>
      <p:sp>
        <p:nvSpPr>
          <p:cNvPr id="26" name="TextBox 25">
            <a:extLst>
              <a:ext uri="{FF2B5EF4-FFF2-40B4-BE49-F238E27FC236}">
                <a16:creationId xmlns:a16="http://schemas.microsoft.com/office/drawing/2014/main" id="{32839101-F8CB-487B-9C2F-A7C9D518E159}"/>
              </a:ext>
            </a:extLst>
          </p:cNvPr>
          <p:cNvSpPr txBox="1">
            <a:spLocks/>
          </p:cNvSpPr>
          <p:nvPr>
            <p:custDataLst>
              <p:tags r:id="rId20"/>
            </p:custDataLst>
          </p:nvPr>
        </p:nvSpPr>
        <p:spPr>
          <a:xfrm>
            <a:off x="7536975" y="1087597"/>
            <a:ext cx="1560706" cy="1292662"/>
          </a:xfrm>
          <a:prstGeom prst="rect">
            <a:avLst/>
          </a:prstGeom>
        </p:spPr>
        <p:txBody>
          <a:bodyPr vert="horz" wrap="square" lIns="0" tIns="0" rIns="0" bIns="0" rtlCol="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Bef>
                <a:spcPct val="50000"/>
              </a:spcBef>
            </a:pPr>
            <a:r>
              <a:rPr lang="en-US" sz="1200" b="1" dirty="0"/>
              <a:t>Back Office</a:t>
            </a:r>
          </a:p>
          <a:p>
            <a:pPr lvl="1">
              <a:spcBef>
                <a:spcPct val="25000"/>
              </a:spcBef>
            </a:pPr>
            <a:r>
              <a:rPr lang="en-US" sz="1200" dirty="0"/>
              <a:t>Automated back office routing and operations that generate savings or released capacity that can be re-purposed</a:t>
            </a:r>
          </a:p>
        </p:txBody>
      </p:sp>
      <p:sp>
        <p:nvSpPr>
          <p:cNvPr id="33" name="Rectangle 6">
            <a:extLst>
              <a:ext uri="{FF2B5EF4-FFF2-40B4-BE49-F238E27FC236}">
                <a16:creationId xmlns:a16="http://schemas.microsoft.com/office/drawing/2014/main" id="{4A399063-E97A-4BB5-9C08-00B9CD0C8F86}"/>
              </a:ext>
            </a:extLst>
          </p:cNvPr>
          <p:cNvSpPr txBox="1">
            <a:spLocks/>
          </p:cNvSpPr>
          <p:nvPr>
            <p:custDataLst>
              <p:tags r:id="rId21"/>
            </p:custDataLst>
          </p:nvPr>
        </p:nvSpPr>
        <p:spPr>
          <a:xfrm>
            <a:off x="1419500" y="1119255"/>
            <a:ext cx="1090196" cy="1569660"/>
          </a:xfrm>
          <a:prstGeom prst="rect">
            <a:avLst/>
          </a:prstGeom>
          <a:noFill/>
          <a:ln>
            <a:noFill/>
          </a:ln>
        </p:spPr>
        <p:txBody>
          <a:bodyPr vert="horz" wrap="square" lIns="0" tIns="0" rIns="0" bIns="0" rtlCol="0" anchor="ctr" anchorCtr="0">
            <a:no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spcBef>
                <a:spcPct val="50000"/>
              </a:spcBef>
            </a:pPr>
            <a:r>
              <a:rPr lang="en-US" sz="1200" dirty="0">
                <a:solidFill>
                  <a:schemeClr val="bg1"/>
                </a:solidFill>
              </a:rPr>
              <a:t>Expanded role of self-service </a:t>
            </a:r>
          </a:p>
          <a:p>
            <a:pPr>
              <a:spcBef>
                <a:spcPct val="50000"/>
              </a:spcBef>
            </a:pPr>
            <a:r>
              <a:rPr lang="en-US" sz="1200" dirty="0">
                <a:solidFill>
                  <a:schemeClr val="bg1"/>
                </a:solidFill>
              </a:rPr>
              <a:t>Reduced customer effort</a:t>
            </a:r>
          </a:p>
          <a:p>
            <a:pPr>
              <a:spcBef>
                <a:spcPct val="50000"/>
              </a:spcBef>
            </a:pPr>
            <a:r>
              <a:rPr lang="en-US" sz="1200" dirty="0">
                <a:solidFill>
                  <a:schemeClr val="bg1"/>
                </a:solidFill>
              </a:rPr>
              <a:t>Back office efficiencies</a:t>
            </a:r>
          </a:p>
        </p:txBody>
      </p:sp>
      <p:cxnSp>
        <p:nvCxnSpPr>
          <p:cNvPr id="35" name="Straight Connector 34">
            <a:extLst>
              <a:ext uri="{FF2B5EF4-FFF2-40B4-BE49-F238E27FC236}">
                <a16:creationId xmlns:a16="http://schemas.microsoft.com/office/drawing/2014/main" id="{467DFAA9-8D1C-4778-A753-536AF72ED3AD}"/>
              </a:ext>
            </a:extLst>
          </p:cNvPr>
          <p:cNvCxnSpPr>
            <a:cxnSpLocks/>
          </p:cNvCxnSpPr>
          <p:nvPr/>
        </p:nvCxnSpPr>
        <p:spPr>
          <a:xfrm>
            <a:off x="1347488" y="1119255"/>
            <a:ext cx="0" cy="15696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C901057-981E-4F1C-A829-2CF53D73223D}"/>
              </a:ext>
            </a:extLst>
          </p:cNvPr>
          <p:cNvCxnSpPr>
            <a:cxnSpLocks/>
          </p:cNvCxnSpPr>
          <p:nvPr/>
        </p:nvCxnSpPr>
        <p:spPr>
          <a:xfrm>
            <a:off x="2671462" y="986808"/>
            <a:ext cx="6400800" cy="0"/>
          </a:xfrm>
          <a:prstGeom prst="line">
            <a:avLst/>
          </a:prstGeom>
          <a:ln>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0C0751F-723E-4AF1-946C-9B24917083AB}"/>
              </a:ext>
            </a:extLst>
          </p:cNvPr>
          <p:cNvCxnSpPr>
            <a:cxnSpLocks/>
          </p:cNvCxnSpPr>
          <p:nvPr/>
        </p:nvCxnSpPr>
        <p:spPr>
          <a:xfrm>
            <a:off x="2671462" y="3145111"/>
            <a:ext cx="6309360" cy="0"/>
          </a:xfrm>
          <a:prstGeom prst="line">
            <a:avLst/>
          </a:prstGeom>
          <a:ln>
            <a:solidFill>
              <a:schemeClr val="accent6">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58B2DE5A-5210-413E-B7C1-AF52EA15C084}"/>
              </a:ext>
            </a:extLst>
          </p:cNvPr>
          <p:cNvCxnSpPr>
            <a:cxnSpLocks/>
          </p:cNvCxnSpPr>
          <p:nvPr/>
        </p:nvCxnSpPr>
        <p:spPr>
          <a:xfrm>
            <a:off x="2671462" y="5354403"/>
            <a:ext cx="6309360" cy="0"/>
          </a:xfrm>
          <a:prstGeom prst="line">
            <a:avLst/>
          </a:prstGeom>
          <a:ln>
            <a:solidFill>
              <a:schemeClr val="accent6">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172E223D-932A-451E-A51B-F09EFD1AAB85}"/>
              </a:ext>
            </a:extLst>
          </p:cNvPr>
          <p:cNvCxnSpPr>
            <a:cxnSpLocks/>
          </p:cNvCxnSpPr>
          <p:nvPr/>
        </p:nvCxnSpPr>
        <p:spPr>
          <a:xfrm>
            <a:off x="2671462" y="4425513"/>
            <a:ext cx="6309360" cy="0"/>
          </a:xfrm>
          <a:prstGeom prst="line">
            <a:avLst/>
          </a:prstGeom>
          <a:ln>
            <a:solidFill>
              <a:schemeClr val="accent6">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661F6115-DAFC-4142-AC34-4E6DF64C37ED}"/>
              </a:ext>
            </a:extLst>
          </p:cNvPr>
          <p:cNvCxnSpPr>
            <a:cxnSpLocks/>
          </p:cNvCxnSpPr>
          <p:nvPr/>
        </p:nvCxnSpPr>
        <p:spPr>
          <a:xfrm>
            <a:off x="525621" y="3145111"/>
            <a:ext cx="1984073" cy="0"/>
          </a:xfrm>
          <a:prstGeom prst="line">
            <a:avLst/>
          </a:prstGeom>
          <a:ln>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19BF38D6-D2E4-4640-BA69-84D872B8FF90}"/>
              </a:ext>
            </a:extLst>
          </p:cNvPr>
          <p:cNvCxnSpPr>
            <a:cxnSpLocks/>
          </p:cNvCxnSpPr>
          <p:nvPr/>
        </p:nvCxnSpPr>
        <p:spPr>
          <a:xfrm>
            <a:off x="525621" y="5353089"/>
            <a:ext cx="1984073" cy="0"/>
          </a:xfrm>
          <a:prstGeom prst="line">
            <a:avLst/>
          </a:prstGeom>
          <a:ln>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BFAB7D92-DA42-462D-89D8-6F124CEA04C4}"/>
              </a:ext>
            </a:extLst>
          </p:cNvPr>
          <p:cNvCxnSpPr>
            <a:cxnSpLocks/>
          </p:cNvCxnSpPr>
          <p:nvPr/>
        </p:nvCxnSpPr>
        <p:spPr>
          <a:xfrm>
            <a:off x="525621" y="4424195"/>
            <a:ext cx="1984073" cy="0"/>
          </a:xfrm>
          <a:prstGeom prst="line">
            <a:avLst/>
          </a:prstGeom>
          <a:ln>
            <a:solidFill>
              <a:schemeClr val="bg1"/>
            </a:solidFill>
            <a:prstDash val="solid"/>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A2402241-2495-43AC-8583-BB5CCACFDF94}"/>
              </a:ext>
            </a:extLst>
          </p:cNvPr>
          <p:cNvGrpSpPr/>
          <p:nvPr/>
        </p:nvGrpSpPr>
        <p:grpSpPr>
          <a:xfrm>
            <a:off x="744407" y="2159079"/>
            <a:ext cx="533400" cy="529836"/>
            <a:chOff x="5942013" y="4911726"/>
            <a:chExt cx="712787" cy="708025"/>
          </a:xfrm>
          <a:solidFill>
            <a:schemeClr val="bg1"/>
          </a:solidFill>
        </p:grpSpPr>
        <p:sp>
          <p:nvSpPr>
            <p:cNvPr id="75" name="Freeform 22">
              <a:extLst>
                <a:ext uri="{FF2B5EF4-FFF2-40B4-BE49-F238E27FC236}">
                  <a16:creationId xmlns:a16="http://schemas.microsoft.com/office/drawing/2014/main" id="{9368E798-2527-4F49-8625-F7F7672038F2}"/>
                </a:ext>
              </a:extLst>
            </p:cNvPr>
            <p:cNvSpPr>
              <a:spLocks noEditPoints="1"/>
            </p:cNvSpPr>
            <p:nvPr/>
          </p:nvSpPr>
          <p:spPr bwMode="auto">
            <a:xfrm>
              <a:off x="5942013" y="5095876"/>
              <a:ext cx="712787" cy="523875"/>
            </a:xfrm>
            <a:custGeom>
              <a:avLst/>
              <a:gdLst>
                <a:gd name="T0" fmla="*/ 69 w 124"/>
                <a:gd name="T1" fmla="*/ 0 h 91"/>
                <a:gd name="T2" fmla="*/ 41 w 124"/>
                <a:gd name="T3" fmla="*/ 6 h 91"/>
                <a:gd name="T4" fmla="*/ 42 w 124"/>
                <a:gd name="T5" fmla="*/ 13 h 91"/>
                <a:gd name="T6" fmla="*/ 38 w 124"/>
                <a:gd name="T7" fmla="*/ 8 h 91"/>
                <a:gd name="T8" fmla="*/ 19 w 124"/>
                <a:gd name="T9" fmla="*/ 2 h 91"/>
                <a:gd name="T10" fmla="*/ 25 w 124"/>
                <a:gd name="T11" fmla="*/ 16 h 91"/>
                <a:gd name="T12" fmla="*/ 15 w 124"/>
                <a:gd name="T13" fmla="*/ 28 h 91"/>
                <a:gd name="T14" fmla="*/ 4 w 124"/>
                <a:gd name="T15" fmla="*/ 30 h 91"/>
                <a:gd name="T16" fmla="*/ 5 w 124"/>
                <a:gd name="T17" fmla="*/ 49 h 91"/>
                <a:gd name="T18" fmla="*/ 33 w 124"/>
                <a:gd name="T19" fmla="*/ 70 h 91"/>
                <a:gd name="T20" fmla="*/ 33 w 124"/>
                <a:gd name="T21" fmla="*/ 90 h 91"/>
                <a:gd name="T22" fmla="*/ 35 w 124"/>
                <a:gd name="T23" fmla="*/ 91 h 91"/>
                <a:gd name="T24" fmla="*/ 44 w 124"/>
                <a:gd name="T25" fmla="*/ 91 h 91"/>
                <a:gd name="T26" fmla="*/ 46 w 124"/>
                <a:gd name="T27" fmla="*/ 90 h 91"/>
                <a:gd name="T28" fmla="*/ 48 w 124"/>
                <a:gd name="T29" fmla="*/ 78 h 91"/>
                <a:gd name="T30" fmla="*/ 69 w 124"/>
                <a:gd name="T31" fmla="*/ 81 h 91"/>
                <a:gd name="T32" fmla="*/ 96 w 124"/>
                <a:gd name="T33" fmla="*/ 77 h 91"/>
                <a:gd name="T34" fmla="*/ 97 w 124"/>
                <a:gd name="T35" fmla="*/ 90 h 91"/>
                <a:gd name="T36" fmla="*/ 98 w 124"/>
                <a:gd name="T37" fmla="*/ 91 h 91"/>
                <a:gd name="T38" fmla="*/ 107 w 124"/>
                <a:gd name="T39" fmla="*/ 91 h 91"/>
                <a:gd name="T40" fmla="*/ 109 w 124"/>
                <a:gd name="T41" fmla="*/ 89 h 91"/>
                <a:gd name="T42" fmla="*/ 112 w 124"/>
                <a:gd name="T43" fmla="*/ 67 h 91"/>
                <a:gd name="T44" fmla="*/ 124 w 124"/>
                <a:gd name="T45" fmla="*/ 41 h 91"/>
                <a:gd name="T46" fmla="*/ 69 w 124"/>
                <a:gd name="T47" fmla="*/ 0 h 91"/>
                <a:gd name="T48" fmla="*/ 28 w 124"/>
                <a:gd name="T49" fmla="*/ 32 h 91"/>
                <a:gd name="T50" fmla="*/ 24 w 124"/>
                <a:gd name="T51" fmla="*/ 28 h 91"/>
                <a:gd name="T52" fmla="*/ 28 w 124"/>
                <a:gd name="T53" fmla="*/ 24 h 91"/>
                <a:gd name="T54" fmla="*/ 32 w 124"/>
                <a:gd name="T55" fmla="*/ 28 h 91"/>
                <a:gd name="T56" fmla="*/ 28 w 124"/>
                <a:gd name="T5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4" h="91">
                  <a:moveTo>
                    <a:pt x="69" y="0"/>
                  </a:moveTo>
                  <a:cubicBezTo>
                    <a:pt x="59" y="0"/>
                    <a:pt x="49" y="2"/>
                    <a:pt x="41" y="6"/>
                  </a:cubicBezTo>
                  <a:cubicBezTo>
                    <a:pt x="42" y="8"/>
                    <a:pt x="42" y="11"/>
                    <a:pt x="42" y="13"/>
                  </a:cubicBezTo>
                  <a:cubicBezTo>
                    <a:pt x="40" y="10"/>
                    <a:pt x="39" y="9"/>
                    <a:pt x="38" y="8"/>
                  </a:cubicBezTo>
                  <a:cubicBezTo>
                    <a:pt x="32" y="2"/>
                    <a:pt x="21" y="0"/>
                    <a:pt x="19" y="2"/>
                  </a:cubicBezTo>
                  <a:cubicBezTo>
                    <a:pt x="18" y="3"/>
                    <a:pt x="22" y="11"/>
                    <a:pt x="25" y="16"/>
                  </a:cubicBezTo>
                  <a:cubicBezTo>
                    <a:pt x="21" y="19"/>
                    <a:pt x="17" y="23"/>
                    <a:pt x="15" y="28"/>
                  </a:cubicBezTo>
                  <a:cubicBezTo>
                    <a:pt x="12" y="29"/>
                    <a:pt x="9" y="30"/>
                    <a:pt x="4" y="30"/>
                  </a:cubicBezTo>
                  <a:cubicBezTo>
                    <a:pt x="0" y="30"/>
                    <a:pt x="1" y="42"/>
                    <a:pt x="5" y="49"/>
                  </a:cubicBezTo>
                  <a:cubicBezTo>
                    <a:pt x="8" y="56"/>
                    <a:pt x="33" y="69"/>
                    <a:pt x="33" y="70"/>
                  </a:cubicBezTo>
                  <a:cubicBezTo>
                    <a:pt x="33" y="70"/>
                    <a:pt x="33" y="91"/>
                    <a:pt x="33" y="90"/>
                  </a:cubicBezTo>
                  <a:cubicBezTo>
                    <a:pt x="33" y="91"/>
                    <a:pt x="34" y="91"/>
                    <a:pt x="35" y="91"/>
                  </a:cubicBezTo>
                  <a:cubicBezTo>
                    <a:pt x="36" y="91"/>
                    <a:pt x="42" y="91"/>
                    <a:pt x="44" y="91"/>
                  </a:cubicBezTo>
                  <a:cubicBezTo>
                    <a:pt x="46" y="91"/>
                    <a:pt x="46" y="90"/>
                    <a:pt x="46" y="90"/>
                  </a:cubicBezTo>
                  <a:cubicBezTo>
                    <a:pt x="48" y="78"/>
                    <a:pt x="48" y="78"/>
                    <a:pt x="48" y="78"/>
                  </a:cubicBezTo>
                  <a:cubicBezTo>
                    <a:pt x="55" y="80"/>
                    <a:pt x="62" y="81"/>
                    <a:pt x="69" y="81"/>
                  </a:cubicBezTo>
                  <a:cubicBezTo>
                    <a:pt x="77" y="81"/>
                    <a:pt x="89" y="80"/>
                    <a:pt x="96" y="77"/>
                  </a:cubicBezTo>
                  <a:cubicBezTo>
                    <a:pt x="97" y="90"/>
                    <a:pt x="97" y="90"/>
                    <a:pt x="97" y="90"/>
                  </a:cubicBezTo>
                  <a:cubicBezTo>
                    <a:pt x="97" y="90"/>
                    <a:pt x="97" y="91"/>
                    <a:pt x="98" y="91"/>
                  </a:cubicBezTo>
                  <a:cubicBezTo>
                    <a:pt x="99" y="91"/>
                    <a:pt x="104" y="91"/>
                    <a:pt x="107" y="91"/>
                  </a:cubicBezTo>
                  <a:cubicBezTo>
                    <a:pt x="109" y="91"/>
                    <a:pt x="109" y="89"/>
                    <a:pt x="109" y="89"/>
                  </a:cubicBezTo>
                  <a:cubicBezTo>
                    <a:pt x="112" y="67"/>
                    <a:pt x="112" y="67"/>
                    <a:pt x="112" y="67"/>
                  </a:cubicBezTo>
                  <a:cubicBezTo>
                    <a:pt x="119" y="60"/>
                    <a:pt x="124" y="51"/>
                    <a:pt x="124" y="41"/>
                  </a:cubicBezTo>
                  <a:cubicBezTo>
                    <a:pt x="124" y="18"/>
                    <a:pt x="97" y="0"/>
                    <a:pt x="69" y="0"/>
                  </a:cubicBezTo>
                  <a:close/>
                  <a:moveTo>
                    <a:pt x="28" y="32"/>
                  </a:moveTo>
                  <a:cubicBezTo>
                    <a:pt x="26" y="32"/>
                    <a:pt x="24" y="31"/>
                    <a:pt x="24" y="28"/>
                  </a:cubicBezTo>
                  <a:cubicBezTo>
                    <a:pt x="24" y="26"/>
                    <a:pt x="26" y="24"/>
                    <a:pt x="28" y="24"/>
                  </a:cubicBezTo>
                  <a:cubicBezTo>
                    <a:pt x="30" y="24"/>
                    <a:pt x="32" y="26"/>
                    <a:pt x="32" y="28"/>
                  </a:cubicBezTo>
                  <a:cubicBezTo>
                    <a:pt x="32" y="31"/>
                    <a:pt x="30" y="32"/>
                    <a:pt x="2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23">
              <a:extLst>
                <a:ext uri="{FF2B5EF4-FFF2-40B4-BE49-F238E27FC236}">
                  <a16:creationId xmlns:a16="http://schemas.microsoft.com/office/drawing/2014/main" id="{D26ED140-A10B-4C9D-B5A2-E55768D4E7B5}"/>
                </a:ext>
              </a:extLst>
            </p:cNvPr>
            <p:cNvSpPr>
              <a:spLocks/>
            </p:cNvSpPr>
            <p:nvPr/>
          </p:nvSpPr>
          <p:spPr bwMode="auto">
            <a:xfrm>
              <a:off x="6235700" y="4911726"/>
              <a:ext cx="258762" cy="177800"/>
            </a:xfrm>
            <a:custGeom>
              <a:avLst/>
              <a:gdLst>
                <a:gd name="T0" fmla="*/ 18 w 45"/>
                <a:gd name="T1" fmla="*/ 27 h 31"/>
                <a:gd name="T2" fmla="*/ 25 w 45"/>
                <a:gd name="T3" fmla="*/ 28 h 31"/>
                <a:gd name="T4" fmla="*/ 25 w 45"/>
                <a:gd name="T5" fmla="*/ 27 h 31"/>
                <a:gd name="T6" fmla="*/ 21 w 45"/>
                <a:gd name="T7" fmla="*/ 24 h 31"/>
                <a:gd name="T8" fmla="*/ 14 w 45"/>
                <a:gd name="T9" fmla="*/ 17 h 31"/>
                <a:gd name="T10" fmla="*/ 21 w 45"/>
                <a:gd name="T11" fmla="*/ 10 h 31"/>
                <a:gd name="T12" fmla="*/ 21 w 45"/>
                <a:gd name="T13" fmla="*/ 7 h 31"/>
                <a:gd name="T14" fmla="*/ 24 w 45"/>
                <a:gd name="T15" fmla="*/ 7 h 31"/>
                <a:gd name="T16" fmla="*/ 24 w 45"/>
                <a:gd name="T17" fmla="*/ 10 h 31"/>
                <a:gd name="T18" fmla="*/ 30 w 45"/>
                <a:gd name="T19" fmla="*/ 11 h 31"/>
                <a:gd name="T20" fmla="*/ 29 w 45"/>
                <a:gd name="T21" fmla="*/ 15 h 31"/>
                <a:gd name="T22" fmla="*/ 23 w 45"/>
                <a:gd name="T23" fmla="*/ 14 h 31"/>
                <a:gd name="T24" fmla="*/ 20 w 45"/>
                <a:gd name="T25" fmla="*/ 16 h 31"/>
                <a:gd name="T26" fmla="*/ 25 w 45"/>
                <a:gd name="T27" fmla="*/ 20 h 31"/>
                <a:gd name="T28" fmla="*/ 31 w 45"/>
                <a:gd name="T29" fmla="*/ 27 h 31"/>
                <a:gd name="T30" fmla="*/ 31 w 45"/>
                <a:gd name="T31" fmla="*/ 28 h 31"/>
                <a:gd name="T32" fmla="*/ 43 w 45"/>
                <a:gd name="T33" fmla="*/ 31 h 31"/>
                <a:gd name="T34" fmla="*/ 45 w 45"/>
                <a:gd name="T35" fmla="*/ 22 h 31"/>
                <a:gd name="T36" fmla="*/ 22 w 45"/>
                <a:gd name="T37" fmla="*/ 0 h 31"/>
                <a:gd name="T38" fmla="*/ 0 w 45"/>
                <a:gd name="T39" fmla="*/ 22 h 31"/>
                <a:gd name="T40" fmla="*/ 1 w 45"/>
                <a:gd name="T41" fmla="*/ 29 h 31"/>
                <a:gd name="T42" fmla="*/ 18 w 45"/>
                <a:gd name="T43"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 h="31">
                  <a:moveTo>
                    <a:pt x="18" y="27"/>
                  </a:moveTo>
                  <a:cubicBezTo>
                    <a:pt x="21" y="27"/>
                    <a:pt x="23" y="27"/>
                    <a:pt x="25" y="28"/>
                  </a:cubicBezTo>
                  <a:cubicBezTo>
                    <a:pt x="25" y="27"/>
                    <a:pt x="25" y="27"/>
                    <a:pt x="25" y="27"/>
                  </a:cubicBezTo>
                  <a:cubicBezTo>
                    <a:pt x="25" y="26"/>
                    <a:pt x="24" y="25"/>
                    <a:pt x="21" y="24"/>
                  </a:cubicBezTo>
                  <a:cubicBezTo>
                    <a:pt x="17" y="23"/>
                    <a:pt x="14" y="21"/>
                    <a:pt x="14" y="17"/>
                  </a:cubicBezTo>
                  <a:cubicBezTo>
                    <a:pt x="14" y="14"/>
                    <a:pt x="17" y="11"/>
                    <a:pt x="21" y="10"/>
                  </a:cubicBezTo>
                  <a:cubicBezTo>
                    <a:pt x="21" y="7"/>
                    <a:pt x="21" y="7"/>
                    <a:pt x="21" y="7"/>
                  </a:cubicBezTo>
                  <a:cubicBezTo>
                    <a:pt x="24" y="7"/>
                    <a:pt x="24" y="7"/>
                    <a:pt x="24" y="7"/>
                  </a:cubicBezTo>
                  <a:cubicBezTo>
                    <a:pt x="24" y="10"/>
                    <a:pt x="24" y="10"/>
                    <a:pt x="24" y="10"/>
                  </a:cubicBezTo>
                  <a:cubicBezTo>
                    <a:pt x="27" y="10"/>
                    <a:pt x="29" y="11"/>
                    <a:pt x="30" y="11"/>
                  </a:cubicBezTo>
                  <a:cubicBezTo>
                    <a:pt x="29" y="15"/>
                    <a:pt x="29" y="15"/>
                    <a:pt x="29" y="15"/>
                  </a:cubicBezTo>
                  <a:cubicBezTo>
                    <a:pt x="28" y="15"/>
                    <a:pt x="26" y="14"/>
                    <a:pt x="23" y="14"/>
                  </a:cubicBezTo>
                  <a:cubicBezTo>
                    <a:pt x="21" y="14"/>
                    <a:pt x="20" y="15"/>
                    <a:pt x="20" y="16"/>
                  </a:cubicBezTo>
                  <a:cubicBezTo>
                    <a:pt x="20" y="18"/>
                    <a:pt x="21" y="18"/>
                    <a:pt x="25" y="20"/>
                  </a:cubicBezTo>
                  <a:cubicBezTo>
                    <a:pt x="29" y="21"/>
                    <a:pt x="31" y="23"/>
                    <a:pt x="31" y="27"/>
                  </a:cubicBezTo>
                  <a:cubicBezTo>
                    <a:pt x="31" y="27"/>
                    <a:pt x="31" y="28"/>
                    <a:pt x="31" y="28"/>
                  </a:cubicBezTo>
                  <a:cubicBezTo>
                    <a:pt x="35" y="29"/>
                    <a:pt x="39" y="30"/>
                    <a:pt x="43" y="31"/>
                  </a:cubicBezTo>
                  <a:cubicBezTo>
                    <a:pt x="44" y="29"/>
                    <a:pt x="45" y="25"/>
                    <a:pt x="45" y="22"/>
                  </a:cubicBezTo>
                  <a:cubicBezTo>
                    <a:pt x="45" y="10"/>
                    <a:pt x="35" y="0"/>
                    <a:pt x="22" y="0"/>
                  </a:cubicBezTo>
                  <a:cubicBezTo>
                    <a:pt x="10" y="0"/>
                    <a:pt x="0" y="10"/>
                    <a:pt x="0" y="22"/>
                  </a:cubicBezTo>
                  <a:cubicBezTo>
                    <a:pt x="0" y="25"/>
                    <a:pt x="1" y="27"/>
                    <a:pt x="1" y="29"/>
                  </a:cubicBezTo>
                  <a:cubicBezTo>
                    <a:pt x="7" y="28"/>
                    <a:pt x="12" y="27"/>
                    <a:pt x="18"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7" name="Freeform 21">
            <a:extLst>
              <a:ext uri="{FF2B5EF4-FFF2-40B4-BE49-F238E27FC236}">
                <a16:creationId xmlns:a16="http://schemas.microsoft.com/office/drawing/2014/main" id="{84A9A306-ED72-45D2-B771-7DF295B47417}"/>
              </a:ext>
            </a:extLst>
          </p:cNvPr>
          <p:cNvSpPr>
            <a:spLocks noEditPoints="1"/>
          </p:cNvSpPr>
          <p:nvPr/>
        </p:nvSpPr>
        <p:spPr bwMode="auto">
          <a:xfrm>
            <a:off x="1964598" y="3902439"/>
            <a:ext cx="475239" cy="429422"/>
          </a:xfrm>
          <a:custGeom>
            <a:avLst/>
            <a:gdLst>
              <a:gd name="T0" fmla="*/ 33 w 529"/>
              <a:gd name="T1" fmla="*/ 369 h 478"/>
              <a:gd name="T2" fmla="*/ 33 w 529"/>
              <a:gd name="T3" fmla="*/ 478 h 478"/>
              <a:gd name="T4" fmla="*/ 153 w 529"/>
              <a:gd name="T5" fmla="*/ 478 h 478"/>
              <a:gd name="T6" fmla="*/ 153 w 529"/>
              <a:gd name="T7" fmla="*/ 275 h 478"/>
              <a:gd name="T8" fmla="*/ 145 w 529"/>
              <a:gd name="T9" fmla="*/ 268 h 478"/>
              <a:gd name="T10" fmla="*/ 33 w 529"/>
              <a:gd name="T11" fmla="*/ 369 h 478"/>
              <a:gd name="T12" fmla="*/ 189 w 529"/>
              <a:gd name="T13" fmla="*/ 311 h 478"/>
              <a:gd name="T14" fmla="*/ 189 w 529"/>
              <a:gd name="T15" fmla="*/ 478 h 478"/>
              <a:gd name="T16" fmla="*/ 312 w 529"/>
              <a:gd name="T17" fmla="*/ 478 h 478"/>
              <a:gd name="T18" fmla="*/ 312 w 529"/>
              <a:gd name="T19" fmla="*/ 301 h 478"/>
              <a:gd name="T20" fmla="*/ 243 w 529"/>
              <a:gd name="T21" fmla="*/ 366 h 478"/>
              <a:gd name="T22" fmla="*/ 189 w 529"/>
              <a:gd name="T23" fmla="*/ 311 h 478"/>
              <a:gd name="T24" fmla="*/ 391 w 529"/>
              <a:gd name="T25" fmla="*/ 40 h 478"/>
              <a:gd name="T26" fmla="*/ 428 w 529"/>
              <a:gd name="T27" fmla="*/ 72 h 478"/>
              <a:gd name="T28" fmla="*/ 243 w 529"/>
              <a:gd name="T29" fmla="*/ 243 h 478"/>
              <a:gd name="T30" fmla="*/ 145 w 529"/>
              <a:gd name="T31" fmla="*/ 145 h 478"/>
              <a:gd name="T32" fmla="*/ 0 w 529"/>
              <a:gd name="T33" fmla="*/ 275 h 478"/>
              <a:gd name="T34" fmla="*/ 29 w 529"/>
              <a:gd name="T35" fmla="*/ 308 h 478"/>
              <a:gd name="T36" fmla="*/ 145 w 529"/>
              <a:gd name="T37" fmla="*/ 206 h 478"/>
              <a:gd name="T38" fmla="*/ 243 w 529"/>
              <a:gd name="T39" fmla="*/ 304 h 478"/>
              <a:gd name="T40" fmla="*/ 457 w 529"/>
              <a:gd name="T41" fmla="*/ 101 h 478"/>
              <a:gd name="T42" fmla="*/ 493 w 529"/>
              <a:gd name="T43" fmla="*/ 141 h 478"/>
              <a:gd name="T44" fmla="*/ 529 w 529"/>
              <a:gd name="T45" fmla="*/ 0 h 478"/>
              <a:gd name="T46" fmla="*/ 391 w 529"/>
              <a:gd name="T47" fmla="*/ 40 h 478"/>
              <a:gd name="T48" fmla="*/ 348 w 529"/>
              <a:gd name="T49" fmla="*/ 264 h 478"/>
              <a:gd name="T50" fmla="*/ 348 w 529"/>
              <a:gd name="T51" fmla="*/ 478 h 478"/>
              <a:gd name="T52" fmla="*/ 471 w 529"/>
              <a:gd name="T53" fmla="*/ 478 h 478"/>
              <a:gd name="T54" fmla="*/ 471 w 529"/>
              <a:gd name="T55" fmla="*/ 167 h 478"/>
              <a:gd name="T56" fmla="*/ 464 w 529"/>
              <a:gd name="T57" fmla="*/ 159 h 478"/>
              <a:gd name="T58" fmla="*/ 348 w 529"/>
              <a:gd name="T59" fmla="*/ 26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9" h="478">
                <a:moveTo>
                  <a:pt x="33" y="369"/>
                </a:moveTo>
                <a:lnTo>
                  <a:pt x="33" y="478"/>
                </a:lnTo>
                <a:lnTo>
                  <a:pt x="153" y="478"/>
                </a:lnTo>
                <a:lnTo>
                  <a:pt x="153" y="275"/>
                </a:lnTo>
                <a:lnTo>
                  <a:pt x="145" y="268"/>
                </a:lnTo>
                <a:lnTo>
                  <a:pt x="33" y="369"/>
                </a:lnTo>
                <a:close/>
                <a:moveTo>
                  <a:pt x="189" y="311"/>
                </a:moveTo>
                <a:lnTo>
                  <a:pt x="189" y="478"/>
                </a:lnTo>
                <a:lnTo>
                  <a:pt x="312" y="478"/>
                </a:lnTo>
                <a:lnTo>
                  <a:pt x="312" y="301"/>
                </a:lnTo>
                <a:lnTo>
                  <a:pt x="243" y="366"/>
                </a:lnTo>
                <a:lnTo>
                  <a:pt x="189" y="311"/>
                </a:lnTo>
                <a:close/>
                <a:moveTo>
                  <a:pt x="391" y="40"/>
                </a:moveTo>
                <a:lnTo>
                  <a:pt x="428" y="72"/>
                </a:lnTo>
                <a:lnTo>
                  <a:pt x="243" y="243"/>
                </a:lnTo>
                <a:lnTo>
                  <a:pt x="145" y="145"/>
                </a:lnTo>
                <a:lnTo>
                  <a:pt x="0" y="275"/>
                </a:lnTo>
                <a:lnTo>
                  <a:pt x="29" y="308"/>
                </a:lnTo>
                <a:lnTo>
                  <a:pt x="145" y="206"/>
                </a:lnTo>
                <a:lnTo>
                  <a:pt x="243" y="304"/>
                </a:lnTo>
                <a:lnTo>
                  <a:pt x="457" y="101"/>
                </a:lnTo>
                <a:lnTo>
                  <a:pt x="493" y="141"/>
                </a:lnTo>
                <a:lnTo>
                  <a:pt x="529" y="0"/>
                </a:lnTo>
                <a:lnTo>
                  <a:pt x="391" y="40"/>
                </a:lnTo>
                <a:close/>
                <a:moveTo>
                  <a:pt x="348" y="264"/>
                </a:moveTo>
                <a:lnTo>
                  <a:pt x="348" y="478"/>
                </a:lnTo>
                <a:lnTo>
                  <a:pt x="471" y="478"/>
                </a:lnTo>
                <a:lnTo>
                  <a:pt x="471" y="167"/>
                </a:lnTo>
                <a:lnTo>
                  <a:pt x="464" y="159"/>
                </a:lnTo>
                <a:lnTo>
                  <a:pt x="348" y="2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78" name="Group 77">
            <a:extLst>
              <a:ext uri="{FF2B5EF4-FFF2-40B4-BE49-F238E27FC236}">
                <a16:creationId xmlns:a16="http://schemas.microsoft.com/office/drawing/2014/main" id="{A0460FDF-CE79-4030-A050-10A147BC7BA1}"/>
              </a:ext>
            </a:extLst>
          </p:cNvPr>
          <p:cNvGrpSpPr/>
          <p:nvPr/>
        </p:nvGrpSpPr>
        <p:grpSpPr>
          <a:xfrm>
            <a:off x="1992960" y="4973833"/>
            <a:ext cx="418513" cy="341236"/>
            <a:chOff x="1532616" y="928261"/>
            <a:chExt cx="615915" cy="502189"/>
          </a:xfrm>
          <a:solidFill>
            <a:schemeClr val="bg1"/>
          </a:solidFill>
        </p:grpSpPr>
        <p:sp>
          <p:nvSpPr>
            <p:cNvPr id="79" name="Freeform 12">
              <a:extLst>
                <a:ext uri="{FF2B5EF4-FFF2-40B4-BE49-F238E27FC236}">
                  <a16:creationId xmlns:a16="http://schemas.microsoft.com/office/drawing/2014/main" id="{B84FD04B-965C-4B48-AA45-E810F7FEA21D}"/>
                </a:ext>
              </a:extLst>
            </p:cNvPr>
            <p:cNvSpPr>
              <a:spLocks noEditPoints="1"/>
            </p:cNvSpPr>
            <p:nvPr/>
          </p:nvSpPr>
          <p:spPr bwMode="auto">
            <a:xfrm>
              <a:off x="1852074" y="928261"/>
              <a:ext cx="296457" cy="299013"/>
            </a:xfrm>
            <a:custGeom>
              <a:avLst/>
              <a:gdLst>
                <a:gd name="T0" fmla="*/ 692 w 837"/>
                <a:gd name="T1" fmla="*/ 413 h 844"/>
                <a:gd name="T2" fmla="*/ 670 w 837"/>
                <a:gd name="T3" fmla="*/ 315 h 844"/>
                <a:gd name="T4" fmla="*/ 760 w 837"/>
                <a:gd name="T5" fmla="*/ 203 h 844"/>
                <a:gd name="T6" fmla="*/ 759 w 837"/>
                <a:gd name="T7" fmla="*/ 172 h 844"/>
                <a:gd name="T8" fmla="*/ 697 w 837"/>
                <a:gd name="T9" fmla="*/ 104 h 844"/>
                <a:gd name="T10" fmla="*/ 667 w 837"/>
                <a:gd name="T11" fmla="*/ 101 h 844"/>
                <a:gd name="T12" fmla="*/ 547 w 837"/>
                <a:gd name="T13" fmla="*/ 181 h 844"/>
                <a:gd name="T14" fmla="*/ 451 w 837"/>
                <a:gd name="T15" fmla="*/ 151 h 844"/>
                <a:gd name="T16" fmla="*/ 399 w 837"/>
                <a:gd name="T17" fmla="*/ 16 h 844"/>
                <a:gd name="T18" fmla="*/ 372 w 837"/>
                <a:gd name="T19" fmla="*/ 2 h 844"/>
                <a:gd name="T20" fmla="*/ 282 w 837"/>
                <a:gd name="T21" fmla="*/ 22 h 844"/>
                <a:gd name="T22" fmla="*/ 264 w 837"/>
                <a:gd name="T23" fmla="*/ 47 h 844"/>
                <a:gd name="T24" fmla="*/ 273 w 837"/>
                <a:gd name="T25" fmla="*/ 189 h 844"/>
                <a:gd name="T26" fmla="*/ 232 w 837"/>
                <a:gd name="T27" fmla="*/ 220 h 844"/>
                <a:gd name="T28" fmla="*/ 198 w 837"/>
                <a:gd name="T29" fmla="*/ 258 h 844"/>
                <a:gd name="T30" fmla="*/ 57 w 837"/>
                <a:gd name="T31" fmla="*/ 237 h 844"/>
                <a:gd name="T32" fmla="*/ 31 w 837"/>
                <a:gd name="T33" fmla="*/ 253 h 844"/>
                <a:gd name="T34" fmla="*/ 3 w 837"/>
                <a:gd name="T35" fmla="*/ 341 h 844"/>
                <a:gd name="T36" fmla="*/ 15 w 837"/>
                <a:gd name="T37" fmla="*/ 369 h 844"/>
                <a:gd name="T38" fmla="*/ 144 w 837"/>
                <a:gd name="T39" fmla="*/ 432 h 844"/>
                <a:gd name="T40" fmla="*/ 166 w 837"/>
                <a:gd name="T41" fmla="*/ 531 h 844"/>
                <a:gd name="T42" fmla="*/ 76 w 837"/>
                <a:gd name="T43" fmla="*/ 643 h 844"/>
                <a:gd name="T44" fmla="*/ 77 w 837"/>
                <a:gd name="T45" fmla="*/ 673 h 844"/>
                <a:gd name="T46" fmla="*/ 140 w 837"/>
                <a:gd name="T47" fmla="*/ 741 h 844"/>
                <a:gd name="T48" fmla="*/ 157 w 837"/>
                <a:gd name="T49" fmla="*/ 749 h 844"/>
                <a:gd name="T50" fmla="*/ 170 w 837"/>
                <a:gd name="T51" fmla="*/ 745 h 844"/>
                <a:gd name="T52" fmla="*/ 289 w 837"/>
                <a:gd name="T53" fmla="*/ 665 h 844"/>
                <a:gd name="T54" fmla="*/ 386 w 837"/>
                <a:gd name="T55" fmla="*/ 695 h 844"/>
                <a:gd name="T56" fmla="*/ 438 w 837"/>
                <a:gd name="T57" fmla="*/ 829 h 844"/>
                <a:gd name="T58" fmla="*/ 460 w 837"/>
                <a:gd name="T59" fmla="*/ 844 h 844"/>
                <a:gd name="T60" fmla="*/ 465 w 837"/>
                <a:gd name="T61" fmla="*/ 843 h 844"/>
                <a:gd name="T62" fmla="*/ 555 w 837"/>
                <a:gd name="T63" fmla="*/ 823 h 844"/>
                <a:gd name="T64" fmla="*/ 573 w 837"/>
                <a:gd name="T65" fmla="*/ 799 h 844"/>
                <a:gd name="T66" fmla="*/ 563 w 837"/>
                <a:gd name="T67" fmla="*/ 656 h 844"/>
                <a:gd name="T68" fmla="*/ 605 w 837"/>
                <a:gd name="T69" fmla="*/ 626 h 844"/>
                <a:gd name="T70" fmla="*/ 639 w 837"/>
                <a:gd name="T71" fmla="*/ 587 h 844"/>
                <a:gd name="T72" fmla="*/ 780 w 837"/>
                <a:gd name="T73" fmla="*/ 609 h 844"/>
                <a:gd name="T74" fmla="*/ 783 w 837"/>
                <a:gd name="T75" fmla="*/ 609 h 844"/>
                <a:gd name="T76" fmla="*/ 806 w 837"/>
                <a:gd name="T77" fmla="*/ 593 h 844"/>
                <a:gd name="T78" fmla="*/ 833 w 837"/>
                <a:gd name="T79" fmla="*/ 505 h 844"/>
                <a:gd name="T80" fmla="*/ 821 w 837"/>
                <a:gd name="T81" fmla="*/ 477 h 844"/>
                <a:gd name="T82" fmla="*/ 692 w 837"/>
                <a:gd name="T83" fmla="*/ 413 h 844"/>
                <a:gd name="T84" fmla="*/ 492 w 837"/>
                <a:gd name="T85" fmla="*/ 504 h 844"/>
                <a:gd name="T86" fmla="*/ 338 w 837"/>
                <a:gd name="T87" fmla="*/ 497 h 844"/>
                <a:gd name="T88" fmla="*/ 344 w 837"/>
                <a:gd name="T89" fmla="*/ 342 h 844"/>
                <a:gd name="T90" fmla="*/ 499 w 837"/>
                <a:gd name="T91" fmla="*/ 349 h 844"/>
                <a:gd name="T92" fmla="*/ 492 w 837"/>
                <a:gd name="T93" fmla="*/ 504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844">
                  <a:moveTo>
                    <a:pt x="692" y="413"/>
                  </a:moveTo>
                  <a:cubicBezTo>
                    <a:pt x="691" y="380"/>
                    <a:pt x="684" y="346"/>
                    <a:pt x="670" y="315"/>
                  </a:cubicBezTo>
                  <a:cubicBezTo>
                    <a:pt x="760" y="203"/>
                    <a:pt x="760" y="203"/>
                    <a:pt x="760" y="203"/>
                  </a:cubicBezTo>
                  <a:cubicBezTo>
                    <a:pt x="768" y="194"/>
                    <a:pt x="767" y="181"/>
                    <a:pt x="759" y="172"/>
                  </a:cubicBezTo>
                  <a:cubicBezTo>
                    <a:pt x="697" y="104"/>
                    <a:pt x="697" y="104"/>
                    <a:pt x="697" y="104"/>
                  </a:cubicBezTo>
                  <a:cubicBezTo>
                    <a:pt x="689" y="96"/>
                    <a:pt x="676" y="94"/>
                    <a:pt x="667" y="101"/>
                  </a:cubicBezTo>
                  <a:cubicBezTo>
                    <a:pt x="547" y="181"/>
                    <a:pt x="547" y="181"/>
                    <a:pt x="547" y="181"/>
                  </a:cubicBezTo>
                  <a:cubicBezTo>
                    <a:pt x="517" y="165"/>
                    <a:pt x="484" y="155"/>
                    <a:pt x="451" y="151"/>
                  </a:cubicBezTo>
                  <a:cubicBezTo>
                    <a:pt x="399" y="16"/>
                    <a:pt x="399" y="16"/>
                    <a:pt x="399" y="16"/>
                  </a:cubicBezTo>
                  <a:cubicBezTo>
                    <a:pt x="394" y="6"/>
                    <a:pt x="383" y="0"/>
                    <a:pt x="372" y="2"/>
                  </a:cubicBezTo>
                  <a:cubicBezTo>
                    <a:pt x="282" y="22"/>
                    <a:pt x="282" y="22"/>
                    <a:pt x="282" y="22"/>
                  </a:cubicBezTo>
                  <a:cubicBezTo>
                    <a:pt x="270" y="25"/>
                    <a:pt x="263" y="35"/>
                    <a:pt x="264" y="47"/>
                  </a:cubicBezTo>
                  <a:cubicBezTo>
                    <a:pt x="273" y="189"/>
                    <a:pt x="273" y="189"/>
                    <a:pt x="273" y="189"/>
                  </a:cubicBezTo>
                  <a:cubicBezTo>
                    <a:pt x="259" y="198"/>
                    <a:pt x="245" y="208"/>
                    <a:pt x="232" y="220"/>
                  </a:cubicBezTo>
                  <a:cubicBezTo>
                    <a:pt x="219" y="232"/>
                    <a:pt x="208" y="245"/>
                    <a:pt x="198" y="258"/>
                  </a:cubicBezTo>
                  <a:cubicBezTo>
                    <a:pt x="57" y="237"/>
                    <a:pt x="57" y="237"/>
                    <a:pt x="57" y="237"/>
                  </a:cubicBezTo>
                  <a:cubicBezTo>
                    <a:pt x="45" y="235"/>
                    <a:pt x="34" y="242"/>
                    <a:pt x="31" y="253"/>
                  </a:cubicBezTo>
                  <a:cubicBezTo>
                    <a:pt x="3" y="341"/>
                    <a:pt x="3" y="341"/>
                    <a:pt x="3" y="341"/>
                  </a:cubicBezTo>
                  <a:cubicBezTo>
                    <a:pt x="0" y="352"/>
                    <a:pt x="5" y="364"/>
                    <a:pt x="15" y="369"/>
                  </a:cubicBezTo>
                  <a:cubicBezTo>
                    <a:pt x="144" y="432"/>
                    <a:pt x="144" y="432"/>
                    <a:pt x="144" y="432"/>
                  </a:cubicBezTo>
                  <a:cubicBezTo>
                    <a:pt x="146" y="466"/>
                    <a:pt x="153" y="499"/>
                    <a:pt x="166" y="531"/>
                  </a:cubicBezTo>
                  <a:cubicBezTo>
                    <a:pt x="76" y="643"/>
                    <a:pt x="76" y="643"/>
                    <a:pt x="76" y="643"/>
                  </a:cubicBezTo>
                  <a:cubicBezTo>
                    <a:pt x="69" y="652"/>
                    <a:pt x="70" y="665"/>
                    <a:pt x="77" y="673"/>
                  </a:cubicBezTo>
                  <a:cubicBezTo>
                    <a:pt x="140" y="741"/>
                    <a:pt x="140" y="741"/>
                    <a:pt x="140" y="741"/>
                  </a:cubicBezTo>
                  <a:cubicBezTo>
                    <a:pt x="144" y="746"/>
                    <a:pt x="151" y="749"/>
                    <a:pt x="157" y="749"/>
                  </a:cubicBezTo>
                  <a:cubicBezTo>
                    <a:pt x="161" y="749"/>
                    <a:pt x="166" y="748"/>
                    <a:pt x="170" y="745"/>
                  </a:cubicBezTo>
                  <a:cubicBezTo>
                    <a:pt x="289" y="665"/>
                    <a:pt x="289" y="665"/>
                    <a:pt x="289" y="665"/>
                  </a:cubicBezTo>
                  <a:cubicBezTo>
                    <a:pt x="320" y="681"/>
                    <a:pt x="352" y="691"/>
                    <a:pt x="386" y="695"/>
                  </a:cubicBezTo>
                  <a:cubicBezTo>
                    <a:pt x="438" y="829"/>
                    <a:pt x="438" y="829"/>
                    <a:pt x="438" y="829"/>
                  </a:cubicBezTo>
                  <a:cubicBezTo>
                    <a:pt x="441" y="838"/>
                    <a:pt x="450" y="844"/>
                    <a:pt x="460" y="844"/>
                  </a:cubicBezTo>
                  <a:cubicBezTo>
                    <a:pt x="461" y="844"/>
                    <a:pt x="463" y="844"/>
                    <a:pt x="465" y="843"/>
                  </a:cubicBezTo>
                  <a:cubicBezTo>
                    <a:pt x="555" y="823"/>
                    <a:pt x="555" y="823"/>
                    <a:pt x="555" y="823"/>
                  </a:cubicBezTo>
                  <a:cubicBezTo>
                    <a:pt x="566" y="821"/>
                    <a:pt x="574" y="810"/>
                    <a:pt x="573" y="799"/>
                  </a:cubicBezTo>
                  <a:cubicBezTo>
                    <a:pt x="563" y="656"/>
                    <a:pt x="563" y="656"/>
                    <a:pt x="563" y="656"/>
                  </a:cubicBezTo>
                  <a:cubicBezTo>
                    <a:pt x="578" y="648"/>
                    <a:pt x="592" y="637"/>
                    <a:pt x="605" y="626"/>
                  </a:cubicBezTo>
                  <a:cubicBezTo>
                    <a:pt x="617" y="614"/>
                    <a:pt x="629" y="601"/>
                    <a:pt x="639" y="587"/>
                  </a:cubicBezTo>
                  <a:cubicBezTo>
                    <a:pt x="780" y="609"/>
                    <a:pt x="780" y="609"/>
                    <a:pt x="780" y="609"/>
                  </a:cubicBezTo>
                  <a:cubicBezTo>
                    <a:pt x="781" y="609"/>
                    <a:pt x="782" y="609"/>
                    <a:pt x="783" y="609"/>
                  </a:cubicBezTo>
                  <a:cubicBezTo>
                    <a:pt x="793" y="609"/>
                    <a:pt x="803" y="603"/>
                    <a:pt x="806" y="593"/>
                  </a:cubicBezTo>
                  <a:cubicBezTo>
                    <a:pt x="833" y="505"/>
                    <a:pt x="833" y="505"/>
                    <a:pt x="833" y="505"/>
                  </a:cubicBezTo>
                  <a:cubicBezTo>
                    <a:pt x="837" y="494"/>
                    <a:pt x="832" y="482"/>
                    <a:pt x="821" y="477"/>
                  </a:cubicBezTo>
                  <a:lnTo>
                    <a:pt x="692" y="413"/>
                  </a:lnTo>
                  <a:close/>
                  <a:moveTo>
                    <a:pt x="492" y="504"/>
                  </a:moveTo>
                  <a:cubicBezTo>
                    <a:pt x="448" y="544"/>
                    <a:pt x="379" y="541"/>
                    <a:pt x="338" y="497"/>
                  </a:cubicBezTo>
                  <a:cubicBezTo>
                    <a:pt x="297" y="452"/>
                    <a:pt x="300" y="383"/>
                    <a:pt x="344" y="342"/>
                  </a:cubicBezTo>
                  <a:cubicBezTo>
                    <a:pt x="389" y="301"/>
                    <a:pt x="458" y="304"/>
                    <a:pt x="499" y="349"/>
                  </a:cubicBezTo>
                  <a:cubicBezTo>
                    <a:pt x="540" y="393"/>
                    <a:pt x="537" y="463"/>
                    <a:pt x="492" y="5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13">
              <a:extLst>
                <a:ext uri="{FF2B5EF4-FFF2-40B4-BE49-F238E27FC236}">
                  <a16:creationId xmlns:a16="http://schemas.microsoft.com/office/drawing/2014/main" id="{ACB30BFA-FC56-4931-960E-2C922FAF419F}"/>
                </a:ext>
              </a:extLst>
            </p:cNvPr>
            <p:cNvSpPr>
              <a:spLocks noEditPoints="1"/>
            </p:cNvSpPr>
            <p:nvPr/>
          </p:nvSpPr>
          <p:spPr bwMode="auto">
            <a:xfrm>
              <a:off x="1532616" y="1045822"/>
              <a:ext cx="384628" cy="384628"/>
            </a:xfrm>
            <a:custGeom>
              <a:avLst/>
              <a:gdLst>
                <a:gd name="T0" fmla="*/ 450 w 1085"/>
                <a:gd name="T1" fmla="*/ 915 h 1085"/>
                <a:gd name="T2" fmla="*/ 469 w 1085"/>
                <a:gd name="T3" fmla="*/ 1066 h 1085"/>
                <a:gd name="T4" fmla="*/ 491 w 1085"/>
                <a:gd name="T5" fmla="*/ 1085 h 1085"/>
                <a:gd name="T6" fmla="*/ 594 w 1085"/>
                <a:gd name="T7" fmla="*/ 1085 h 1085"/>
                <a:gd name="T8" fmla="*/ 616 w 1085"/>
                <a:gd name="T9" fmla="*/ 1066 h 1085"/>
                <a:gd name="T10" fmla="*/ 635 w 1085"/>
                <a:gd name="T11" fmla="*/ 915 h 1085"/>
                <a:gd name="T12" fmla="*/ 740 w 1085"/>
                <a:gd name="T13" fmla="*/ 872 h 1085"/>
                <a:gd name="T14" fmla="*/ 861 w 1085"/>
                <a:gd name="T15" fmla="*/ 965 h 1085"/>
                <a:gd name="T16" fmla="*/ 874 w 1085"/>
                <a:gd name="T17" fmla="*/ 969 h 1085"/>
                <a:gd name="T18" fmla="*/ 889 w 1085"/>
                <a:gd name="T19" fmla="*/ 963 h 1085"/>
                <a:gd name="T20" fmla="*/ 963 w 1085"/>
                <a:gd name="T21" fmla="*/ 890 h 1085"/>
                <a:gd name="T22" fmla="*/ 964 w 1085"/>
                <a:gd name="T23" fmla="*/ 861 h 1085"/>
                <a:gd name="T24" fmla="*/ 871 w 1085"/>
                <a:gd name="T25" fmla="*/ 740 h 1085"/>
                <a:gd name="T26" fmla="*/ 915 w 1085"/>
                <a:gd name="T27" fmla="*/ 636 h 1085"/>
                <a:gd name="T28" fmla="*/ 1066 w 1085"/>
                <a:gd name="T29" fmla="*/ 616 h 1085"/>
                <a:gd name="T30" fmla="*/ 1085 w 1085"/>
                <a:gd name="T31" fmla="*/ 594 h 1085"/>
                <a:gd name="T32" fmla="*/ 1085 w 1085"/>
                <a:gd name="T33" fmla="*/ 491 h 1085"/>
                <a:gd name="T34" fmla="*/ 1066 w 1085"/>
                <a:gd name="T35" fmla="*/ 470 h 1085"/>
                <a:gd name="T36" fmla="*/ 915 w 1085"/>
                <a:gd name="T37" fmla="*/ 450 h 1085"/>
                <a:gd name="T38" fmla="*/ 871 w 1085"/>
                <a:gd name="T39" fmla="*/ 345 h 1085"/>
                <a:gd name="T40" fmla="*/ 964 w 1085"/>
                <a:gd name="T41" fmla="*/ 224 h 1085"/>
                <a:gd name="T42" fmla="*/ 963 w 1085"/>
                <a:gd name="T43" fmla="*/ 196 h 1085"/>
                <a:gd name="T44" fmla="*/ 889 w 1085"/>
                <a:gd name="T45" fmla="*/ 123 h 1085"/>
                <a:gd name="T46" fmla="*/ 861 w 1085"/>
                <a:gd name="T47" fmla="*/ 121 h 1085"/>
                <a:gd name="T48" fmla="*/ 740 w 1085"/>
                <a:gd name="T49" fmla="*/ 214 h 1085"/>
                <a:gd name="T50" fmla="*/ 635 w 1085"/>
                <a:gd name="T51" fmla="*/ 171 h 1085"/>
                <a:gd name="T52" fmla="*/ 616 w 1085"/>
                <a:gd name="T53" fmla="*/ 19 h 1085"/>
                <a:gd name="T54" fmla="*/ 594 w 1085"/>
                <a:gd name="T55" fmla="*/ 0 h 1085"/>
                <a:gd name="T56" fmla="*/ 491 w 1085"/>
                <a:gd name="T57" fmla="*/ 0 h 1085"/>
                <a:gd name="T58" fmla="*/ 469 w 1085"/>
                <a:gd name="T59" fmla="*/ 19 h 1085"/>
                <a:gd name="T60" fmla="*/ 450 w 1085"/>
                <a:gd name="T61" fmla="*/ 171 h 1085"/>
                <a:gd name="T62" fmla="*/ 345 w 1085"/>
                <a:gd name="T63" fmla="*/ 214 h 1085"/>
                <a:gd name="T64" fmla="*/ 224 w 1085"/>
                <a:gd name="T65" fmla="*/ 121 h 1085"/>
                <a:gd name="T66" fmla="*/ 196 w 1085"/>
                <a:gd name="T67" fmla="*/ 123 h 1085"/>
                <a:gd name="T68" fmla="*/ 123 w 1085"/>
                <a:gd name="T69" fmla="*/ 196 h 1085"/>
                <a:gd name="T70" fmla="*/ 121 w 1085"/>
                <a:gd name="T71" fmla="*/ 224 h 1085"/>
                <a:gd name="T72" fmla="*/ 214 w 1085"/>
                <a:gd name="T73" fmla="*/ 345 h 1085"/>
                <a:gd name="T74" fmla="*/ 170 w 1085"/>
                <a:gd name="T75" fmla="*/ 450 h 1085"/>
                <a:gd name="T76" fmla="*/ 19 w 1085"/>
                <a:gd name="T77" fmla="*/ 470 h 1085"/>
                <a:gd name="T78" fmla="*/ 0 w 1085"/>
                <a:gd name="T79" fmla="*/ 491 h 1085"/>
                <a:gd name="T80" fmla="*/ 0 w 1085"/>
                <a:gd name="T81" fmla="*/ 594 h 1085"/>
                <a:gd name="T82" fmla="*/ 19 w 1085"/>
                <a:gd name="T83" fmla="*/ 616 h 1085"/>
                <a:gd name="T84" fmla="*/ 170 w 1085"/>
                <a:gd name="T85" fmla="*/ 636 h 1085"/>
                <a:gd name="T86" fmla="*/ 214 w 1085"/>
                <a:gd name="T87" fmla="*/ 740 h 1085"/>
                <a:gd name="T88" fmla="*/ 121 w 1085"/>
                <a:gd name="T89" fmla="*/ 861 h 1085"/>
                <a:gd name="T90" fmla="*/ 123 w 1085"/>
                <a:gd name="T91" fmla="*/ 890 h 1085"/>
                <a:gd name="T92" fmla="*/ 196 w 1085"/>
                <a:gd name="T93" fmla="*/ 963 h 1085"/>
                <a:gd name="T94" fmla="*/ 211 w 1085"/>
                <a:gd name="T95" fmla="*/ 969 h 1085"/>
                <a:gd name="T96" fmla="*/ 224 w 1085"/>
                <a:gd name="T97" fmla="*/ 964 h 1085"/>
                <a:gd name="T98" fmla="*/ 345 w 1085"/>
                <a:gd name="T99" fmla="*/ 872 h 1085"/>
                <a:gd name="T100" fmla="*/ 450 w 1085"/>
                <a:gd name="T101" fmla="*/ 915 h 1085"/>
                <a:gd name="T102" fmla="*/ 426 w 1085"/>
                <a:gd name="T103" fmla="*/ 427 h 1085"/>
                <a:gd name="T104" fmla="*/ 543 w 1085"/>
                <a:gd name="T105" fmla="*/ 379 h 1085"/>
                <a:gd name="T106" fmla="*/ 659 w 1085"/>
                <a:gd name="T107" fmla="*/ 427 h 1085"/>
                <a:gd name="T108" fmla="*/ 707 w 1085"/>
                <a:gd name="T109" fmla="*/ 543 h 1085"/>
                <a:gd name="T110" fmla="*/ 659 w 1085"/>
                <a:gd name="T111" fmla="*/ 659 h 1085"/>
                <a:gd name="T112" fmla="*/ 543 w 1085"/>
                <a:gd name="T113" fmla="*/ 707 h 1085"/>
                <a:gd name="T114" fmla="*/ 426 w 1085"/>
                <a:gd name="T115" fmla="*/ 659 h 1085"/>
                <a:gd name="T116" fmla="*/ 378 w 1085"/>
                <a:gd name="T117" fmla="*/ 543 h 1085"/>
                <a:gd name="T118" fmla="*/ 426 w 1085"/>
                <a:gd name="T119" fmla="*/ 427 h 1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85" h="1085">
                  <a:moveTo>
                    <a:pt x="450" y="915"/>
                  </a:moveTo>
                  <a:cubicBezTo>
                    <a:pt x="469" y="1066"/>
                    <a:pt x="469" y="1066"/>
                    <a:pt x="469" y="1066"/>
                  </a:cubicBezTo>
                  <a:cubicBezTo>
                    <a:pt x="471" y="1077"/>
                    <a:pt x="480" y="1085"/>
                    <a:pt x="491" y="1085"/>
                  </a:cubicBezTo>
                  <a:cubicBezTo>
                    <a:pt x="594" y="1085"/>
                    <a:pt x="594" y="1085"/>
                    <a:pt x="594" y="1085"/>
                  </a:cubicBezTo>
                  <a:cubicBezTo>
                    <a:pt x="605" y="1085"/>
                    <a:pt x="614" y="1077"/>
                    <a:pt x="616" y="1066"/>
                  </a:cubicBezTo>
                  <a:cubicBezTo>
                    <a:pt x="635" y="915"/>
                    <a:pt x="635" y="915"/>
                    <a:pt x="635" y="915"/>
                  </a:cubicBezTo>
                  <a:cubicBezTo>
                    <a:pt x="672" y="906"/>
                    <a:pt x="707" y="891"/>
                    <a:pt x="740" y="872"/>
                  </a:cubicBezTo>
                  <a:cubicBezTo>
                    <a:pt x="861" y="965"/>
                    <a:pt x="861" y="965"/>
                    <a:pt x="861" y="965"/>
                  </a:cubicBezTo>
                  <a:cubicBezTo>
                    <a:pt x="865" y="968"/>
                    <a:pt x="870" y="969"/>
                    <a:pt x="874" y="969"/>
                  </a:cubicBezTo>
                  <a:cubicBezTo>
                    <a:pt x="880" y="969"/>
                    <a:pt x="885" y="967"/>
                    <a:pt x="889" y="963"/>
                  </a:cubicBezTo>
                  <a:cubicBezTo>
                    <a:pt x="963" y="890"/>
                    <a:pt x="963" y="890"/>
                    <a:pt x="963" y="890"/>
                  </a:cubicBezTo>
                  <a:cubicBezTo>
                    <a:pt x="970" y="882"/>
                    <a:pt x="971" y="870"/>
                    <a:pt x="964" y="861"/>
                  </a:cubicBezTo>
                  <a:cubicBezTo>
                    <a:pt x="871" y="740"/>
                    <a:pt x="871" y="740"/>
                    <a:pt x="871" y="740"/>
                  </a:cubicBezTo>
                  <a:cubicBezTo>
                    <a:pt x="891" y="707"/>
                    <a:pt x="906" y="672"/>
                    <a:pt x="915" y="636"/>
                  </a:cubicBezTo>
                  <a:cubicBezTo>
                    <a:pt x="1066" y="616"/>
                    <a:pt x="1066" y="616"/>
                    <a:pt x="1066" y="616"/>
                  </a:cubicBezTo>
                  <a:cubicBezTo>
                    <a:pt x="1077" y="614"/>
                    <a:pt x="1085" y="605"/>
                    <a:pt x="1085" y="594"/>
                  </a:cubicBezTo>
                  <a:cubicBezTo>
                    <a:pt x="1085" y="491"/>
                    <a:pt x="1085" y="491"/>
                    <a:pt x="1085" y="491"/>
                  </a:cubicBezTo>
                  <a:cubicBezTo>
                    <a:pt x="1085" y="480"/>
                    <a:pt x="1077" y="471"/>
                    <a:pt x="1066" y="470"/>
                  </a:cubicBezTo>
                  <a:cubicBezTo>
                    <a:pt x="915" y="450"/>
                    <a:pt x="915" y="450"/>
                    <a:pt x="915" y="450"/>
                  </a:cubicBezTo>
                  <a:cubicBezTo>
                    <a:pt x="906" y="414"/>
                    <a:pt x="891" y="378"/>
                    <a:pt x="871" y="345"/>
                  </a:cubicBezTo>
                  <a:cubicBezTo>
                    <a:pt x="964" y="224"/>
                    <a:pt x="964" y="224"/>
                    <a:pt x="964" y="224"/>
                  </a:cubicBezTo>
                  <a:cubicBezTo>
                    <a:pt x="971" y="216"/>
                    <a:pt x="970" y="204"/>
                    <a:pt x="963" y="196"/>
                  </a:cubicBezTo>
                  <a:cubicBezTo>
                    <a:pt x="889" y="123"/>
                    <a:pt x="889" y="123"/>
                    <a:pt x="889" y="123"/>
                  </a:cubicBezTo>
                  <a:cubicBezTo>
                    <a:pt x="882" y="115"/>
                    <a:pt x="870" y="114"/>
                    <a:pt x="861" y="121"/>
                  </a:cubicBezTo>
                  <a:cubicBezTo>
                    <a:pt x="740" y="214"/>
                    <a:pt x="740" y="214"/>
                    <a:pt x="740" y="214"/>
                  </a:cubicBezTo>
                  <a:cubicBezTo>
                    <a:pt x="707" y="194"/>
                    <a:pt x="672" y="180"/>
                    <a:pt x="635" y="171"/>
                  </a:cubicBezTo>
                  <a:cubicBezTo>
                    <a:pt x="616" y="19"/>
                    <a:pt x="616" y="19"/>
                    <a:pt x="616" y="19"/>
                  </a:cubicBezTo>
                  <a:cubicBezTo>
                    <a:pt x="614" y="9"/>
                    <a:pt x="605" y="0"/>
                    <a:pt x="594" y="0"/>
                  </a:cubicBezTo>
                  <a:cubicBezTo>
                    <a:pt x="491" y="0"/>
                    <a:pt x="491" y="0"/>
                    <a:pt x="491" y="0"/>
                  </a:cubicBezTo>
                  <a:cubicBezTo>
                    <a:pt x="480" y="0"/>
                    <a:pt x="471" y="9"/>
                    <a:pt x="469" y="19"/>
                  </a:cubicBezTo>
                  <a:cubicBezTo>
                    <a:pt x="450" y="171"/>
                    <a:pt x="450" y="171"/>
                    <a:pt x="450" y="171"/>
                  </a:cubicBezTo>
                  <a:cubicBezTo>
                    <a:pt x="413" y="180"/>
                    <a:pt x="378" y="194"/>
                    <a:pt x="345" y="214"/>
                  </a:cubicBezTo>
                  <a:cubicBezTo>
                    <a:pt x="224" y="121"/>
                    <a:pt x="224" y="121"/>
                    <a:pt x="224" y="121"/>
                  </a:cubicBezTo>
                  <a:cubicBezTo>
                    <a:pt x="216" y="114"/>
                    <a:pt x="203" y="115"/>
                    <a:pt x="196" y="123"/>
                  </a:cubicBezTo>
                  <a:cubicBezTo>
                    <a:pt x="123" y="196"/>
                    <a:pt x="123" y="196"/>
                    <a:pt x="123" y="196"/>
                  </a:cubicBezTo>
                  <a:cubicBezTo>
                    <a:pt x="115" y="204"/>
                    <a:pt x="114" y="216"/>
                    <a:pt x="121" y="224"/>
                  </a:cubicBezTo>
                  <a:cubicBezTo>
                    <a:pt x="214" y="345"/>
                    <a:pt x="214" y="345"/>
                    <a:pt x="214" y="345"/>
                  </a:cubicBezTo>
                  <a:cubicBezTo>
                    <a:pt x="194" y="378"/>
                    <a:pt x="179" y="413"/>
                    <a:pt x="170" y="450"/>
                  </a:cubicBezTo>
                  <a:cubicBezTo>
                    <a:pt x="19" y="470"/>
                    <a:pt x="19" y="470"/>
                    <a:pt x="19" y="470"/>
                  </a:cubicBezTo>
                  <a:cubicBezTo>
                    <a:pt x="8" y="471"/>
                    <a:pt x="0" y="480"/>
                    <a:pt x="0" y="491"/>
                  </a:cubicBezTo>
                  <a:cubicBezTo>
                    <a:pt x="0" y="594"/>
                    <a:pt x="0" y="594"/>
                    <a:pt x="0" y="594"/>
                  </a:cubicBezTo>
                  <a:cubicBezTo>
                    <a:pt x="0" y="605"/>
                    <a:pt x="8" y="614"/>
                    <a:pt x="19" y="616"/>
                  </a:cubicBezTo>
                  <a:cubicBezTo>
                    <a:pt x="170" y="636"/>
                    <a:pt x="170" y="636"/>
                    <a:pt x="170" y="636"/>
                  </a:cubicBezTo>
                  <a:cubicBezTo>
                    <a:pt x="179" y="672"/>
                    <a:pt x="194" y="707"/>
                    <a:pt x="214" y="740"/>
                  </a:cubicBezTo>
                  <a:cubicBezTo>
                    <a:pt x="121" y="861"/>
                    <a:pt x="121" y="861"/>
                    <a:pt x="121" y="861"/>
                  </a:cubicBezTo>
                  <a:cubicBezTo>
                    <a:pt x="114" y="870"/>
                    <a:pt x="115" y="882"/>
                    <a:pt x="123" y="890"/>
                  </a:cubicBezTo>
                  <a:cubicBezTo>
                    <a:pt x="196" y="963"/>
                    <a:pt x="196" y="963"/>
                    <a:pt x="196" y="963"/>
                  </a:cubicBezTo>
                  <a:cubicBezTo>
                    <a:pt x="200" y="967"/>
                    <a:pt x="205" y="969"/>
                    <a:pt x="211" y="969"/>
                  </a:cubicBezTo>
                  <a:cubicBezTo>
                    <a:pt x="216" y="969"/>
                    <a:pt x="220" y="968"/>
                    <a:pt x="224" y="964"/>
                  </a:cubicBezTo>
                  <a:cubicBezTo>
                    <a:pt x="345" y="872"/>
                    <a:pt x="345" y="872"/>
                    <a:pt x="345" y="872"/>
                  </a:cubicBezTo>
                  <a:cubicBezTo>
                    <a:pt x="378" y="891"/>
                    <a:pt x="413" y="906"/>
                    <a:pt x="450" y="915"/>
                  </a:cubicBezTo>
                  <a:close/>
                  <a:moveTo>
                    <a:pt x="426" y="427"/>
                  </a:moveTo>
                  <a:cubicBezTo>
                    <a:pt x="459" y="395"/>
                    <a:pt x="500" y="379"/>
                    <a:pt x="543" y="379"/>
                  </a:cubicBezTo>
                  <a:cubicBezTo>
                    <a:pt x="585" y="379"/>
                    <a:pt x="626" y="395"/>
                    <a:pt x="659" y="427"/>
                  </a:cubicBezTo>
                  <a:cubicBezTo>
                    <a:pt x="691" y="459"/>
                    <a:pt x="707" y="501"/>
                    <a:pt x="707" y="543"/>
                  </a:cubicBezTo>
                  <a:cubicBezTo>
                    <a:pt x="707" y="585"/>
                    <a:pt x="691" y="627"/>
                    <a:pt x="659" y="659"/>
                  </a:cubicBezTo>
                  <a:cubicBezTo>
                    <a:pt x="627" y="691"/>
                    <a:pt x="585" y="707"/>
                    <a:pt x="543" y="707"/>
                  </a:cubicBezTo>
                  <a:cubicBezTo>
                    <a:pt x="500" y="707"/>
                    <a:pt x="459" y="691"/>
                    <a:pt x="426" y="659"/>
                  </a:cubicBezTo>
                  <a:cubicBezTo>
                    <a:pt x="394" y="627"/>
                    <a:pt x="378" y="585"/>
                    <a:pt x="378" y="543"/>
                  </a:cubicBezTo>
                  <a:cubicBezTo>
                    <a:pt x="378" y="501"/>
                    <a:pt x="394" y="459"/>
                    <a:pt x="426" y="4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99" name="Group 98">
            <a:extLst>
              <a:ext uri="{FF2B5EF4-FFF2-40B4-BE49-F238E27FC236}">
                <a16:creationId xmlns:a16="http://schemas.microsoft.com/office/drawing/2014/main" id="{EB31940C-A310-4A51-B9C6-B141CCF7CCC0}"/>
              </a:ext>
            </a:extLst>
          </p:cNvPr>
          <p:cNvGrpSpPr/>
          <p:nvPr/>
        </p:nvGrpSpPr>
        <p:grpSpPr>
          <a:xfrm flipH="1">
            <a:off x="1808738" y="5566679"/>
            <a:ext cx="632196" cy="507387"/>
            <a:chOff x="574502" y="1442310"/>
            <a:chExt cx="801479" cy="643250"/>
          </a:xfrm>
          <a:solidFill>
            <a:schemeClr val="bg1"/>
          </a:solidFill>
        </p:grpSpPr>
        <p:sp>
          <p:nvSpPr>
            <p:cNvPr id="100" name="Freeform 64">
              <a:extLst>
                <a:ext uri="{FF2B5EF4-FFF2-40B4-BE49-F238E27FC236}">
                  <a16:creationId xmlns:a16="http://schemas.microsoft.com/office/drawing/2014/main" id="{93DE956E-39FE-42FC-BDCB-A9FE2EDB7F53}"/>
                </a:ext>
              </a:extLst>
            </p:cNvPr>
            <p:cNvSpPr>
              <a:spLocks/>
            </p:cNvSpPr>
            <p:nvPr/>
          </p:nvSpPr>
          <p:spPr bwMode="auto">
            <a:xfrm>
              <a:off x="574502" y="1951980"/>
              <a:ext cx="417437" cy="133580"/>
            </a:xfrm>
            <a:custGeom>
              <a:avLst/>
              <a:gdLst>
                <a:gd name="T0" fmla="*/ 207 w 222"/>
                <a:gd name="T1" fmla="*/ 15 h 71"/>
                <a:gd name="T2" fmla="*/ 192 w 222"/>
                <a:gd name="T3" fmla="*/ 0 h 71"/>
                <a:gd name="T4" fmla="*/ 30 w 222"/>
                <a:gd name="T5" fmla="*/ 0 h 71"/>
                <a:gd name="T6" fmla="*/ 14 w 222"/>
                <a:gd name="T7" fmla="*/ 15 h 71"/>
                <a:gd name="T8" fmla="*/ 0 w 222"/>
                <a:gd name="T9" fmla="*/ 31 h 71"/>
                <a:gd name="T10" fmla="*/ 1 w 222"/>
                <a:gd name="T11" fmla="*/ 71 h 71"/>
                <a:gd name="T12" fmla="*/ 222 w 222"/>
                <a:gd name="T13" fmla="*/ 71 h 71"/>
                <a:gd name="T14" fmla="*/ 222 w 222"/>
                <a:gd name="T15" fmla="*/ 30 h 71"/>
                <a:gd name="T16" fmla="*/ 207 w 222"/>
                <a:gd name="T17" fmla="*/ 1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2" h="71">
                  <a:moveTo>
                    <a:pt x="207" y="15"/>
                  </a:moveTo>
                  <a:cubicBezTo>
                    <a:pt x="207" y="14"/>
                    <a:pt x="207" y="0"/>
                    <a:pt x="192" y="0"/>
                  </a:cubicBezTo>
                  <a:cubicBezTo>
                    <a:pt x="191" y="0"/>
                    <a:pt x="34" y="0"/>
                    <a:pt x="30" y="0"/>
                  </a:cubicBezTo>
                  <a:cubicBezTo>
                    <a:pt x="28" y="0"/>
                    <a:pt x="13" y="2"/>
                    <a:pt x="14" y="15"/>
                  </a:cubicBezTo>
                  <a:cubicBezTo>
                    <a:pt x="13" y="15"/>
                    <a:pt x="0" y="18"/>
                    <a:pt x="0" y="31"/>
                  </a:cubicBezTo>
                  <a:cubicBezTo>
                    <a:pt x="0" y="45"/>
                    <a:pt x="1" y="70"/>
                    <a:pt x="1" y="71"/>
                  </a:cubicBezTo>
                  <a:cubicBezTo>
                    <a:pt x="2" y="71"/>
                    <a:pt x="221" y="71"/>
                    <a:pt x="222" y="71"/>
                  </a:cubicBezTo>
                  <a:cubicBezTo>
                    <a:pt x="222" y="70"/>
                    <a:pt x="222" y="43"/>
                    <a:pt x="222" y="30"/>
                  </a:cubicBezTo>
                  <a:cubicBezTo>
                    <a:pt x="222" y="20"/>
                    <a:pt x="217" y="16"/>
                    <a:pt x="20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5">
              <a:extLst>
                <a:ext uri="{FF2B5EF4-FFF2-40B4-BE49-F238E27FC236}">
                  <a16:creationId xmlns:a16="http://schemas.microsoft.com/office/drawing/2014/main" id="{2326E749-EE1E-47E7-B445-798BF125D2AA}"/>
                </a:ext>
              </a:extLst>
            </p:cNvPr>
            <p:cNvSpPr>
              <a:spLocks noEditPoints="1"/>
            </p:cNvSpPr>
            <p:nvPr/>
          </p:nvSpPr>
          <p:spPr bwMode="auto">
            <a:xfrm>
              <a:off x="716033" y="1442310"/>
              <a:ext cx="659948" cy="508080"/>
            </a:xfrm>
            <a:custGeom>
              <a:avLst/>
              <a:gdLst>
                <a:gd name="T0" fmla="*/ 336 w 351"/>
                <a:gd name="T1" fmla="*/ 224 h 270"/>
                <a:gd name="T2" fmla="*/ 325 w 351"/>
                <a:gd name="T3" fmla="*/ 218 h 270"/>
                <a:gd name="T4" fmla="*/ 283 w 351"/>
                <a:gd name="T5" fmla="*/ 191 h 270"/>
                <a:gd name="T6" fmla="*/ 179 w 351"/>
                <a:gd name="T7" fmla="*/ 130 h 270"/>
                <a:gd name="T8" fmla="*/ 136 w 351"/>
                <a:gd name="T9" fmla="*/ 105 h 270"/>
                <a:gd name="T10" fmla="*/ 143 w 351"/>
                <a:gd name="T11" fmla="*/ 90 h 270"/>
                <a:gd name="T12" fmla="*/ 140 w 351"/>
                <a:gd name="T13" fmla="*/ 85 h 270"/>
                <a:gd name="T14" fmla="*/ 141 w 351"/>
                <a:gd name="T15" fmla="*/ 75 h 270"/>
                <a:gd name="T16" fmla="*/ 146 w 351"/>
                <a:gd name="T17" fmla="*/ 73 h 270"/>
                <a:gd name="T18" fmla="*/ 152 w 351"/>
                <a:gd name="T19" fmla="*/ 71 h 270"/>
                <a:gd name="T20" fmla="*/ 163 w 351"/>
                <a:gd name="T21" fmla="*/ 51 h 270"/>
                <a:gd name="T22" fmla="*/ 161 w 351"/>
                <a:gd name="T23" fmla="*/ 43 h 270"/>
                <a:gd name="T24" fmla="*/ 147 w 351"/>
                <a:gd name="T25" fmla="*/ 26 h 270"/>
                <a:gd name="T26" fmla="*/ 110 w 351"/>
                <a:gd name="T27" fmla="*/ 4 h 270"/>
                <a:gd name="T28" fmla="*/ 93 w 351"/>
                <a:gd name="T29" fmla="*/ 0 h 270"/>
                <a:gd name="T30" fmla="*/ 88 w 351"/>
                <a:gd name="T31" fmla="*/ 2 h 270"/>
                <a:gd name="T32" fmla="*/ 74 w 351"/>
                <a:gd name="T33" fmla="*/ 8 h 270"/>
                <a:gd name="T34" fmla="*/ 75 w 351"/>
                <a:gd name="T35" fmla="*/ 23 h 270"/>
                <a:gd name="T36" fmla="*/ 75 w 351"/>
                <a:gd name="T37" fmla="*/ 30 h 270"/>
                <a:gd name="T38" fmla="*/ 69 w 351"/>
                <a:gd name="T39" fmla="*/ 37 h 270"/>
                <a:gd name="T40" fmla="*/ 60 w 351"/>
                <a:gd name="T41" fmla="*/ 36 h 270"/>
                <a:gd name="T42" fmla="*/ 53 w 351"/>
                <a:gd name="T43" fmla="*/ 42 h 270"/>
                <a:gd name="T44" fmla="*/ 27 w 351"/>
                <a:gd name="T45" fmla="*/ 83 h 270"/>
                <a:gd name="T46" fmla="*/ 25 w 351"/>
                <a:gd name="T47" fmla="*/ 95 h 270"/>
                <a:gd name="T48" fmla="*/ 29 w 351"/>
                <a:gd name="T49" fmla="*/ 100 h 270"/>
                <a:gd name="T50" fmla="*/ 23 w 351"/>
                <a:gd name="T51" fmla="*/ 109 h 270"/>
                <a:gd name="T52" fmla="*/ 20 w 351"/>
                <a:gd name="T53" fmla="*/ 110 h 270"/>
                <a:gd name="T54" fmla="*/ 16 w 351"/>
                <a:gd name="T55" fmla="*/ 111 h 270"/>
                <a:gd name="T56" fmla="*/ 4 w 351"/>
                <a:gd name="T57" fmla="*/ 131 h 270"/>
                <a:gd name="T58" fmla="*/ 6 w 351"/>
                <a:gd name="T59" fmla="*/ 138 h 270"/>
                <a:gd name="T60" fmla="*/ 23 w 351"/>
                <a:gd name="T61" fmla="*/ 158 h 270"/>
                <a:gd name="T62" fmla="*/ 60 w 351"/>
                <a:gd name="T63" fmla="*/ 179 h 270"/>
                <a:gd name="T64" fmla="*/ 79 w 351"/>
                <a:gd name="T65" fmla="*/ 180 h 270"/>
                <a:gd name="T66" fmla="*/ 95 w 351"/>
                <a:gd name="T67" fmla="*/ 165 h 270"/>
                <a:gd name="T68" fmla="*/ 92 w 351"/>
                <a:gd name="T69" fmla="*/ 159 h 270"/>
                <a:gd name="T70" fmla="*/ 92 w 351"/>
                <a:gd name="T71" fmla="*/ 152 h 270"/>
                <a:gd name="T72" fmla="*/ 99 w 351"/>
                <a:gd name="T73" fmla="*/ 145 h 270"/>
                <a:gd name="T74" fmla="*/ 108 w 351"/>
                <a:gd name="T75" fmla="*/ 146 h 270"/>
                <a:gd name="T76" fmla="*/ 119 w 351"/>
                <a:gd name="T77" fmla="*/ 133 h 270"/>
                <a:gd name="T78" fmla="*/ 170 w 351"/>
                <a:gd name="T79" fmla="*/ 169 h 270"/>
                <a:gd name="T80" fmla="*/ 289 w 351"/>
                <a:gd name="T81" fmla="*/ 248 h 270"/>
                <a:gd name="T82" fmla="*/ 316 w 351"/>
                <a:gd name="T83" fmla="*/ 266 h 270"/>
                <a:gd name="T84" fmla="*/ 319 w 351"/>
                <a:gd name="T85" fmla="*/ 268 h 270"/>
                <a:gd name="T86" fmla="*/ 324 w 351"/>
                <a:gd name="T87" fmla="*/ 269 h 270"/>
                <a:gd name="T88" fmla="*/ 350 w 351"/>
                <a:gd name="T89" fmla="*/ 246 h 270"/>
                <a:gd name="T90" fmla="*/ 145 w 351"/>
                <a:gd name="T91" fmla="*/ 68 h 270"/>
                <a:gd name="T92" fmla="*/ 145 w 351"/>
                <a:gd name="T93" fmla="*/ 68 h 270"/>
                <a:gd name="T94" fmla="*/ 145 w 351"/>
                <a:gd name="T95" fmla="*/ 68 h 270"/>
                <a:gd name="T96" fmla="*/ 145 w 351"/>
                <a:gd name="T97" fmla="*/ 6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1" h="270">
                  <a:moveTo>
                    <a:pt x="343" y="229"/>
                  </a:moveTo>
                  <a:cubicBezTo>
                    <a:pt x="341" y="227"/>
                    <a:pt x="339" y="226"/>
                    <a:pt x="336" y="224"/>
                  </a:cubicBezTo>
                  <a:cubicBezTo>
                    <a:pt x="335" y="223"/>
                    <a:pt x="333" y="222"/>
                    <a:pt x="331" y="221"/>
                  </a:cubicBezTo>
                  <a:cubicBezTo>
                    <a:pt x="329" y="220"/>
                    <a:pt x="327" y="219"/>
                    <a:pt x="325" y="218"/>
                  </a:cubicBezTo>
                  <a:cubicBezTo>
                    <a:pt x="318" y="213"/>
                    <a:pt x="311" y="209"/>
                    <a:pt x="304" y="204"/>
                  </a:cubicBezTo>
                  <a:cubicBezTo>
                    <a:pt x="297" y="200"/>
                    <a:pt x="290" y="195"/>
                    <a:pt x="283" y="191"/>
                  </a:cubicBezTo>
                  <a:cubicBezTo>
                    <a:pt x="256" y="174"/>
                    <a:pt x="234" y="160"/>
                    <a:pt x="210" y="147"/>
                  </a:cubicBezTo>
                  <a:cubicBezTo>
                    <a:pt x="200" y="141"/>
                    <a:pt x="190" y="135"/>
                    <a:pt x="179" y="130"/>
                  </a:cubicBezTo>
                  <a:cubicBezTo>
                    <a:pt x="173" y="126"/>
                    <a:pt x="166" y="122"/>
                    <a:pt x="159" y="118"/>
                  </a:cubicBezTo>
                  <a:cubicBezTo>
                    <a:pt x="151" y="114"/>
                    <a:pt x="143" y="109"/>
                    <a:pt x="136" y="105"/>
                  </a:cubicBezTo>
                  <a:cubicBezTo>
                    <a:pt x="139" y="102"/>
                    <a:pt x="140" y="99"/>
                    <a:pt x="141" y="99"/>
                  </a:cubicBezTo>
                  <a:cubicBezTo>
                    <a:pt x="141" y="98"/>
                    <a:pt x="145" y="93"/>
                    <a:pt x="143" y="90"/>
                  </a:cubicBezTo>
                  <a:cubicBezTo>
                    <a:pt x="143" y="89"/>
                    <a:pt x="143" y="88"/>
                    <a:pt x="142" y="88"/>
                  </a:cubicBezTo>
                  <a:cubicBezTo>
                    <a:pt x="141" y="87"/>
                    <a:pt x="141" y="86"/>
                    <a:pt x="140" y="85"/>
                  </a:cubicBezTo>
                  <a:cubicBezTo>
                    <a:pt x="139" y="84"/>
                    <a:pt x="139" y="83"/>
                    <a:pt x="138" y="82"/>
                  </a:cubicBezTo>
                  <a:cubicBezTo>
                    <a:pt x="137" y="79"/>
                    <a:pt x="138" y="76"/>
                    <a:pt x="141" y="75"/>
                  </a:cubicBezTo>
                  <a:cubicBezTo>
                    <a:pt x="142" y="74"/>
                    <a:pt x="143" y="74"/>
                    <a:pt x="144" y="74"/>
                  </a:cubicBezTo>
                  <a:cubicBezTo>
                    <a:pt x="145" y="73"/>
                    <a:pt x="145" y="73"/>
                    <a:pt x="146" y="73"/>
                  </a:cubicBezTo>
                  <a:cubicBezTo>
                    <a:pt x="147" y="72"/>
                    <a:pt x="148" y="71"/>
                    <a:pt x="149" y="71"/>
                  </a:cubicBezTo>
                  <a:cubicBezTo>
                    <a:pt x="150" y="71"/>
                    <a:pt x="151" y="71"/>
                    <a:pt x="152" y="71"/>
                  </a:cubicBezTo>
                  <a:cubicBezTo>
                    <a:pt x="155" y="71"/>
                    <a:pt x="157" y="70"/>
                    <a:pt x="159" y="68"/>
                  </a:cubicBezTo>
                  <a:cubicBezTo>
                    <a:pt x="165" y="65"/>
                    <a:pt x="167" y="57"/>
                    <a:pt x="163" y="51"/>
                  </a:cubicBezTo>
                  <a:cubicBezTo>
                    <a:pt x="162" y="50"/>
                    <a:pt x="162" y="49"/>
                    <a:pt x="162" y="49"/>
                  </a:cubicBezTo>
                  <a:cubicBezTo>
                    <a:pt x="163" y="47"/>
                    <a:pt x="162" y="45"/>
                    <a:pt x="161" y="43"/>
                  </a:cubicBezTo>
                  <a:cubicBezTo>
                    <a:pt x="161" y="43"/>
                    <a:pt x="161" y="43"/>
                    <a:pt x="161" y="42"/>
                  </a:cubicBezTo>
                  <a:cubicBezTo>
                    <a:pt x="157" y="36"/>
                    <a:pt x="152" y="31"/>
                    <a:pt x="147" y="26"/>
                  </a:cubicBezTo>
                  <a:cubicBezTo>
                    <a:pt x="141" y="22"/>
                    <a:pt x="135" y="17"/>
                    <a:pt x="129" y="13"/>
                  </a:cubicBezTo>
                  <a:cubicBezTo>
                    <a:pt x="123" y="9"/>
                    <a:pt x="117" y="6"/>
                    <a:pt x="110" y="4"/>
                  </a:cubicBezTo>
                  <a:cubicBezTo>
                    <a:pt x="107" y="3"/>
                    <a:pt x="104" y="2"/>
                    <a:pt x="101" y="1"/>
                  </a:cubicBezTo>
                  <a:cubicBezTo>
                    <a:pt x="99" y="0"/>
                    <a:pt x="96" y="0"/>
                    <a:pt x="93" y="0"/>
                  </a:cubicBezTo>
                  <a:cubicBezTo>
                    <a:pt x="92" y="0"/>
                    <a:pt x="90" y="0"/>
                    <a:pt x="89" y="2"/>
                  </a:cubicBezTo>
                  <a:cubicBezTo>
                    <a:pt x="89" y="2"/>
                    <a:pt x="89" y="2"/>
                    <a:pt x="88" y="2"/>
                  </a:cubicBezTo>
                  <a:cubicBezTo>
                    <a:pt x="87" y="2"/>
                    <a:pt x="86" y="2"/>
                    <a:pt x="85" y="2"/>
                  </a:cubicBezTo>
                  <a:cubicBezTo>
                    <a:pt x="80" y="2"/>
                    <a:pt x="77" y="4"/>
                    <a:pt x="74" y="8"/>
                  </a:cubicBezTo>
                  <a:cubicBezTo>
                    <a:pt x="72" y="12"/>
                    <a:pt x="72" y="16"/>
                    <a:pt x="73" y="20"/>
                  </a:cubicBezTo>
                  <a:cubicBezTo>
                    <a:pt x="74" y="21"/>
                    <a:pt x="74" y="22"/>
                    <a:pt x="75" y="23"/>
                  </a:cubicBezTo>
                  <a:cubicBezTo>
                    <a:pt x="75" y="24"/>
                    <a:pt x="74" y="25"/>
                    <a:pt x="74" y="26"/>
                  </a:cubicBezTo>
                  <a:cubicBezTo>
                    <a:pt x="74" y="27"/>
                    <a:pt x="75" y="29"/>
                    <a:pt x="75" y="30"/>
                  </a:cubicBezTo>
                  <a:cubicBezTo>
                    <a:pt x="76" y="32"/>
                    <a:pt x="75" y="34"/>
                    <a:pt x="73" y="36"/>
                  </a:cubicBezTo>
                  <a:cubicBezTo>
                    <a:pt x="72" y="36"/>
                    <a:pt x="70" y="37"/>
                    <a:pt x="69" y="37"/>
                  </a:cubicBezTo>
                  <a:cubicBezTo>
                    <a:pt x="68" y="37"/>
                    <a:pt x="66" y="37"/>
                    <a:pt x="65" y="36"/>
                  </a:cubicBezTo>
                  <a:cubicBezTo>
                    <a:pt x="63" y="36"/>
                    <a:pt x="62" y="36"/>
                    <a:pt x="60" y="36"/>
                  </a:cubicBezTo>
                  <a:cubicBezTo>
                    <a:pt x="59" y="36"/>
                    <a:pt x="58" y="36"/>
                    <a:pt x="58" y="36"/>
                  </a:cubicBezTo>
                  <a:cubicBezTo>
                    <a:pt x="56" y="37"/>
                    <a:pt x="54" y="42"/>
                    <a:pt x="53" y="42"/>
                  </a:cubicBezTo>
                  <a:cubicBezTo>
                    <a:pt x="50" y="46"/>
                    <a:pt x="48" y="50"/>
                    <a:pt x="45" y="54"/>
                  </a:cubicBezTo>
                  <a:cubicBezTo>
                    <a:pt x="39" y="64"/>
                    <a:pt x="33" y="73"/>
                    <a:pt x="27" y="83"/>
                  </a:cubicBezTo>
                  <a:cubicBezTo>
                    <a:pt x="27" y="84"/>
                    <a:pt x="22" y="89"/>
                    <a:pt x="24" y="92"/>
                  </a:cubicBezTo>
                  <a:cubicBezTo>
                    <a:pt x="24" y="93"/>
                    <a:pt x="25" y="94"/>
                    <a:pt x="25" y="95"/>
                  </a:cubicBezTo>
                  <a:cubicBezTo>
                    <a:pt x="26" y="96"/>
                    <a:pt x="27" y="97"/>
                    <a:pt x="27" y="98"/>
                  </a:cubicBezTo>
                  <a:cubicBezTo>
                    <a:pt x="28" y="98"/>
                    <a:pt x="28" y="99"/>
                    <a:pt x="29" y="100"/>
                  </a:cubicBezTo>
                  <a:cubicBezTo>
                    <a:pt x="30" y="103"/>
                    <a:pt x="29" y="106"/>
                    <a:pt x="27" y="107"/>
                  </a:cubicBezTo>
                  <a:cubicBezTo>
                    <a:pt x="26" y="108"/>
                    <a:pt x="24" y="108"/>
                    <a:pt x="23" y="109"/>
                  </a:cubicBezTo>
                  <a:cubicBezTo>
                    <a:pt x="23" y="109"/>
                    <a:pt x="22" y="109"/>
                    <a:pt x="21" y="109"/>
                  </a:cubicBezTo>
                  <a:cubicBezTo>
                    <a:pt x="21" y="109"/>
                    <a:pt x="21" y="109"/>
                    <a:pt x="20" y="110"/>
                  </a:cubicBezTo>
                  <a:cubicBezTo>
                    <a:pt x="19" y="111"/>
                    <a:pt x="18" y="112"/>
                    <a:pt x="16" y="111"/>
                  </a:cubicBezTo>
                  <a:cubicBezTo>
                    <a:pt x="16" y="111"/>
                    <a:pt x="16" y="111"/>
                    <a:pt x="16" y="111"/>
                  </a:cubicBezTo>
                  <a:cubicBezTo>
                    <a:pt x="13" y="111"/>
                    <a:pt x="10" y="112"/>
                    <a:pt x="8" y="113"/>
                  </a:cubicBezTo>
                  <a:cubicBezTo>
                    <a:pt x="3" y="117"/>
                    <a:pt x="0" y="125"/>
                    <a:pt x="4" y="131"/>
                  </a:cubicBezTo>
                  <a:cubicBezTo>
                    <a:pt x="5" y="132"/>
                    <a:pt x="5" y="133"/>
                    <a:pt x="6" y="133"/>
                  </a:cubicBezTo>
                  <a:cubicBezTo>
                    <a:pt x="4" y="135"/>
                    <a:pt x="5" y="137"/>
                    <a:pt x="6" y="138"/>
                  </a:cubicBezTo>
                  <a:cubicBezTo>
                    <a:pt x="6" y="139"/>
                    <a:pt x="6" y="139"/>
                    <a:pt x="7" y="140"/>
                  </a:cubicBezTo>
                  <a:cubicBezTo>
                    <a:pt x="11" y="147"/>
                    <a:pt x="17" y="152"/>
                    <a:pt x="23" y="158"/>
                  </a:cubicBezTo>
                  <a:cubicBezTo>
                    <a:pt x="28" y="162"/>
                    <a:pt x="34" y="166"/>
                    <a:pt x="40" y="169"/>
                  </a:cubicBezTo>
                  <a:cubicBezTo>
                    <a:pt x="46" y="174"/>
                    <a:pt x="53" y="177"/>
                    <a:pt x="60" y="179"/>
                  </a:cubicBezTo>
                  <a:cubicBezTo>
                    <a:pt x="64" y="181"/>
                    <a:pt x="67" y="182"/>
                    <a:pt x="71" y="182"/>
                  </a:cubicBezTo>
                  <a:cubicBezTo>
                    <a:pt x="74" y="182"/>
                    <a:pt x="77" y="182"/>
                    <a:pt x="79" y="180"/>
                  </a:cubicBezTo>
                  <a:cubicBezTo>
                    <a:pt x="80" y="180"/>
                    <a:pt x="81" y="180"/>
                    <a:pt x="82" y="180"/>
                  </a:cubicBezTo>
                  <a:cubicBezTo>
                    <a:pt x="91" y="181"/>
                    <a:pt x="97" y="172"/>
                    <a:pt x="95" y="165"/>
                  </a:cubicBezTo>
                  <a:cubicBezTo>
                    <a:pt x="94" y="163"/>
                    <a:pt x="94" y="162"/>
                    <a:pt x="93" y="161"/>
                  </a:cubicBezTo>
                  <a:cubicBezTo>
                    <a:pt x="93" y="160"/>
                    <a:pt x="92" y="159"/>
                    <a:pt x="92" y="159"/>
                  </a:cubicBezTo>
                  <a:cubicBezTo>
                    <a:pt x="93" y="158"/>
                    <a:pt x="93" y="157"/>
                    <a:pt x="94" y="156"/>
                  </a:cubicBezTo>
                  <a:cubicBezTo>
                    <a:pt x="93" y="155"/>
                    <a:pt x="93" y="154"/>
                    <a:pt x="92" y="152"/>
                  </a:cubicBezTo>
                  <a:cubicBezTo>
                    <a:pt x="91" y="149"/>
                    <a:pt x="94" y="146"/>
                    <a:pt x="96" y="146"/>
                  </a:cubicBezTo>
                  <a:cubicBezTo>
                    <a:pt x="97" y="145"/>
                    <a:pt x="98" y="145"/>
                    <a:pt x="99" y="145"/>
                  </a:cubicBezTo>
                  <a:cubicBezTo>
                    <a:pt x="101" y="145"/>
                    <a:pt x="102" y="146"/>
                    <a:pt x="104" y="146"/>
                  </a:cubicBezTo>
                  <a:cubicBezTo>
                    <a:pt x="105" y="146"/>
                    <a:pt x="107" y="146"/>
                    <a:pt x="108" y="146"/>
                  </a:cubicBezTo>
                  <a:cubicBezTo>
                    <a:pt x="111" y="146"/>
                    <a:pt x="113" y="140"/>
                    <a:pt x="114" y="140"/>
                  </a:cubicBezTo>
                  <a:cubicBezTo>
                    <a:pt x="114" y="140"/>
                    <a:pt x="116" y="137"/>
                    <a:pt x="119" y="133"/>
                  </a:cubicBezTo>
                  <a:cubicBezTo>
                    <a:pt x="125" y="137"/>
                    <a:pt x="131" y="142"/>
                    <a:pt x="138" y="146"/>
                  </a:cubicBezTo>
                  <a:cubicBezTo>
                    <a:pt x="148" y="154"/>
                    <a:pt x="159" y="161"/>
                    <a:pt x="170" y="169"/>
                  </a:cubicBezTo>
                  <a:cubicBezTo>
                    <a:pt x="208" y="196"/>
                    <a:pt x="247" y="221"/>
                    <a:pt x="280" y="242"/>
                  </a:cubicBezTo>
                  <a:cubicBezTo>
                    <a:pt x="283" y="244"/>
                    <a:pt x="286" y="246"/>
                    <a:pt x="289" y="248"/>
                  </a:cubicBezTo>
                  <a:cubicBezTo>
                    <a:pt x="296" y="253"/>
                    <a:pt x="304" y="258"/>
                    <a:pt x="312" y="264"/>
                  </a:cubicBezTo>
                  <a:cubicBezTo>
                    <a:pt x="313" y="264"/>
                    <a:pt x="314" y="265"/>
                    <a:pt x="316" y="266"/>
                  </a:cubicBezTo>
                  <a:cubicBezTo>
                    <a:pt x="316" y="266"/>
                    <a:pt x="317" y="267"/>
                    <a:pt x="318" y="267"/>
                  </a:cubicBezTo>
                  <a:cubicBezTo>
                    <a:pt x="319" y="268"/>
                    <a:pt x="319" y="268"/>
                    <a:pt x="319" y="268"/>
                  </a:cubicBezTo>
                  <a:cubicBezTo>
                    <a:pt x="320" y="268"/>
                    <a:pt x="322" y="269"/>
                    <a:pt x="324" y="269"/>
                  </a:cubicBezTo>
                  <a:cubicBezTo>
                    <a:pt x="324" y="269"/>
                    <a:pt x="324" y="269"/>
                    <a:pt x="324" y="269"/>
                  </a:cubicBezTo>
                  <a:cubicBezTo>
                    <a:pt x="328" y="270"/>
                    <a:pt x="332" y="269"/>
                    <a:pt x="336" y="267"/>
                  </a:cubicBezTo>
                  <a:cubicBezTo>
                    <a:pt x="343" y="262"/>
                    <a:pt x="348" y="255"/>
                    <a:pt x="350" y="246"/>
                  </a:cubicBezTo>
                  <a:cubicBezTo>
                    <a:pt x="351" y="239"/>
                    <a:pt x="349" y="233"/>
                    <a:pt x="343" y="229"/>
                  </a:cubicBezTo>
                  <a:close/>
                  <a:moveTo>
                    <a:pt x="145" y="68"/>
                  </a:moveTo>
                  <a:cubicBezTo>
                    <a:pt x="145" y="68"/>
                    <a:pt x="145" y="68"/>
                    <a:pt x="145" y="68"/>
                  </a:cubicBezTo>
                  <a:cubicBezTo>
                    <a:pt x="145" y="68"/>
                    <a:pt x="145" y="68"/>
                    <a:pt x="145" y="68"/>
                  </a:cubicBezTo>
                  <a:cubicBezTo>
                    <a:pt x="145" y="68"/>
                    <a:pt x="145" y="68"/>
                    <a:pt x="145" y="68"/>
                  </a:cubicBezTo>
                  <a:cubicBezTo>
                    <a:pt x="145" y="68"/>
                    <a:pt x="145" y="68"/>
                    <a:pt x="145" y="68"/>
                  </a:cubicBezTo>
                  <a:cubicBezTo>
                    <a:pt x="145" y="68"/>
                    <a:pt x="145" y="68"/>
                    <a:pt x="145" y="68"/>
                  </a:cubicBezTo>
                  <a:cubicBezTo>
                    <a:pt x="145" y="68"/>
                    <a:pt x="145" y="68"/>
                    <a:pt x="145"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4" name="TextBox 3">
            <a:extLst>
              <a:ext uri="{FF2B5EF4-FFF2-40B4-BE49-F238E27FC236}">
                <a16:creationId xmlns:a16="http://schemas.microsoft.com/office/drawing/2014/main" id="{F1DC79C5-D865-4FA0-B6F6-FA368C62E718}"/>
              </a:ext>
            </a:extLst>
          </p:cNvPr>
          <p:cNvSpPr txBox="1"/>
          <p:nvPr/>
        </p:nvSpPr>
        <p:spPr>
          <a:xfrm rot="16200000">
            <a:off x="-786191" y="1821089"/>
            <a:ext cx="1828800" cy="153888"/>
          </a:xfrm>
          <a:prstGeom prst="rect">
            <a:avLst/>
          </a:prstGeom>
        </p:spPr>
        <p:txBody>
          <a:bodyPr vert="horz"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sz="1000" dirty="0"/>
              <a:t>CUSTOMER AFFORDABILITY</a:t>
            </a:r>
          </a:p>
        </p:txBody>
      </p:sp>
      <p:sp>
        <p:nvSpPr>
          <p:cNvPr id="67" name="TextBox 66">
            <a:extLst>
              <a:ext uri="{FF2B5EF4-FFF2-40B4-BE49-F238E27FC236}">
                <a16:creationId xmlns:a16="http://schemas.microsoft.com/office/drawing/2014/main" id="{9ADDC301-5DF1-49AC-9FA2-AE18549F9F6F}"/>
              </a:ext>
            </a:extLst>
          </p:cNvPr>
          <p:cNvSpPr txBox="1"/>
          <p:nvPr/>
        </p:nvSpPr>
        <p:spPr>
          <a:xfrm rot="16200000">
            <a:off x="-1075846" y="4820917"/>
            <a:ext cx="2377440" cy="153888"/>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pPr algn="ctr"/>
            <a:r>
              <a:rPr lang="en-US" sz="1000" dirty="0"/>
              <a:t>OUTCOMES FROM IMPROVED </a:t>
            </a:r>
            <a:r>
              <a:rPr lang="en-US" sz="1000" dirty="0" err="1"/>
              <a:t>CSAT</a:t>
            </a:r>
            <a:endParaRPr lang="en-US" sz="1000" dirty="0"/>
          </a:p>
        </p:txBody>
      </p:sp>
      <p:sp>
        <p:nvSpPr>
          <p:cNvPr id="45" name="Rectangle 44">
            <a:extLst>
              <a:ext uri="{FF2B5EF4-FFF2-40B4-BE49-F238E27FC236}">
                <a16:creationId xmlns:a16="http://schemas.microsoft.com/office/drawing/2014/main" id="{67B27787-0DBB-4DD2-8BBB-AE737FFB5F39}"/>
              </a:ext>
            </a:extLst>
          </p:cNvPr>
          <p:cNvSpPr/>
          <p:nvPr/>
        </p:nvSpPr>
        <p:spPr>
          <a:xfrm>
            <a:off x="555542" y="6373110"/>
            <a:ext cx="7382228" cy="170743"/>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i="1" dirty="0">
                <a:solidFill>
                  <a:sysClr val="windowText" lastClr="000000"/>
                </a:solidFill>
              </a:rPr>
              <a:t>Note: Value assessment does not yet include potential lowering of EE cost per </a:t>
            </a:r>
            <a:r>
              <a:rPr lang="en-US" sz="900" i="1" dirty="0" err="1">
                <a:solidFill>
                  <a:sysClr val="windowText" lastClr="000000"/>
                </a:solidFill>
              </a:rPr>
              <a:t>KWh</a:t>
            </a:r>
            <a:r>
              <a:rPr lang="en-US" sz="900" i="1" dirty="0">
                <a:solidFill>
                  <a:sysClr val="windowText" lastClr="000000"/>
                </a:solidFill>
              </a:rPr>
              <a:t> acquisition, though opportunity may be identified when further explored (e.g., through predictive analytics.) </a:t>
            </a:r>
          </a:p>
        </p:txBody>
      </p:sp>
    </p:spTree>
    <p:extLst>
      <p:ext uri="{BB962C8B-B14F-4D97-AF65-F5344CB8AC3E}">
        <p14:creationId xmlns:p14="http://schemas.microsoft.com/office/powerpoint/2010/main" val="86747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8EE74F1-DC17-4609-ADB4-0970F066A7CB}"/>
              </a:ext>
            </a:extLst>
          </p:cNvPr>
          <p:cNvGraphicFramePr>
            <a:graphicFrameLocks noChangeAspect="1"/>
          </p:cNvGraphicFramePr>
          <p:nvPr>
            <p:custDataLst>
              <p:tags r:id="rId2"/>
            </p:custDataLst>
            <p:extLst>
              <p:ext uri="{D42A27DB-BD31-4B8C-83A1-F6EECF244321}">
                <p14:modId xmlns:p14="http://schemas.microsoft.com/office/powerpoint/2010/main" val="4905349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38603" name="think-cell Slide" r:id="rId6" imgW="473" imgH="473" progId="TCLayout.ActiveDocument.1">
                  <p:embed/>
                </p:oleObj>
              </mc:Choice>
              <mc:Fallback>
                <p:oleObj name="think-cell Slide" r:id="rId6" imgW="473" imgH="473" progId="TCLayout.ActiveDocument.1">
                  <p:embed/>
                  <p:pic>
                    <p:nvPicPr>
                      <p:cNvPr id="4" name="Object 3" hidden="1">
                        <a:extLst>
                          <a:ext uri="{FF2B5EF4-FFF2-40B4-BE49-F238E27FC236}">
                            <a16:creationId xmlns:a16="http://schemas.microsoft.com/office/drawing/2014/main" id="{B8EE74F1-DC17-4609-ADB4-0970F066A7CB}"/>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A75CA874-B3B1-453E-91C2-C3DAC72E755A}"/>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7532326A-2286-4DDB-9387-6C70DE3B4C09}"/>
              </a:ext>
            </a:extLst>
          </p:cNvPr>
          <p:cNvSpPr>
            <a:spLocks noGrp="1"/>
          </p:cNvSpPr>
          <p:nvPr>
            <p:ph type="title"/>
          </p:nvPr>
        </p:nvSpPr>
        <p:spPr>
          <a:xfrm>
            <a:off x="174944" y="234864"/>
            <a:ext cx="8794113" cy="307777"/>
          </a:xfrm>
        </p:spPr>
        <p:txBody>
          <a:bodyPr/>
          <a:lstStyle/>
          <a:p>
            <a:r>
              <a:rPr lang="en-US" dirty="0"/>
              <a:t>This roadmap has been built to be shown in </a:t>
            </a:r>
            <a:r>
              <a:rPr lang="en-US" dirty="0" smtClean="0"/>
              <a:t>4 </a:t>
            </a:r>
            <a:r>
              <a:rPr lang="en-US" dirty="0"/>
              <a:t>levels</a:t>
            </a:r>
          </a:p>
        </p:txBody>
      </p:sp>
      <p:cxnSp>
        <p:nvCxnSpPr>
          <p:cNvPr id="7" name="Straight Connector 6">
            <a:extLst>
              <a:ext uri="{FF2B5EF4-FFF2-40B4-BE49-F238E27FC236}">
                <a16:creationId xmlns:a16="http://schemas.microsoft.com/office/drawing/2014/main" id="{1174F711-CA03-4785-A9D7-5E410BC97BE0}"/>
              </a:ext>
            </a:extLst>
          </p:cNvPr>
          <p:cNvCxnSpPr>
            <a:cxnSpLocks/>
          </p:cNvCxnSpPr>
          <p:nvPr/>
        </p:nvCxnSpPr>
        <p:spPr>
          <a:xfrm>
            <a:off x="801847" y="2064859"/>
            <a:ext cx="7540306"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8FC66F5-F150-449C-B913-C0EB433C8991}"/>
              </a:ext>
            </a:extLst>
          </p:cNvPr>
          <p:cNvCxnSpPr>
            <a:cxnSpLocks/>
          </p:cNvCxnSpPr>
          <p:nvPr/>
        </p:nvCxnSpPr>
        <p:spPr>
          <a:xfrm>
            <a:off x="801847" y="3411500"/>
            <a:ext cx="7540306"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B9858D1-F6A8-44A6-AD31-94367F3667C0}"/>
              </a:ext>
            </a:extLst>
          </p:cNvPr>
          <p:cNvCxnSpPr>
            <a:cxnSpLocks/>
          </p:cNvCxnSpPr>
          <p:nvPr/>
        </p:nvCxnSpPr>
        <p:spPr>
          <a:xfrm>
            <a:off x="801847" y="4758141"/>
            <a:ext cx="7540306"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A8961EC2-50BC-4086-9AC5-FC1B43523467}"/>
              </a:ext>
            </a:extLst>
          </p:cNvPr>
          <p:cNvSpPr txBox="1">
            <a:spLocks/>
          </p:cNvSpPr>
          <p:nvPr/>
        </p:nvSpPr>
        <p:spPr>
          <a:xfrm>
            <a:off x="801847" y="800152"/>
            <a:ext cx="1863322" cy="738664"/>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b="1" dirty="0">
                <a:solidFill>
                  <a:schemeClr val="accent3"/>
                </a:solidFill>
              </a:rPr>
              <a:t>Level 1</a:t>
            </a:r>
            <a:br>
              <a:rPr lang="en-US" b="1" dirty="0">
                <a:solidFill>
                  <a:schemeClr val="accent3"/>
                </a:solidFill>
              </a:rPr>
            </a:br>
            <a:r>
              <a:rPr lang="en-US" b="1" dirty="0">
                <a:solidFill>
                  <a:schemeClr val="accent3"/>
                </a:solidFill>
              </a:rPr>
              <a:t>Executive </a:t>
            </a:r>
          </a:p>
          <a:p>
            <a:r>
              <a:rPr lang="en-US" b="1" dirty="0">
                <a:solidFill>
                  <a:schemeClr val="accent3"/>
                </a:solidFill>
              </a:rPr>
              <a:t>roadmap</a:t>
            </a:r>
          </a:p>
        </p:txBody>
      </p:sp>
      <p:sp>
        <p:nvSpPr>
          <p:cNvPr id="55" name="TextBox 54">
            <a:extLst>
              <a:ext uri="{FF2B5EF4-FFF2-40B4-BE49-F238E27FC236}">
                <a16:creationId xmlns:a16="http://schemas.microsoft.com/office/drawing/2014/main" id="{91A90B78-32BB-41AB-A7BC-3DCC1961C9BA}"/>
              </a:ext>
            </a:extLst>
          </p:cNvPr>
          <p:cNvSpPr txBox="1">
            <a:spLocks/>
          </p:cNvSpPr>
          <p:nvPr/>
        </p:nvSpPr>
        <p:spPr>
          <a:xfrm>
            <a:off x="2775198" y="800152"/>
            <a:ext cx="3368428" cy="492443"/>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dirty="0"/>
              <a:t>Highlights package sequencing and duration</a:t>
            </a:r>
          </a:p>
        </p:txBody>
      </p:sp>
      <p:pic>
        <p:nvPicPr>
          <p:cNvPr id="6" name="Picture 5">
            <a:extLst>
              <a:ext uri="{FF2B5EF4-FFF2-40B4-BE49-F238E27FC236}">
                <a16:creationId xmlns:a16="http://schemas.microsoft.com/office/drawing/2014/main" id="{0843208B-794A-497E-95BD-84B4BD4CD4F9}"/>
              </a:ext>
            </a:extLst>
          </p:cNvPr>
          <p:cNvPicPr>
            <a:picLocks/>
          </p:cNvPicPr>
          <p:nvPr/>
        </p:nvPicPr>
        <p:blipFill>
          <a:blip r:embed="rId8"/>
          <a:stretch>
            <a:fillRect/>
          </a:stretch>
        </p:blipFill>
        <p:spPr>
          <a:xfrm>
            <a:off x="6762130" y="800152"/>
            <a:ext cx="1580023" cy="1182773"/>
          </a:xfrm>
          <a:prstGeom prst="rect">
            <a:avLst/>
          </a:prstGeom>
          <a:ln>
            <a:solidFill>
              <a:schemeClr val="tx1"/>
            </a:solidFill>
          </a:ln>
        </p:spPr>
      </p:pic>
      <p:sp>
        <p:nvSpPr>
          <p:cNvPr id="13" name="TextBox 12">
            <a:extLst>
              <a:ext uri="{FF2B5EF4-FFF2-40B4-BE49-F238E27FC236}">
                <a16:creationId xmlns:a16="http://schemas.microsoft.com/office/drawing/2014/main" id="{F15ED35C-5CAF-4508-B764-FA8BB1171467}"/>
              </a:ext>
            </a:extLst>
          </p:cNvPr>
          <p:cNvSpPr txBox="1">
            <a:spLocks/>
          </p:cNvSpPr>
          <p:nvPr/>
        </p:nvSpPr>
        <p:spPr>
          <a:xfrm>
            <a:off x="801847" y="2146793"/>
            <a:ext cx="1863322" cy="738664"/>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b="1" dirty="0">
                <a:solidFill>
                  <a:schemeClr val="accent3"/>
                </a:solidFill>
              </a:rPr>
              <a:t>Level 2</a:t>
            </a:r>
            <a:br>
              <a:rPr lang="en-US" b="1" dirty="0">
                <a:solidFill>
                  <a:schemeClr val="accent3"/>
                </a:solidFill>
              </a:rPr>
            </a:br>
            <a:r>
              <a:rPr lang="en-US" b="1" dirty="0">
                <a:solidFill>
                  <a:schemeClr val="accent3"/>
                </a:solidFill>
              </a:rPr>
              <a:t>Package </a:t>
            </a:r>
          </a:p>
          <a:p>
            <a:r>
              <a:rPr lang="en-US" b="1" dirty="0">
                <a:solidFill>
                  <a:schemeClr val="accent3"/>
                </a:solidFill>
              </a:rPr>
              <a:t>roadmaps</a:t>
            </a:r>
          </a:p>
        </p:txBody>
      </p:sp>
      <p:sp>
        <p:nvSpPr>
          <p:cNvPr id="15" name="TextBox 14">
            <a:extLst>
              <a:ext uri="{FF2B5EF4-FFF2-40B4-BE49-F238E27FC236}">
                <a16:creationId xmlns:a16="http://schemas.microsoft.com/office/drawing/2014/main" id="{8D6D9F37-BCC2-4827-9BD5-27362692F2C2}"/>
              </a:ext>
            </a:extLst>
          </p:cNvPr>
          <p:cNvSpPr txBox="1">
            <a:spLocks/>
          </p:cNvSpPr>
          <p:nvPr/>
        </p:nvSpPr>
        <p:spPr>
          <a:xfrm>
            <a:off x="2775198" y="2146793"/>
            <a:ext cx="3368428" cy="984885"/>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dirty="0"/>
              <a:t>Outlines specific activities that make up each package, including sequencing and dependencies between activities</a:t>
            </a:r>
          </a:p>
        </p:txBody>
      </p:sp>
      <p:sp>
        <p:nvSpPr>
          <p:cNvPr id="14" name="TextBox 13">
            <a:extLst>
              <a:ext uri="{FF2B5EF4-FFF2-40B4-BE49-F238E27FC236}">
                <a16:creationId xmlns:a16="http://schemas.microsoft.com/office/drawing/2014/main" id="{BF10714D-761C-4689-B070-C22BBA2FFE3C}"/>
              </a:ext>
            </a:extLst>
          </p:cNvPr>
          <p:cNvSpPr txBox="1">
            <a:spLocks/>
          </p:cNvSpPr>
          <p:nvPr/>
        </p:nvSpPr>
        <p:spPr>
          <a:xfrm>
            <a:off x="801847" y="3493434"/>
            <a:ext cx="1863322" cy="738664"/>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b="1" dirty="0">
                <a:solidFill>
                  <a:schemeClr val="accent3"/>
                </a:solidFill>
              </a:rPr>
              <a:t>Level 3</a:t>
            </a:r>
          </a:p>
          <a:p>
            <a:r>
              <a:rPr lang="en-US" b="1" dirty="0">
                <a:solidFill>
                  <a:schemeClr val="accent3"/>
                </a:solidFill>
              </a:rPr>
              <a:t>Technology roadmaps</a:t>
            </a:r>
          </a:p>
        </p:txBody>
      </p:sp>
      <p:sp>
        <p:nvSpPr>
          <p:cNvPr id="16" name="TextBox 15">
            <a:extLst>
              <a:ext uri="{FF2B5EF4-FFF2-40B4-BE49-F238E27FC236}">
                <a16:creationId xmlns:a16="http://schemas.microsoft.com/office/drawing/2014/main" id="{2EA842D1-08B1-4047-BC86-AC7C5B41DF55}"/>
              </a:ext>
            </a:extLst>
          </p:cNvPr>
          <p:cNvSpPr txBox="1">
            <a:spLocks/>
          </p:cNvSpPr>
          <p:nvPr/>
        </p:nvSpPr>
        <p:spPr>
          <a:xfrm>
            <a:off x="2775198" y="3493434"/>
            <a:ext cx="3368428" cy="738664"/>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dirty="0"/>
              <a:t>Provides view of activities for each core technology that cuts across packages (e.g., CRM, IVR)</a:t>
            </a:r>
          </a:p>
        </p:txBody>
      </p:sp>
      <p:sp>
        <p:nvSpPr>
          <p:cNvPr id="17" name="TextBox 16">
            <a:extLst>
              <a:ext uri="{FF2B5EF4-FFF2-40B4-BE49-F238E27FC236}">
                <a16:creationId xmlns:a16="http://schemas.microsoft.com/office/drawing/2014/main" id="{73663902-7F5E-4992-B4B2-75331192F583}"/>
              </a:ext>
            </a:extLst>
          </p:cNvPr>
          <p:cNvSpPr txBox="1">
            <a:spLocks/>
          </p:cNvSpPr>
          <p:nvPr/>
        </p:nvSpPr>
        <p:spPr>
          <a:xfrm>
            <a:off x="801847" y="4840073"/>
            <a:ext cx="1863322" cy="984885"/>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b="1" dirty="0">
                <a:solidFill>
                  <a:schemeClr val="accent3"/>
                </a:solidFill>
              </a:rPr>
              <a:t>Level 4</a:t>
            </a:r>
          </a:p>
          <a:p>
            <a:r>
              <a:rPr lang="en-US" b="1" dirty="0">
                <a:solidFill>
                  <a:schemeClr val="accent3"/>
                </a:solidFill>
              </a:rPr>
              <a:t>Customer </a:t>
            </a:r>
          </a:p>
          <a:p>
            <a:r>
              <a:rPr lang="en-US" b="1" dirty="0">
                <a:solidFill>
                  <a:schemeClr val="accent3"/>
                </a:solidFill>
              </a:rPr>
              <a:t>journey </a:t>
            </a:r>
          </a:p>
          <a:p>
            <a:r>
              <a:rPr lang="en-US" b="1" dirty="0">
                <a:solidFill>
                  <a:schemeClr val="accent3"/>
                </a:solidFill>
              </a:rPr>
              <a:t>roadmaps</a:t>
            </a:r>
          </a:p>
        </p:txBody>
      </p:sp>
      <p:sp>
        <p:nvSpPr>
          <p:cNvPr id="20" name="TextBox 19">
            <a:extLst>
              <a:ext uri="{FF2B5EF4-FFF2-40B4-BE49-F238E27FC236}">
                <a16:creationId xmlns:a16="http://schemas.microsoft.com/office/drawing/2014/main" id="{64967E83-C2E8-4836-B60F-4040AF2F29A1}"/>
              </a:ext>
            </a:extLst>
          </p:cNvPr>
          <p:cNvSpPr txBox="1">
            <a:spLocks/>
          </p:cNvSpPr>
          <p:nvPr/>
        </p:nvSpPr>
        <p:spPr>
          <a:xfrm>
            <a:off x="2783892" y="4840073"/>
            <a:ext cx="3368428" cy="984885"/>
          </a:xfrm>
          <a:prstGeom prst="rect">
            <a:avLst/>
          </a:prstGeom>
        </p:spPr>
        <p:txBody>
          <a:bodyPr vert="horz" wrap="square" lIns="0" tIns="0" rIns="0" bIns="0" rtlCol="0">
            <a:spAutoFit/>
          </a:bodyPr>
          <a:lstStyle>
            <a:lvl1pPr marL="0" lvl="0" indent="0" defTabSz="895350" eaLnBrk="1" latinLnBrk="0" hangingPunct="1">
              <a:buClr>
                <a:schemeClr val="tx2"/>
              </a:buClr>
              <a:buSzPct val="100000"/>
              <a:defRPr lang="x-none" sz="1600" baseline="0">
                <a:latin typeface="+mn-lt"/>
              </a:defRPr>
            </a:lvl1pPr>
            <a:lvl2pPr marL="193675" lvl="1" indent="-192088" defTabSz="895350" eaLnBrk="1" latinLnBrk="0" hangingPunct="1">
              <a:buClr>
                <a:schemeClr val="tx2"/>
              </a:buClr>
              <a:buSzPct val="125000"/>
              <a:buFont typeface="Arial" charset="0"/>
              <a:buChar char="▪"/>
              <a:defRPr lang="x-none" sz="1600" baseline="0">
                <a:latin typeface="+mn-lt"/>
              </a:defRPr>
            </a:lvl2pPr>
            <a:lvl3pPr marL="457200" lvl="2" indent="-261938" defTabSz="895350" eaLnBrk="1" latinLnBrk="0" hangingPunct="1">
              <a:buClr>
                <a:schemeClr val="tx2"/>
              </a:buClr>
              <a:buSzPct val="120000"/>
              <a:buFont typeface="Arial" charset="0"/>
              <a:buChar char="–"/>
              <a:defRPr lang="x-none" sz="1600" baseline="0">
                <a:latin typeface="+mn-lt"/>
              </a:defRPr>
            </a:lvl3pPr>
            <a:lvl4pPr marL="614363" lvl="3" indent="-155575" defTabSz="895350" eaLnBrk="1" latinLnBrk="0" hangingPunct="1">
              <a:buClr>
                <a:schemeClr val="tx2"/>
              </a:buClr>
              <a:buSzPct val="120000"/>
              <a:buFont typeface="Arial" charset="0"/>
              <a:buChar char="▫"/>
              <a:defRPr lang="x-none" sz="1600" baseline="0">
                <a:latin typeface="+mn-lt"/>
              </a:defRPr>
            </a:lvl4pPr>
            <a:lvl5pPr marL="749808" lvl="4" indent="-130175" defTabSz="895350" eaLnBrk="1" latinLnBrk="0" hangingPunct="1">
              <a:buClr>
                <a:schemeClr val="tx2"/>
              </a:buClr>
              <a:buSzPct val="89000"/>
              <a:buFont typeface="Arial" charset="0"/>
              <a:buChar char="-"/>
              <a:defRPr lang="x-none" sz="1600" baseline="0">
                <a:latin typeface="+mn-lt"/>
              </a:defRPr>
            </a:lvl5pPr>
            <a:lvl6pPr marL="749808" indent="-130175" defTabSz="895350" fontAlgn="base">
              <a:spcBef>
                <a:spcPct val="0"/>
              </a:spcBef>
              <a:spcAft>
                <a:spcPct val="0"/>
              </a:spcAft>
              <a:buClr>
                <a:schemeClr val="tx2"/>
              </a:buClr>
              <a:buSzPct val="89000"/>
              <a:buFont typeface="Arial" charset="0"/>
              <a:buChar char="-"/>
              <a:defRPr lang="x-none" sz="1600" baseline="0">
                <a:latin typeface="+mn-lt"/>
              </a:defRPr>
            </a:lvl6pPr>
            <a:lvl7pPr marL="749808" indent="-130175" defTabSz="895350" fontAlgn="base">
              <a:spcBef>
                <a:spcPct val="0"/>
              </a:spcBef>
              <a:spcAft>
                <a:spcPct val="0"/>
              </a:spcAft>
              <a:buClr>
                <a:schemeClr val="tx2"/>
              </a:buClr>
              <a:buSzPct val="89000"/>
              <a:buFont typeface="Arial" charset="0"/>
              <a:buChar char="-"/>
              <a:defRPr lang="x-none" sz="1600" baseline="0">
                <a:latin typeface="+mn-lt"/>
              </a:defRPr>
            </a:lvl7pPr>
            <a:lvl8pPr marL="749808" indent="-130175" defTabSz="895350" fontAlgn="base">
              <a:spcBef>
                <a:spcPct val="0"/>
              </a:spcBef>
              <a:spcAft>
                <a:spcPct val="0"/>
              </a:spcAft>
              <a:buClr>
                <a:schemeClr val="tx2"/>
              </a:buClr>
              <a:buSzPct val="89000"/>
              <a:buFont typeface="Arial" charset="0"/>
              <a:buChar char="-"/>
              <a:defRPr lang="x-none" sz="1600" baseline="0">
                <a:latin typeface="+mn-lt"/>
              </a:defRPr>
            </a:lvl8pPr>
            <a:lvl9pPr marL="749808" indent="-130175" defTabSz="895350" fontAlgn="base">
              <a:spcBef>
                <a:spcPct val="0"/>
              </a:spcBef>
              <a:spcAft>
                <a:spcPct val="0"/>
              </a:spcAft>
              <a:buClr>
                <a:schemeClr val="tx2"/>
              </a:buClr>
              <a:buSzPct val="89000"/>
              <a:buFont typeface="Arial" charset="0"/>
              <a:buChar char="-"/>
              <a:defRPr lang="x-none" sz="1600" baseline="0">
                <a:latin typeface="+mn-lt"/>
              </a:defRPr>
            </a:lvl9pPr>
          </a:lstStyle>
          <a:p>
            <a:r>
              <a:rPr lang="en-US" dirty="0"/>
              <a:t>Shows specific timeline for when features will be delivered for key journeys (outage, move-in/move-out, billing &amp; payment)</a:t>
            </a:r>
          </a:p>
        </p:txBody>
      </p:sp>
      <p:pic>
        <p:nvPicPr>
          <p:cNvPr id="26" name="Picture 25">
            <a:extLst>
              <a:ext uri="{FF2B5EF4-FFF2-40B4-BE49-F238E27FC236}">
                <a16:creationId xmlns:a16="http://schemas.microsoft.com/office/drawing/2014/main" id="{419E2F63-C7AA-4AB3-B16A-BCA49B54A5B7}"/>
              </a:ext>
            </a:extLst>
          </p:cNvPr>
          <p:cNvPicPr>
            <a:picLocks/>
          </p:cNvPicPr>
          <p:nvPr/>
        </p:nvPicPr>
        <p:blipFill>
          <a:blip r:embed="rId9"/>
          <a:stretch>
            <a:fillRect/>
          </a:stretch>
        </p:blipFill>
        <p:spPr>
          <a:xfrm>
            <a:off x="6762130" y="4840073"/>
            <a:ext cx="1580023" cy="1182773"/>
          </a:xfrm>
          <a:prstGeom prst="rect">
            <a:avLst/>
          </a:prstGeom>
          <a:ln>
            <a:solidFill>
              <a:schemeClr val="tx1"/>
            </a:solidFill>
          </a:ln>
        </p:spPr>
      </p:pic>
      <p:pic>
        <p:nvPicPr>
          <p:cNvPr id="27" name="Picture 26">
            <a:extLst>
              <a:ext uri="{FF2B5EF4-FFF2-40B4-BE49-F238E27FC236}">
                <a16:creationId xmlns:a16="http://schemas.microsoft.com/office/drawing/2014/main" id="{79F61C83-7C11-48A4-B04E-80BC6F051049}"/>
              </a:ext>
            </a:extLst>
          </p:cNvPr>
          <p:cNvPicPr>
            <a:picLocks/>
          </p:cNvPicPr>
          <p:nvPr/>
        </p:nvPicPr>
        <p:blipFill>
          <a:blip r:embed="rId10"/>
          <a:stretch>
            <a:fillRect/>
          </a:stretch>
        </p:blipFill>
        <p:spPr>
          <a:xfrm>
            <a:off x="6762130" y="3493434"/>
            <a:ext cx="1580023" cy="1182773"/>
          </a:xfrm>
          <a:prstGeom prst="rect">
            <a:avLst/>
          </a:prstGeom>
          <a:ln>
            <a:solidFill>
              <a:schemeClr val="tx1"/>
            </a:solidFill>
          </a:ln>
        </p:spPr>
      </p:pic>
      <p:pic>
        <p:nvPicPr>
          <p:cNvPr id="29" name="Picture 28">
            <a:extLst>
              <a:ext uri="{FF2B5EF4-FFF2-40B4-BE49-F238E27FC236}">
                <a16:creationId xmlns:a16="http://schemas.microsoft.com/office/drawing/2014/main" id="{295BE9A5-8B2D-4024-94F5-51440CE905EF}"/>
              </a:ext>
            </a:extLst>
          </p:cNvPr>
          <p:cNvPicPr>
            <a:picLocks/>
          </p:cNvPicPr>
          <p:nvPr/>
        </p:nvPicPr>
        <p:blipFill>
          <a:blip r:embed="rId11"/>
          <a:stretch>
            <a:fillRect/>
          </a:stretch>
        </p:blipFill>
        <p:spPr>
          <a:xfrm>
            <a:off x="6762130" y="2146793"/>
            <a:ext cx="1580023" cy="1182773"/>
          </a:xfrm>
          <a:prstGeom prst="rect">
            <a:avLst/>
          </a:prstGeom>
          <a:ln>
            <a:solidFill>
              <a:schemeClr val="tx1"/>
            </a:solidFill>
          </a:ln>
        </p:spPr>
      </p:pic>
    </p:spTree>
    <p:extLst>
      <p:ext uri="{BB962C8B-B14F-4D97-AF65-F5344CB8AC3E}">
        <p14:creationId xmlns:p14="http://schemas.microsoft.com/office/powerpoint/2010/main" val="24276413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0765693-F32A-4ACF-AD43-DC9FA9143D74}"/>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42731" name="think-cell Slide" r:id="rId13" imgW="473" imgH="473" progId="TCLayout.ActiveDocument.1">
                  <p:embed/>
                </p:oleObj>
              </mc:Choice>
              <mc:Fallback>
                <p:oleObj name="think-cell Slide" r:id="rId13" imgW="473" imgH="473" progId="TCLayout.ActiveDocument.1">
                  <p:embed/>
                  <p:pic>
                    <p:nvPicPr>
                      <p:cNvPr id="5" name="Object 4" hidden="1">
                        <a:extLst>
                          <a:ext uri="{FF2B5EF4-FFF2-40B4-BE49-F238E27FC236}">
                            <a16:creationId xmlns:a16="http://schemas.microsoft.com/office/drawing/2014/main" id="{70765693-F32A-4ACF-AD43-DC9FA9143D74}"/>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48EDADAC-2578-43C2-B0DF-ECBFC472AA01}"/>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2000" dirty="0" err="1">
              <a:solidFill>
                <a:schemeClr val="tx1"/>
              </a:solidFill>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6E4A726B-6F13-4BC3-9BEA-10085E66EA76}"/>
              </a:ext>
            </a:extLst>
          </p:cNvPr>
          <p:cNvSpPr>
            <a:spLocks noGrp="1"/>
          </p:cNvSpPr>
          <p:nvPr>
            <p:ph type="title"/>
          </p:nvPr>
        </p:nvSpPr>
        <p:spPr/>
        <p:txBody>
          <a:bodyPr/>
          <a:lstStyle/>
          <a:p>
            <a:fld id="{52698C75-28F6-4FB4-83CF-DF1E6C47EB8C}" type="datetime'Contents'">
              <a:rPr lang="en-US" altLang="en-US" smtClean="0"/>
              <a:pPr/>
              <a:t>Contents</a:t>
            </a:fld>
            <a:endParaRPr lang="en-US"/>
          </a:p>
        </p:txBody>
      </p:sp>
      <p:sp>
        <p:nvSpPr>
          <p:cNvPr id="18" name="Text Placeholder 2">
            <a:extLst>
              <a:ext uri="{FF2B5EF4-FFF2-40B4-BE49-F238E27FC236}">
                <a16:creationId xmlns:a16="http://schemas.microsoft.com/office/drawing/2014/main" id="{2D072C9A-7B25-41DE-85F7-1CBFC06574F1}"/>
              </a:ext>
            </a:extLst>
          </p:cNvPr>
          <p:cNvSpPr>
            <a:spLocks noGrp="1"/>
          </p:cNvSpPr>
          <p:nvPr>
            <p:custDataLst>
              <p:tags r:id="rId4"/>
            </p:custDataLst>
          </p:nvPr>
        </p:nvSpPr>
        <p:spPr bwMode="gray">
          <a:xfrm>
            <a:off x="2701483" y="1624429"/>
            <a:ext cx="3756025" cy="406400"/>
          </a:xfrm>
          <a:prstGeom prst="rect">
            <a:avLst/>
          </a:prstGeom>
          <a:solidFill>
            <a:schemeClr val="bg1"/>
          </a:solidFill>
          <a:ln w="9525">
            <a:solidFill>
              <a:schemeClr val="bg1"/>
            </a:solidFill>
          </a:ln>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Introduction</a:t>
            </a:r>
            <a:endParaRPr lang="en-US" dirty="0"/>
          </a:p>
        </p:txBody>
      </p:sp>
      <p:sp>
        <p:nvSpPr>
          <p:cNvPr id="2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5"/>
            </p:custDataLst>
          </p:nvPr>
        </p:nvSpPr>
        <p:spPr bwMode="gray">
          <a:xfrm>
            <a:off x="2896355" y="2473037"/>
            <a:ext cx="3756025" cy="407988"/>
          </a:xfrm>
          <a:prstGeom prst="rect">
            <a:avLst/>
          </a:prstGeom>
          <a:solidFill>
            <a:schemeClr val="accent1">
              <a:lumMod val="90000"/>
            </a:schemeClr>
          </a:solidFill>
          <a:ln w="9525">
            <a:noFill/>
          </a:ln>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b="1" dirty="0"/>
              <a:t>Level 1 Roadmap (Executive Level)</a:t>
            </a:r>
            <a:endParaRPr lang="en-US" b="1" dirty="0"/>
          </a:p>
        </p:txBody>
      </p:sp>
      <p:sp>
        <p:nvSpPr>
          <p:cNvPr id="12" name="Text Placeholder 2">
            <a:hlinkClick r:id="rId16" action="ppaction://hlinksldjump"/>
            <a:extLst>
              <a:ext uri="{FF2B5EF4-FFF2-40B4-BE49-F238E27FC236}">
                <a16:creationId xmlns:a16="http://schemas.microsoft.com/office/drawing/2014/main" id="{54675E77-1A64-4917-A7A6-41DC307BA97A}"/>
              </a:ext>
            </a:extLst>
          </p:cNvPr>
          <p:cNvSpPr>
            <a:spLocks noGrp="1"/>
          </p:cNvSpPr>
          <p:nvPr>
            <p:custDataLst>
              <p:tags r:id="rId6"/>
            </p:custDataLst>
          </p:nvPr>
        </p:nvSpPr>
        <p:spPr bwMode="gray">
          <a:xfrm>
            <a:off x="2896355" y="2881024"/>
            <a:ext cx="3756025" cy="406400"/>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6"/>
                </a:solidFill>
              </a14:hiddenLine>
            </a:ext>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a:t>Level 2 Roadmaps (Package)</a:t>
            </a:r>
            <a:endParaRPr lang="en-US" dirty="0"/>
          </a:p>
        </p:txBody>
      </p:sp>
      <p:sp>
        <p:nvSpPr>
          <p:cNvPr id="15" name="Text Placeholder 2">
            <a:hlinkClick r:id="rId17" action="ppaction://hlinksldjump"/>
            <a:extLst>
              <a:ext uri="{FF2B5EF4-FFF2-40B4-BE49-F238E27FC236}">
                <a16:creationId xmlns:a16="http://schemas.microsoft.com/office/drawing/2014/main" id="{8CEF3071-A004-411A-97E5-0251DFC84C3A}"/>
              </a:ext>
            </a:extLst>
          </p:cNvPr>
          <p:cNvSpPr>
            <a:spLocks noGrp="1"/>
          </p:cNvSpPr>
          <p:nvPr>
            <p:custDataLst>
              <p:tags r:id="rId7"/>
            </p:custDataLst>
          </p:nvPr>
        </p:nvSpPr>
        <p:spPr bwMode="gray">
          <a:xfrm>
            <a:off x="2896355" y="3287424"/>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6"/>
                </a:solidFill>
              </a14:hiddenLine>
            </a:ext>
          </a:extLst>
        </p:spPr>
        <p:txBody>
          <a:bodyPr vert="horz" wrap="none" lIns="80963" tIns="80963" rIns="0" bIns="825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3 Roadmaps </a:t>
            </a:r>
            <a:r>
              <a:rPr lang="en-US" altLang="en-US"/>
              <a:t>(Technology)</a:t>
            </a:r>
            <a:endParaRPr lang="en-US" dirty="0"/>
          </a:p>
        </p:txBody>
      </p:sp>
      <p:sp>
        <p:nvSpPr>
          <p:cNvPr id="20" name="Text Placeholder 2">
            <a:hlinkClick r:id="rId18" action="ppaction://hlinksldjump"/>
            <a:extLst>
              <a:ext uri="{FF2B5EF4-FFF2-40B4-BE49-F238E27FC236}">
                <a16:creationId xmlns:a16="http://schemas.microsoft.com/office/drawing/2014/main" id="{994B79D9-2855-4411-AA43-B914E6B99B2F}"/>
              </a:ext>
            </a:extLst>
          </p:cNvPr>
          <p:cNvSpPr>
            <a:spLocks noGrp="1"/>
          </p:cNvSpPr>
          <p:nvPr>
            <p:custDataLst>
              <p:tags r:id="rId8"/>
            </p:custDataLst>
          </p:nvPr>
        </p:nvSpPr>
        <p:spPr bwMode="gray">
          <a:xfrm>
            <a:off x="2896355" y="3695412"/>
            <a:ext cx="3756025" cy="406400"/>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0963"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a:t>Level 4 Roadmaps </a:t>
            </a:r>
            <a:r>
              <a:rPr lang="en-US" altLang="en-US"/>
              <a:t>(Journey)</a:t>
            </a:r>
            <a:endParaRPr lang="en-US" dirty="0"/>
          </a:p>
        </p:txBody>
      </p:sp>
      <p:sp>
        <p:nvSpPr>
          <p:cNvPr id="10"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9"/>
            </p:custDataLst>
          </p:nvPr>
        </p:nvSpPr>
        <p:spPr bwMode="gray">
          <a:xfrm>
            <a:off x="2701482" y="2065049"/>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5 Year View</a:t>
            </a:r>
            <a:endParaRPr lang="en-US" dirty="0"/>
          </a:p>
        </p:txBody>
      </p:sp>
      <p:sp>
        <p:nvSpPr>
          <p:cNvPr id="11"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0"/>
            </p:custDataLst>
          </p:nvPr>
        </p:nvSpPr>
        <p:spPr bwMode="gray">
          <a:xfrm>
            <a:off x="2701481" y="4101811"/>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4 Quarter View</a:t>
            </a:r>
            <a:endParaRPr lang="en-US" dirty="0"/>
          </a:p>
        </p:txBody>
      </p:sp>
      <p:sp>
        <p:nvSpPr>
          <p:cNvPr id="13" name="Text Placeholder 2">
            <a:hlinkClick r:id="rId15" action="ppaction://hlinksldjump"/>
            <a:extLst>
              <a:ext uri="{FF2B5EF4-FFF2-40B4-BE49-F238E27FC236}">
                <a16:creationId xmlns:a16="http://schemas.microsoft.com/office/drawing/2014/main" id="{CDCA2FFC-BB86-4CA2-93AA-CD34C04ED262}"/>
              </a:ext>
            </a:extLst>
          </p:cNvPr>
          <p:cNvSpPr>
            <a:spLocks noGrp="1"/>
          </p:cNvSpPr>
          <p:nvPr>
            <p:custDataLst>
              <p:tags r:id="rId11"/>
            </p:custDataLst>
          </p:nvPr>
        </p:nvSpPr>
        <p:spPr bwMode="gray">
          <a:xfrm>
            <a:off x="2701480" y="4449083"/>
            <a:ext cx="3756025" cy="407988"/>
          </a:xfrm>
          <a:prstGeom prst="rect">
            <a:avLst/>
          </a:prstGeom>
          <a:noFill/>
          <a:ln w="9525">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14:hiddenLine>
            </a:ext>
          </a:extLst>
        </p:spPr>
        <p:txBody>
          <a:bodyPr vert="horz" wrap="none" lIns="80963" tIns="82550" rIns="0" bIns="80963"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pPr lvl="1"/>
            <a:r>
              <a:rPr lang="en-US" altLang="en-US" dirty="0" smtClean="0"/>
              <a:t>3 Month View</a:t>
            </a:r>
            <a:endParaRPr lang="en-US" dirty="0"/>
          </a:p>
        </p:txBody>
      </p:sp>
    </p:spTree>
    <p:extLst>
      <p:ext uri="{BB962C8B-B14F-4D97-AF65-F5344CB8AC3E}">
        <p14:creationId xmlns:p14="http://schemas.microsoft.com/office/powerpoint/2010/main" val="35538286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Object 56" hidden="1">
            <a:extLst>
              <a:ext uri="{FF2B5EF4-FFF2-40B4-BE49-F238E27FC236}">
                <a16:creationId xmlns:a16="http://schemas.microsoft.com/office/drawing/2014/main" id="{56AADC7C-78A2-4756-A516-EA98FA5F0A46}"/>
              </a:ext>
            </a:extLst>
          </p:cNvPr>
          <p:cNvGraphicFramePr>
            <a:graphicFrameLocks noChangeAspect="1"/>
          </p:cNvGraphicFramePr>
          <p:nvPr>
            <p:custDataLst>
              <p:tags r:id="rId2"/>
            </p:custDataLst>
            <p:extLst>
              <p:ext uri="{D42A27DB-BD31-4B8C-83A1-F6EECF244321}">
                <p14:modId xmlns:p14="http://schemas.microsoft.com/office/powerpoint/2010/main" val="30187804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02026" name="think-cell Slide" r:id="rId78" imgW="473" imgH="473" progId="TCLayout.ActiveDocument.1">
                  <p:embed/>
                </p:oleObj>
              </mc:Choice>
              <mc:Fallback>
                <p:oleObj name="think-cell Slide" r:id="rId78" imgW="473" imgH="473" progId="TCLayout.ActiveDocument.1">
                  <p:embed/>
                  <p:pic>
                    <p:nvPicPr>
                      <p:cNvPr id="57" name="Object 56" hidden="1">
                        <a:extLst>
                          <a:ext uri="{FF2B5EF4-FFF2-40B4-BE49-F238E27FC236}">
                            <a16:creationId xmlns:a16="http://schemas.microsoft.com/office/drawing/2014/main" id="{56AADC7C-78A2-4756-A516-EA98FA5F0A46}"/>
                          </a:ext>
                        </a:extLst>
                      </p:cNvPr>
                      <p:cNvPicPr/>
                      <p:nvPr/>
                    </p:nvPicPr>
                    <p:blipFill>
                      <a:blip r:embed="rId79"/>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0F82C13-2BCE-43EC-9A7A-5DB370F4DE5F}"/>
              </a:ext>
            </a:extLst>
          </p:cNvPr>
          <p:cNvSpPr/>
          <p:nvPr>
            <p:custDataLst>
              <p:tags r:id="rId3"/>
            </p:custDataLst>
          </p:nvPr>
        </p:nvSpPr>
        <p:spPr>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en-US" sz="1000" b="1" dirty="0" err="1">
              <a:solidFill>
                <a:schemeClr val="tx1"/>
              </a:solidFill>
              <a:latin typeface="Arial" panose="020B0604020202020204" pitchFamily="34" charset="0"/>
              <a:sym typeface="Arial" panose="020B0604020202020204" pitchFamily="34" charset="0"/>
            </a:endParaRPr>
          </a:p>
        </p:txBody>
      </p:sp>
      <p:sp>
        <p:nvSpPr>
          <p:cNvPr id="2" name="Title 1">
            <a:extLst>
              <a:ext uri="{FF2B5EF4-FFF2-40B4-BE49-F238E27FC236}">
                <a16:creationId xmlns:a16="http://schemas.microsoft.com/office/drawing/2014/main" id="{C567DDEB-B15F-444F-BF40-B0F5C8CC1C6B}"/>
              </a:ext>
            </a:extLst>
          </p:cNvPr>
          <p:cNvSpPr>
            <a:spLocks noGrp="1"/>
          </p:cNvSpPr>
          <p:nvPr>
            <p:ph type="title"/>
          </p:nvPr>
        </p:nvSpPr>
        <p:spPr bwMode="auto">
          <a:xfrm>
            <a:off x="174944" y="234864"/>
            <a:ext cx="8794113" cy="31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a:solidFill>
                  <a:schemeClr val="tx2"/>
                </a:solidFil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spAutoFit/>
          </a:bodyPr>
          <a:lstStyle/>
          <a:p>
            <a:r>
              <a:rPr lang="en-US" dirty="0"/>
              <a:t>Level 1 Roadmap: Executive roadmap</a:t>
            </a:r>
          </a:p>
        </p:txBody>
      </p:sp>
      <p:sp>
        <p:nvSpPr>
          <p:cNvPr id="78" name="Text Placeholder 2">
            <a:extLst>
              <a:ext uri="{FF2B5EF4-FFF2-40B4-BE49-F238E27FC236}">
                <a16:creationId xmlns:a16="http://schemas.microsoft.com/office/drawing/2014/main" id="{636B24F4-9369-4E6D-9E72-8554355ABA18}"/>
              </a:ext>
            </a:extLst>
          </p:cNvPr>
          <p:cNvSpPr>
            <a:spLocks noGrp="1"/>
          </p:cNvSpPr>
          <p:nvPr>
            <p:custDataLst>
              <p:tags r:id="rId4"/>
            </p:custDataLst>
          </p:nvPr>
        </p:nvSpPr>
        <p:spPr bwMode="auto">
          <a:xfrm>
            <a:off x="174625" y="608013"/>
            <a:ext cx="42227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224C398-C346-4BB1-B2FB-0BB82DD3DDB2}" type="datetime'''''''''''''2''''''''0''''''''''''1''''''8'''''''''''''''''''">
              <a:rPr lang="en-US" altLang="en-US" sz="1000" b="1" smtClean="0">
                <a:solidFill>
                  <a:schemeClr val="accent3"/>
                </a:solidFill>
                <a:sym typeface="+mn-lt"/>
              </a:rPr>
              <a:pPr/>
              <a:t>2018</a:t>
            </a:fld>
            <a:endParaRPr lang="en-US" sz="1000" b="1" dirty="0">
              <a:solidFill>
                <a:schemeClr val="accent3"/>
              </a:solidFill>
              <a:sym typeface="+mn-lt"/>
            </a:endParaRPr>
          </a:p>
        </p:txBody>
      </p:sp>
      <p:sp>
        <p:nvSpPr>
          <p:cNvPr id="91" name="Text Placeholder 2">
            <a:extLst>
              <a:ext uri="{FF2B5EF4-FFF2-40B4-BE49-F238E27FC236}">
                <a16:creationId xmlns:a16="http://schemas.microsoft.com/office/drawing/2014/main" id="{841B9B88-8ED0-48AC-B1C2-65ECF34413D3}"/>
              </a:ext>
            </a:extLst>
          </p:cNvPr>
          <p:cNvSpPr>
            <a:spLocks noGrp="1"/>
          </p:cNvSpPr>
          <p:nvPr>
            <p:custDataLst>
              <p:tags r:id="rId5"/>
            </p:custDataLst>
          </p:nvPr>
        </p:nvSpPr>
        <p:spPr bwMode="auto">
          <a:xfrm>
            <a:off x="596900" y="608013"/>
            <a:ext cx="16732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8D40308-224E-45A2-98E3-5A219D6AF078}" type="datetime'''''''''''''''''''''''''''''2''''0''''''19'''''''">
              <a:rPr lang="en-US" altLang="en-US" sz="1000" b="1" smtClean="0">
                <a:solidFill>
                  <a:schemeClr val="accent3"/>
                </a:solidFill>
                <a:sym typeface="+mn-lt"/>
              </a:rPr>
              <a:pPr/>
              <a:t>2019</a:t>
            </a:fld>
            <a:endParaRPr lang="en-US" sz="1000" b="1" dirty="0">
              <a:solidFill>
                <a:schemeClr val="accent3"/>
              </a:solidFill>
              <a:sym typeface="+mn-lt"/>
            </a:endParaRPr>
          </a:p>
        </p:txBody>
      </p:sp>
      <p:sp>
        <p:nvSpPr>
          <p:cNvPr id="93" name="Text Placeholder 2">
            <a:extLst>
              <a:ext uri="{FF2B5EF4-FFF2-40B4-BE49-F238E27FC236}">
                <a16:creationId xmlns:a16="http://schemas.microsoft.com/office/drawing/2014/main" id="{90481382-929C-404C-AA18-182A1C57FA7A}"/>
              </a:ext>
            </a:extLst>
          </p:cNvPr>
          <p:cNvSpPr>
            <a:spLocks noGrp="1"/>
          </p:cNvSpPr>
          <p:nvPr>
            <p:custDataLst>
              <p:tags r:id="rId6"/>
            </p:custDataLst>
          </p:nvPr>
        </p:nvSpPr>
        <p:spPr bwMode="auto">
          <a:xfrm>
            <a:off x="2270125" y="608013"/>
            <a:ext cx="16779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9150DB50-2B82-4CBB-A5C2-C541DF1B5284}" type="datetime'''''''''''2''''''0''''20'''''''''''''">
              <a:rPr lang="en-US" altLang="en-US" sz="1000" b="1" smtClean="0">
                <a:solidFill>
                  <a:schemeClr val="accent3"/>
                </a:solidFill>
                <a:sym typeface="+mn-lt"/>
              </a:rPr>
              <a:pPr/>
              <a:t>2020</a:t>
            </a:fld>
            <a:endParaRPr lang="en-US" sz="1000" b="1" dirty="0">
              <a:solidFill>
                <a:schemeClr val="accent3"/>
              </a:solidFill>
              <a:sym typeface="+mn-lt"/>
            </a:endParaRPr>
          </a:p>
        </p:txBody>
      </p:sp>
      <p:sp>
        <p:nvSpPr>
          <p:cNvPr id="183" name="Text Placeholder 2">
            <a:extLst>
              <a:ext uri="{FF2B5EF4-FFF2-40B4-BE49-F238E27FC236}">
                <a16:creationId xmlns:a16="http://schemas.microsoft.com/office/drawing/2014/main" id="{BC8ED4CB-2B67-47F9-86CD-33BD7607A5BD}"/>
              </a:ext>
            </a:extLst>
          </p:cNvPr>
          <p:cNvSpPr>
            <a:spLocks noGrp="1"/>
          </p:cNvSpPr>
          <p:nvPr>
            <p:custDataLst>
              <p:tags r:id="rId7"/>
            </p:custDataLst>
          </p:nvPr>
        </p:nvSpPr>
        <p:spPr bwMode="auto">
          <a:xfrm>
            <a:off x="3948113" y="608013"/>
            <a:ext cx="16732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24F0285-E9AC-4C29-83A6-972A41686061}" type="datetime'''''''''''''''2''''''''''''0''''''''2''''''''''''''1'">
              <a:rPr lang="en-US" altLang="en-US" sz="1000" b="1" smtClean="0">
                <a:solidFill>
                  <a:schemeClr val="accent3"/>
                </a:solidFill>
                <a:sym typeface="+mn-lt"/>
              </a:rPr>
              <a:pPr/>
              <a:t>2021</a:t>
            </a:fld>
            <a:endParaRPr lang="en-US" sz="1000" b="1" dirty="0">
              <a:solidFill>
                <a:schemeClr val="accent3"/>
              </a:solidFill>
              <a:sym typeface="+mn-lt"/>
            </a:endParaRPr>
          </a:p>
        </p:txBody>
      </p:sp>
      <p:sp>
        <p:nvSpPr>
          <p:cNvPr id="290" name="Text Placeholder 2">
            <a:extLst>
              <a:ext uri="{FF2B5EF4-FFF2-40B4-BE49-F238E27FC236}">
                <a16:creationId xmlns:a16="http://schemas.microsoft.com/office/drawing/2014/main" id="{655C7A3E-8E15-478E-ACFF-148F7B6520FF}"/>
              </a:ext>
            </a:extLst>
          </p:cNvPr>
          <p:cNvSpPr>
            <a:spLocks noGrp="1"/>
          </p:cNvSpPr>
          <p:nvPr>
            <p:custDataLst>
              <p:tags r:id="rId8"/>
            </p:custDataLst>
          </p:nvPr>
        </p:nvSpPr>
        <p:spPr bwMode="auto">
          <a:xfrm>
            <a:off x="5621338" y="608013"/>
            <a:ext cx="16748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B9319A5-B722-43BB-A7CE-B04B77099D5B}" type="datetime'''''''''''''''''''''''''''2''''0''''''''2''''2'''''''''''">
              <a:rPr lang="en-US" altLang="en-US" sz="1000" b="1" smtClean="0">
                <a:solidFill>
                  <a:schemeClr val="accent3"/>
                </a:solidFill>
                <a:sym typeface="+mn-lt"/>
              </a:rPr>
              <a:pPr/>
              <a:t>2022</a:t>
            </a:fld>
            <a:endParaRPr lang="en-US" sz="1000" b="1" dirty="0">
              <a:solidFill>
                <a:schemeClr val="accent3"/>
              </a:solidFill>
              <a:sym typeface="+mn-lt"/>
            </a:endParaRPr>
          </a:p>
        </p:txBody>
      </p:sp>
      <p:sp>
        <p:nvSpPr>
          <p:cNvPr id="321" name="Text Placeholder 2">
            <a:extLst>
              <a:ext uri="{FF2B5EF4-FFF2-40B4-BE49-F238E27FC236}">
                <a16:creationId xmlns:a16="http://schemas.microsoft.com/office/drawing/2014/main" id="{C9EAF97D-48CB-4EDF-A46A-B39EAC196626}"/>
              </a:ext>
            </a:extLst>
          </p:cNvPr>
          <p:cNvSpPr>
            <a:spLocks noGrp="1"/>
          </p:cNvSpPr>
          <p:nvPr>
            <p:custDataLst>
              <p:tags r:id="rId9"/>
            </p:custDataLst>
          </p:nvPr>
        </p:nvSpPr>
        <p:spPr bwMode="auto">
          <a:xfrm>
            <a:off x="7296150" y="608013"/>
            <a:ext cx="167322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0487393-C2BD-4A49-8508-324B6B8D7DF6}" type="datetime'2''0''''''''''''''''''''''''''''''2''''''''''''3'''''''''''">
              <a:rPr lang="en-US" altLang="en-US" sz="1000" b="1" smtClean="0">
                <a:solidFill>
                  <a:schemeClr val="accent3"/>
                </a:solidFill>
                <a:sym typeface="+mn-lt"/>
              </a:rPr>
              <a:pPr/>
              <a:t>2023</a:t>
            </a:fld>
            <a:endParaRPr lang="en-US" sz="1000" b="1" dirty="0">
              <a:solidFill>
                <a:schemeClr val="accent3"/>
              </a:solidFill>
              <a:sym typeface="+mn-lt"/>
            </a:endParaRPr>
          </a:p>
        </p:txBody>
      </p:sp>
      <p:sp>
        <p:nvSpPr>
          <p:cNvPr id="77" name="Text Placeholder 2">
            <a:extLst>
              <a:ext uri="{FF2B5EF4-FFF2-40B4-BE49-F238E27FC236}">
                <a16:creationId xmlns:a16="http://schemas.microsoft.com/office/drawing/2014/main" id="{5EA8CB38-AFB6-4D9D-9C09-2ADCFE428D3C}"/>
              </a:ext>
            </a:extLst>
          </p:cNvPr>
          <p:cNvSpPr>
            <a:spLocks noGrp="1"/>
          </p:cNvSpPr>
          <p:nvPr>
            <p:custDataLst>
              <p:tags r:id="rId10"/>
            </p:custDataLst>
          </p:nvPr>
        </p:nvSpPr>
        <p:spPr bwMode="auto">
          <a:xfrm>
            <a:off x="174625" y="823913"/>
            <a:ext cx="42227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6B8CCB8-C035-4188-BC6F-C3120AC47F41}" type="datetime'''''''''''''''''Q''''''''''''''''''''''''''''''''''4'''''''''">
              <a:rPr lang="en-US" altLang="en-US" sz="1000" b="1" smtClean="0">
                <a:solidFill>
                  <a:schemeClr val="accent3"/>
                </a:solidFill>
                <a:sym typeface="+mn-lt"/>
              </a:rPr>
              <a:pPr/>
              <a:t>Q4</a:t>
            </a:fld>
            <a:endParaRPr lang="en-US" sz="1000" b="1" dirty="0">
              <a:solidFill>
                <a:schemeClr val="accent3"/>
              </a:solidFill>
              <a:sym typeface="+mn-lt"/>
            </a:endParaRPr>
          </a:p>
        </p:txBody>
      </p:sp>
      <p:sp>
        <p:nvSpPr>
          <p:cNvPr id="350" name="Text Placeholder 2">
            <a:extLst>
              <a:ext uri="{FF2B5EF4-FFF2-40B4-BE49-F238E27FC236}">
                <a16:creationId xmlns:a16="http://schemas.microsoft.com/office/drawing/2014/main" id="{971C43BB-1F1C-45C4-9EEF-0C7A48183400}"/>
              </a:ext>
            </a:extLst>
          </p:cNvPr>
          <p:cNvSpPr>
            <a:spLocks noGrp="1"/>
          </p:cNvSpPr>
          <p:nvPr>
            <p:custDataLst>
              <p:tags r:id="rId11"/>
            </p:custDataLst>
          </p:nvPr>
        </p:nvSpPr>
        <p:spPr bwMode="auto">
          <a:xfrm>
            <a:off x="596899" y="823913"/>
            <a:ext cx="4127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F5E92A42-2AB1-4BDB-BB78-6CB7A4B6DD71}" type="datetime'''''''Q''''''''''''''1'''''''''''''''''''''''''''''''''''">
              <a:rPr lang="en-US" altLang="en-US" sz="1000" b="1" smtClean="0">
                <a:solidFill>
                  <a:schemeClr val="accent3"/>
                </a:solidFill>
                <a:sym typeface="+mn-lt"/>
              </a:rPr>
              <a:pPr/>
              <a:t>Q1</a:t>
            </a:fld>
            <a:endParaRPr lang="en-US" sz="1000" b="1" dirty="0">
              <a:solidFill>
                <a:schemeClr val="accent3"/>
              </a:solidFill>
              <a:sym typeface="+mn-lt"/>
            </a:endParaRPr>
          </a:p>
        </p:txBody>
      </p:sp>
      <p:sp>
        <p:nvSpPr>
          <p:cNvPr id="352" name="Text Placeholder 2">
            <a:extLst>
              <a:ext uri="{FF2B5EF4-FFF2-40B4-BE49-F238E27FC236}">
                <a16:creationId xmlns:a16="http://schemas.microsoft.com/office/drawing/2014/main" id="{30135A40-C0A9-4814-B0B5-8612D97038C6}"/>
              </a:ext>
            </a:extLst>
          </p:cNvPr>
          <p:cNvSpPr>
            <a:spLocks noGrp="1"/>
          </p:cNvSpPr>
          <p:nvPr>
            <p:custDataLst>
              <p:tags r:id="rId12"/>
            </p:custDataLst>
          </p:nvPr>
        </p:nvSpPr>
        <p:spPr bwMode="auto">
          <a:xfrm>
            <a:off x="1009650" y="823913"/>
            <a:ext cx="4175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2FD1F22-CC61-4ABC-AE12-43A4F619FF4F}" type="datetime'''''''''''''''Q''''''''''''''''''''''''''2'''''''''''''''''">
              <a:rPr lang="en-US" altLang="en-US" sz="1000" b="1" smtClean="0">
                <a:solidFill>
                  <a:schemeClr val="accent3"/>
                </a:solidFill>
                <a:sym typeface="+mn-lt"/>
              </a:rPr>
              <a:pPr/>
              <a:t>Q2</a:t>
            </a:fld>
            <a:endParaRPr lang="en-US" sz="1000" b="1" dirty="0">
              <a:solidFill>
                <a:schemeClr val="accent3"/>
              </a:solidFill>
              <a:sym typeface="+mn-lt"/>
            </a:endParaRPr>
          </a:p>
        </p:txBody>
      </p:sp>
      <p:sp>
        <p:nvSpPr>
          <p:cNvPr id="354" name="Text Placeholder 2">
            <a:extLst>
              <a:ext uri="{FF2B5EF4-FFF2-40B4-BE49-F238E27FC236}">
                <a16:creationId xmlns:a16="http://schemas.microsoft.com/office/drawing/2014/main" id="{1D8FFBDD-D6B2-45E4-9CF3-3F8E4A1EA162}"/>
              </a:ext>
            </a:extLst>
          </p:cNvPr>
          <p:cNvSpPr>
            <a:spLocks noGrp="1"/>
          </p:cNvSpPr>
          <p:nvPr>
            <p:custDataLst>
              <p:tags r:id="rId13"/>
            </p:custDataLst>
          </p:nvPr>
        </p:nvSpPr>
        <p:spPr bwMode="auto">
          <a:xfrm>
            <a:off x="1427162" y="823913"/>
            <a:ext cx="4206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CC6EB43-6291-45AD-94C5-115F661762AF}" type="datetime'Q''3'''''">
              <a:rPr lang="en-US" altLang="en-US" sz="1000" b="1" smtClean="0">
                <a:solidFill>
                  <a:schemeClr val="accent3"/>
                </a:solidFill>
                <a:sym typeface="+mn-lt"/>
              </a:rPr>
              <a:pPr/>
              <a:t>Q3</a:t>
            </a:fld>
            <a:endParaRPr lang="en-US" sz="1000" b="1" dirty="0">
              <a:solidFill>
                <a:schemeClr val="accent3"/>
              </a:solidFill>
              <a:sym typeface="+mn-lt"/>
            </a:endParaRPr>
          </a:p>
        </p:txBody>
      </p:sp>
      <p:sp>
        <p:nvSpPr>
          <p:cNvPr id="356" name="Text Placeholder 2">
            <a:extLst>
              <a:ext uri="{FF2B5EF4-FFF2-40B4-BE49-F238E27FC236}">
                <a16:creationId xmlns:a16="http://schemas.microsoft.com/office/drawing/2014/main" id="{733BA267-C3DC-4B44-8EF6-602033BD2ED7}"/>
              </a:ext>
            </a:extLst>
          </p:cNvPr>
          <p:cNvSpPr>
            <a:spLocks noGrp="1"/>
          </p:cNvSpPr>
          <p:nvPr>
            <p:custDataLst>
              <p:tags r:id="rId14"/>
            </p:custDataLst>
          </p:nvPr>
        </p:nvSpPr>
        <p:spPr bwMode="auto">
          <a:xfrm>
            <a:off x="1847850" y="823913"/>
            <a:ext cx="42227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7DB2A51-D223-424A-8050-C0AB37ED3C54}" type="datetime'''''''Q''''''''''4'''''''''''''''''''''''''''''''''''''''''''">
              <a:rPr lang="en-US" altLang="en-US" sz="1000" b="1" smtClean="0">
                <a:solidFill>
                  <a:schemeClr val="accent3"/>
                </a:solidFill>
                <a:sym typeface="+mn-lt"/>
              </a:rPr>
              <a:pPr/>
              <a:t>Q4</a:t>
            </a:fld>
            <a:endParaRPr lang="en-US" sz="1000" b="1" dirty="0">
              <a:solidFill>
                <a:schemeClr val="accent3"/>
              </a:solidFill>
              <a:sym typeface="+mn-lt"/>
            </a:endParaRPr>
          </a:p>
        </p:txBody>
      </p:sp>
      <p:sp>
        <p:nvSpPr>
          <p:cNvPr id="358" name="Text Placeholder 2">
            <a:extLst>
              <a:ext uri="{FF2B5EF4-FFF2-40B4-BE49-F238E27FC236}">
                <a16:creationId xmlns:a16="http://schemas.microsoft.com/office/drawing/2014/main" id="{10588791-3E8F-4499-B0C5-19F847CB15D8}"/>
              </a:ext>
            </a:extLst>
          </p:cNvPr>
          <p:cNvSpPr>
            <a:spLocks noGrp="1"/>
          </p:cNvSpPr>
          <p:nvPr>
            <p:custDataLst>
              <p:tags r:id="rId15"/>
            </p:custDataLst>
          </p:nvPr>
        </p:nvSpPr>
        <p:spPr bwMode="auto">
          <a:xfrm>
            <a:off x="2270125" y="823913"/>
            <a:ext cx="4175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40E87AFB-7E9A-4597-B7E2-E56C59373461}" type="datetime'''''''''''''''''''''''''''''Q1'''''''''''''''''''''''''">
              <a:rPr lang="en-US" altLang="en-US" sz="1000" b="1" smtClean="0">
                <a:solidFill>
                  <a:schemeClr val="accent3"/>
                </a:solidFill>
                <a:sym typeface="+mn-lt"/>
              </a:rPr>
              <a:pPr/>
              <a:t>Q1</a:t>
            </a:fld>
            <a:endParaRPr lang="en-US" sz="1000" b="1" dirty="0">
              <a:solidFill>
                <a:schemeClr val="accent3"/>
              </a:solidFill>
              <a:sym typeface="+mn-lt"/>
            </a:endParaRPr>
          </a:p>
        </p:txBody>
      </p:sp>
      <p:sp>
        <p:nvSpPr>
          <p:cNvPr id="360" name="Text Placeholder 2">
            <a:extLst>
              <a:ext uri="{FF2B5EF4-FFF2-40B4-BE49-F238E27FC236}">
                <a16:creationId xmlns:a16="http://schemas.microsoft.com/office/drawing/2014/main" id="{EB434800-613D-4896-8A7B-272ACAD0C103}"/>
              </a:ext>
            </a:extLst>
          </p:cNvPr>
          <p:cNvSpPr>
            <a:spLocks noGrp="1"/>
          </p:cNvSpPr>
          <p:nvPr>
            <p:custDataLst>
              <p:tags r:id="rId16"/>
            </p:custDataLst>
          </p:nvPr>
        </p:nvSpPr>
        <p:spPr bwMode="auto">
          <a:xfrm>
            <a:off x="2687638" y="823913"/>
            <a:ext cx="4175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03E79D43-C2A3-4CCB-8E1A-36CF74A3375B}" type="datetime'''''''''''''''''''Q''''''2'''''''">
              <a:rPr lang="en-US" altLang="en-US" sz="1000" b="1" smtClean="0">
                <a:solidFill>
                  <a:schemeClr val="accent3"/>
                </a:solidFill>
                <a:sym typeface="+mn-lt"/>
              </a:rPr>
              <a:pPr/>
              <a:t>Q2</a:t>
            </a:fld>
            <a:endParaRPr lang="en-US" sz="1000" b="1" dirty="0">
              <a:solidFill>
                <a:schemeClr val="accent3"/>
              </a:solidFill>
              <a:sym typeface="+mn-lt"/>
            </a:endParaRPr>
          </a:p>
        </p:txBody>
      </p:sp>
      <p:sp>
        <p:nvSpPr>
          <p:cNvPr id="362" name="Text Placeholder 2">
            <a:extLst>
              <a:ext uri="{FF2B5EF4-FFF2-40B4-BE49-F238E27FC236}">
                <a16:creationId xmlns:a16="http://schemas.microsoft.com/office/drawing/2014/main" id="{254453A0-47B4-42C4-9B61-FCB48BDE8F78}"/>
              </a:ext>
            </a:extLst>
          </p:cNvPr>
          <p:cNvSpPr>
            <a:spLocks noGrp="1"/>
          </p:cNvSpPr>
          <p:nvPr>
            <p:custDataLst>
              <p:tags r:id="rId17"/>
            </p:custDataLst>
          </p:nvPr>
        </p:nvSpPr>
        <p:spPr bwMode="auto">
          <a:xfrm>
            <a:off x="3105150" y="823913"/>
            <a:ext cx="4206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1B2AEB79-9F33-4743-A26D-E5BC75F43A3B}" type="datetime'''''''''''''''''''''''''''''''Q''''''''''''''''''''''3'''''">
              <a:rPr lang="en-US" altLang="en-US" sz="1000" b="1" smtClean="0">
                <a:solidFill>
                  <a:schemeClr val="accent3"/>
                </a:solidFill>
                <a:sym typeface="+mn-lt"/>
              </a:rPr>
              <a:pPr/>
              <a:t>Q3</a:t>
            </a:fld>
            <a:endParaRPr lang="en-US" sz="1000" b="1" dirty="0">
              <a:solidFill>
                <a:schemeClr val="accent3"/>
              </a:solidFill>
              <a:sym typeface="+mn-lt"/>
            </a:endParaRPr>
          </a:p>
        </p:txBody>
      </p:sp>
      <p:sp>
        <p:nvSpPr>
          <p:cNvPr id="364" name="Text Placeholder 2">
            <a:extLst>
              <a:ext uri="{FF2B5EF4-FFF2-40B4-BE49-F238E27FC236}">
                <a16:creationId xmlns:a16="http://schemas.microsoft.com/office/drawing/2014/main" id="{BD86E901-A1CC-4FB5-8137-DEF469983794}"/>
              </a:ext>
            </a:extLst>
          </p:cNvPr>
          <p:cNvSpPr>
            <a:spLocks noGrp="1"/>
          </p:cNvSpPr>
          <p:nvPr>
            <p:custDataLst>
              <p:tags r:id="rId18"/>
            </p:custDataLst>
          </p:nvPr>
        </p:nvSpPr>
        <p:spPr bwMode="auto">
          <a:xfrm>
            <a:off x="3525838" y="823913"/>
            <a:ext cx="42227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6D70BEC4-ADCF-4C11-AAD1-08FF7771BA74}" type="datetime'''''''''Q''''''''''''''''''''4'''''''''''''''''''''''''''''">
              <a:rPr lang="en-US" altLang="en-US" sz="1000" b="1" smtClean="0">
                <a:solidFill>
                  <a:schemeClr val="accent3"/>
                </a:solidFill>
                <a:sym typeface="+mn-lt"/>
              </a:rPr>
              <a:pPr/>
              <a:t>Q4</a:t>
            </a:fld>
            <a:endParaRPr lang="en-US" sz="1000" b="1" dirty="0">
              <a:solidFill>
                <a:schemeClr val="accent3"/>
              </a:solidFill>
              <a:sym typeface="+mn-lt"/>
            </a:endParaRPr>
          </a:p>
        </p:txBody>
      </p:sp>
      <p:sp>
        <p:nvSpPr>
          <p:cNvPr id="366" name="Text Placeholder 2">
            <a:extLst>
              <a:ext uri="{FF2B5EF4-FFF2-40B4-BE49-F238E27FC236}">
                <a16:creationId xmlns:a16="http://schemas.microsoft.com/office/drawing/2014/main" id="{B4C7A9B9-C6C5-4501-A2A2-BEF3F7876B0C}"/>
              </a:ext>
            </a:extLst>
          </p:cNvPr>
          <p:cNvSpPr>
            <a:spLocks noGrp="1"/>
          </p:cNvSpPr>
          <p:nvPr>
            <p:custDataLst>
              <p:tags r:id="rId19"/>
            </p:custDataLst>
          </p:nvPr>
        </p:nvSpPr>
        <p:spPr bwMode="auto">
          <a:xfrm>
            <a:off x="3948112" y="823913"/>
            <a:ext cx="4127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23B7D7D0-4615-4758-BE0D-4A71A81880EB}" type="datetime'''''''''''''''''''''Q''''1'''">
              <a:rPr lang="en-US" altLang="en-US" sz="1000" b="1" smtClean="0">
                <a:solidFill>
                  <a:schemeClr val="accent3"/>
                </a:solidFill>
                <a:sym typeface="+mn-lt"/>
              </a:rPr>
              <a:pPr/>
              <a:t>Q1</a:t>
            </a:fld>
            <a:endParaRPr lang="en-US" sz="1000" b="1" dirty="0">
              <a:solidFill>
                <a:schemeClr val="accent3"/>
              </a:solidFill>
              <a:sym typeface="+mn-lt"/>
            </a:endParaRPr>
          </a:p>
        </p:txBody>
      </p:sp>
      <p:sp>
        <p:nvSpPr>
          <p:cNvPr id="368" name="Text Placeholder 2">
            <a:extLst>
              <a:ext uri="{FF2B5EF4-FFF2-40B4-BE49-F238E27FC236}">
                <a16:creationId xmlns:a16="http://schemas.microsoft.com/office/drawing/2014/main" id="{CE6E1393-A7C0-48BE-BB1B-3E362C4B7412}"/>
              </a:ext>
            </a:extLst>
          </p:cNvPr>
          <p:cNvSpPr>
            <a:spLocks noGrp="1"/>
          </p:cNvSpPr>
          <p:nvPr>
            <p:custDataLst>
              <p:tags r:id="rId20"/>
            </p:custDataLst>
          </p:nvPr>
        </p:nvSpPr>
        <p:spPr bwMode="auto">
          <a:xfrm>
            <a:off x="4360863" y="823913"/>
            <a:ext cx="4175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23234F2-7352-41F7-92ED-CE584228CFA4}" type="datetime'''''''''''''''''''''''''''''''''Q''2'''''''''''''''''''''">
              <a:rPr lang="en-US" altLang="en-US" sz="1000" b="1" smtClean="0">
                <a:solidFill>
                  <a:schemeClr val="accent3"/>
                </a:solidFill>
                <a:sym typeface="+mn-lt"/>
              </a:rPr>
              <a:pPr/>
              <a:t>Q2</a:t>
            </a:fld>
            <a:endParaRPr lang="en-US" sz="1000" b="1" dirty="0">
              <a:solidFill>
                <a:schemeClr val="accent3"/>
              </a:solidFill>
              <a:sym typeface="+mn-lt"/>
            </a:endParaRPr>
          </a:p>
        </p:txBody>
      </p:sp>
      <p:sp>
        <p:nvSpPr>
          <p:cNvPr id="370" name="Text Placeholder 2">
            <a:extLst>
              <a:ext uri="{FF2B5EF4-FFF2-40B4-BE49-F238E27FC236}">
                <a16:creationId xmlns:a16="http://schemas.microsoft.com/office/drawing/2014/main" id="{906AA380-7F4F-4149-98FD-B9EFCDBFABE3}"/>
              </a:ext>
            </a:extLst>
          </p:cNvPr>
          <p:cNvSpPr>
            <a:spLocks noGrp="1"/>
          </p:cNvSpPr>
          <p:nvPr>
            <p:custDataLst>
              <p:tags r:id="rId21"/>
            </p:custDataLst>
          </p:nvPr>
        </p:nvSpPr>
        <p:spPr bwMode="auto">
          <a:xfrm>
            <a:off x="4778375" y="823913"/>
            <a:ext cx="42227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33252CBA-6F10-45DB-925E-97B37D7A5306}" type="datetime'''''''''Q''''''''''''''''''''''''3'''''''''''''''''''">
              <a:rPr lang="en-US" altLang="en-US" sz="1000" b="1" smtClean="0">
                <a:solidFill>
                  <a:schemeClr val="accent3"/>
                </a:solidFill>
                <a:sym typeface="+mn-lt"/>
              </a:rPr>
              <a:pPr/>
              <a:t>Q3</a:t>
            </a:fld>
            <a:endParaRPr lang="en-US" sz="1000" b="1" dirty="0">
              <a:solidFill>
                <a:schemeClr val="accent3"/>
              </a:solidFill>
              <a:sym typeface="+mn-lt"/>
            </a:endParaRPr>
          </a:p>
        </p:txBody>
      </p:sp>
      <p:sp>
        <p:nvSpPr>
          <p:cNvPr id="372" name="Text Placeholder 2">
            <a:extLst>
              <a:ext uri="{FF2B5EF4-FFF2-40B4-BE49-F238E27FC236}">
                <a16:creationId xmlns:a16="http://schemas.microsoft.com/office/drawing/2014/main" id="{3537FCCE-452B-4EF0-B03E-6DA6798576F1}"/>
              </a:ext>
            </a:extLst>
          </p:cNvPr>
          <p:cNvSpPr>
            <a:spLocks noGrp="1"/>
          </p:cNvSpPr>
          <p:nvPr>
            <p:custDataLst>
              <p:tags r:id="rId22"/>
            </p:custDataLst>
          </p:nvPr>
        </p:nvSpPr>
        <p:spPr bwMode="auto">
          <a:xfrm>
            <a:off x="5200649" y="823913"/>
            <a:ext cx="4206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E3B55BB8-A0BF-4826-A30D-0BE303746FCF}" type="datetime'Q''''''''''''''''''''4'''">
              <a:rPr lang="en-US" altLang="en-US" sz="1000" b="1" smtClean="0">
                <a:solidFill>
                  <a:schemeClr val="accent3"/>
                </a:solidFill>
                <a:sym typeface="+mn-lt"/>
              </a:rPr>
              <a:pPr/>
              <a:t>Q4</a:t>
            </a:fld>
            <a:endParaRPr lang="en-US" sz="1000" b="1" dirty="0">
              <a:solidFill>
                <a:schemeClr val="accent3"/>
              </a:solidFill>
              <a:sym typeface="+mn-lt"/>
            </a:endParaRPr>
          </a:p>
        </p:txBody>
      </p:sp>
      <p:sp>
        <p:nvSpPr>
          <p:cNvPr id="374" name="Text Placeholder 2">
            <a:extLst>
              <a:ext uri="{FF2B5EF4-FFF2-40B4-BE49-F238E27FC236}">
                <a16:creationId xmlns:a16="http://schemas.microsoft.com/office/drawing/2014/main" id="{E0D5DBBE-C1E2-4F4A-A615-8F08AEF771E8}"/>
              </a:ext>
            </a:extLst>
          </p:cNvPr>
          <p:cNvSpPr>
            <a:spLocks noGrp="1"/>
          </p:cNvSpPr>
          <p:nvPr>
            <p:custDataLst>
              <p:tags r:id="rId23"/>
            </p:custDataLst>
          </p:nvPr>
        </p:nvSpPr>
        <p:spPr bwMode="auto">
          <a:xfrm>
            <a:off x="5621337" y="823913"/>
            <a:ext cx="4127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ADE436C-045D-4A56-881A-B3DF82AC8CFF}" type="datetime'''''''''''''''''''''''''''''''''''''''''Q''''''''''1'''">
              <a:rPr lang="en-US" altLang="en-US" sz="1000" b="1" smtClean="0">
                <a:solidFill>
                  <a:schemeClr val="accent3"/>
                </a:solidFill>
                <a:sym typeface="+mn-lt"/>
              </a:rPr>
              <a:pPr/>
              <a:t>Q1</a:t>
            </a:fld>
            <a:endParaRPr lang="en-US" sz="1000" b="1" dirty="0">
              <a:solidFill>
                <a:schemeClr val="accent3"/>
              </a:solidFill>
              <a:sym typeface="+mn-lt"/>
            </a:endParaRPr>
          </a:p>
        </p:txBody>
      </p:sp>
      <p:sp>
        <p:nvSpPr>
          <p:cNvPr id="376" name="Text Placeholder 2">
            <a:extLst>
              <a:ext uri="{FF2B5EF4-FFF2-40B4-BE49-F238E27FC236}">
                <a16:creationId xmlns:a16="http://schemas.microsoft.com/office/drawing/2014/main" id="{F63B46A6-5513-4A3F-8D7C-133AFF18DF73}"/>
              </a:ext>
            </a:extLst>
          </p:cNvPr>
          <p:cNvSpPr>
            <a:spLocks noGrp="1"/>
          </p:cNvSpPr>
          <p:nvPr>
            <p:custDataLst>
              <p:tags r:id="rId24"/>
            </p:custDataLst>
          </p:nvPr>
        </p:nvSpPr>
        <p:spPr bwMode="auto">
          <a:xfrm>
            <a:off x="6034088" y="823913"/>
            <a:ext cx="4175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1032B90-EB57-4689-87AD-986EA4D5B6F4}" type="datetime'''''''''Q''''''''''''''''''2'''''''''''''''''">
              <a:rPr lang="en-US" altLang="en-US" sz="1000" b="1" smtClean="0">
                <a:solidFill>
                  <a:schemeClr val="accent3"/>
                </a:solidFill>
                <a:sym typeface="+mn-lt"/>
              </a:rPr>
              <a:pPr/>
              <a:t>Q2</a:t>
            </a:fld>
            <a:endParaRPr lang="en-US" sz="1000" b="1" dirty="0">
              <a:solidFill>
                <a:schemeClr val="accent3"/>
              </a:solidFill>
              <a:sym typeface="+mn-lt"/>
            </a:endParaRPr>
          </a:p>
        </p:txBody>
      </p:sp>
      <p:sp>
        <p:nvSpPr>
          <p:cNvPr id="378" name="Text Placeholder 2">
            <a:extLst>
              <a:ext uri="{FF2B5EF4-FFF2-40B4-BE49-F238E27FC236}">
                <a16:creationId xmlns:a16="http://schemas.microsoft.com/office/drawing/2014/main" id="{0E91B006-6280-4A81-933E-0B98BA737D26}"/>
              </a:ext>
            </a:extLst>
          </p:cNvPr>
          <p:cNvSpPr>
            <a:spLocks noGrp="1"/>
          </p:cNvSpPr>
          <p:nvPr>
            <p:custDataLst>
              <p:tags r:id="rId25"/>
            </p:custDataLst>
          </p:nvPr>
        </p:nvSpPr>
        <p:spPr bwMode="auto">
          <a:xfrm>
            <a:off x="6451600" y="823913"/>
            <a:ext cx="42227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116BB16-7B27-4927-8D82-1CD9C80A5D44}" type="datetime'''''''Q''3'''''''''''''''''''''''''''">
              <a:rPr lang="en-US" altLang="en-US" sz="1000" b="1" smtClean="0">
                <a:solidFill>
                  <a:schemeClr val="accent3"/>
                </a:solidFill>
                <a:sym typeface="+mn-lt"/>
              </a:rPr>
              <a:pPr/>
              <a:t>Q3</a:t>
            </a:fld>
            <a:endParaRPr lang="en-US" sz="1000" b="1" dirty="0">
              <a:solidFill>
                <a:schemeClr val="accent3"/>
              </a:solidFill>
              <a:sym typeface="+mn-lt"/>
            </a:endParaRPr>
          </a:p>
        </p:txBody>
      </p:sp>
      <p:sp>
        <p:nvSpPr>
          <p:cNvPr id="380" name="Text Placeholder 2">
            <a:extLst>
              <a:ext uri="{FF2B5EF4-FFF2-40B4-BE49-F238E27FC236}">
                <a16:creationId xmlns:a16="http://schemas.microsoft.com/office/drawing/2014/main" id="{9EE92597-5460-4898-95DD-73B936ED203B}"/>
              </a:ext>
            </a:extLst>
          </p:cNvPr>
          <p:cNvSpPr>
            <a:spLocks noGrp="1"/>
          </p:cNvSpPr>
          <p:nvPr>
            <p:custDataLst>
              <p:tags r:id="rId26"/>
            </p:custDataLst>
          </p:nvPr>
        </p:nvSpPr>
        <p:spPr bwMode="auto">
          <a:xfrm>
            <a:off x="6873875" y="823913"/>
            <a:ext cx="42227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7A8C8451-14C9-451C-B3DD-493AF72E144C}" type="datetime'''''''''''Q4'''''''''''''''''''''''">
              <a:rPr lang="en-US" altLang="en-US" sz="1000" b="1" smtClean="0">
                <a:solidFill>
                  <a:schemeClr val="accent3"/>
                </a:solidFill>
                <a:sym typeface="+mn-lt"/>
              </a:rPr>
              <a:pPr/>
              <a:t>Q4</a:t>
            </a:fld>
            <a:endParaRPr lang="en-US" sz="1000" b="1" dirty="0">
              <a:solidFill>
                <a:schemeClr val="accent3"/>
              </a:solidFill>
              <a:sym typeface="+mn-lt"/>
            </a:endParaRPr>
          </a:p>
        </p:txBody>
      </p:sp>
      <p:sp>
        <p:nvSpPr>
          <p:cNvPr id="382" name="Text Placeholder 2">
            <a:extLst>
              <a:ext uri="{FF2B5EF4-FFF2-40B4-BE49-F238E27FC236}">
                <a16:creationId xmlns:a16="http://schemas.microsoft.com/office/drawing/2014/main" id="{4D5235D6-ACC0-4036-9DA3-80F194FD9A7E}"/>
              </a:ext>
            </a:extLst>
          </p:cNvPr>
          <p:cNvSpPr>
            <a:spLocks noGrp="1"/>
          </p:cNvSpPr>
          <p:nvPr>
            <p:custDataLst>
              <p:tags r:id="rId27"/>
            </p:custDataLst>
          </p:nvPr>
        </p:nvSpPr>
        <p:spPr bwMode="auto">
          <a:xfrm>
            <a:off x="7296149" y="823913"/>
            <a:ext cx="412750"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A0006543-E021-4DCE-9846-C256A2A7B759}" type="datetime'''''Q''''''''''''''''''''''''1'''''''''''''''''''''''''''">
              <a:rPr lang="en-US" altLang="en-US" sz="1000" b="1" smtClean="0">
                <a:solidFill>
                  <a:schemeClr val="accent3"/>
                </a:solidFill>
                <a:sym typeface="+mn-lt"/>
              </a:rPr>
              <a:pPr/>
              <a:t>Q1</a:t>
            </a:fld>
            <a:endParaRPr lang="en-US" sz="1000" b="1" dirty="0">
              <a:solidFill>
                <a:schemeClr val="accent3"/>
              </a:solidFill>
              <a:sym typeface="+mn-lt"/>
            </a:endParaRPr>
          </a:p>
        </p:txBody>
      </p:sp>
      <p:sp>
        <p:nvSpPr>
          <p:cNvPr id="384" name="Text Placeholder 2">
            <a:extLst>
              <a:ext uri="{FF2B5EF4-FFF2-40B4-BE49-F238E27FC236}">
                <a16:creationId xmlns:a16="http://schemas.microsoft.com/office/drawing/2014/main" id="{1A634FE1-276B-4B0A-B8B4-46E35071F902}"/>
              </a:ext>
            </a:extLst>
          </p:cNvPr>
          <p:cNvSpPr>
            <a:spLocks noGrp="1"/>
          </p:cNvSpPr>
          <p:nvPr>
            <p:custDataLst>
              <p:tags r:id="rId28"/>
            </p:custDataLst>
          </p:nvPr>
        </p:nvSpPr>
        <p:spPr bwMode="auto">
          <a:xfrm>
            <a:off x="7708900" y="823913"/>
            <a:ext cx="417513"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D7E83E9A-4AC4-457B-AEF2-9009EE7B5286}" type="datetime'''''''''''''''''''''Q''''''''''''''''''''''''''2'''''''''''">
              <a:rPr lang="en-US" altLang="en-US" sz="1000" b="1" smtClean="0">
                <a:solidFill>
                  <a:schemeClr val="accent3"/>
                </a:solidFill>
                <a:sym typeface="+mn-lt"/>
              </a:rPr>
              <a:pPr/>
              <a:t>Q2</a:t>
            </a:fld>
            <a:endParaRPr lang="en-US" sz="1000" b="1" dirty="0">
              <a:solidFill>
                <a:schemeClr val="accent3"/>
              </a:solidFill>
              <a:sym typeface="+mn-lt"/>
            </a:endParaRPr>
          </a:p>
        </p:txBody>
      </p:sp>
      <p:sp>
        <p:nvSpPr>
          <p:cNvPr id="386" name="Text Placeholder 2">
            <a:extLst>
              <a:ext uri="{FF2B5EF4-FFF2-40B4-BE49-F238E27FC236}">
                <a16:creationId xmlns:a16="http://schemas.microsoft.com/office/drawing/2014/main" id="{A9174FDC-905B-467F-BF26-E7411F4A93F4}"/>
              </a:ext>
            </a:extLst>
          </p:cNvPr>
          <p:cNvSpPr>
            <a:spLocks noGrp="1"/>
          </p:cNvSpPr>
          <p:nvPr>
            <p:custDataLst>
              <p:tags r:id="rId29"/>
            </p:custDataLst>
          </p:nvPr>
        </p:nvSpPr>
        <p:spPr bwMode="auto">
          <a:xfrm>
            <a:off x="8126412" y="823913"/>
            <a:ext cx="420688"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CF70DA22-5340-4004-99F2-31CF346BA69E}" type="datetime'''''''''''''''''''''''''''Q3'''''''''''''">
              <a:rPr lang="en-US" altLang="en-US" sz="1000" b="1" smtClean="0">
                <a:solidFill>
                  <a:schemeClr val="accent3"/>
                </a:solidFill>
                <a:sym typeface="+mn-lt"/>
              </a:rPr>
              <a:pPr/>
              <a:t>Q3</a:t>
            </a:fld>
            <a:endParaRPr lang="en-US" sz="1000" b="1" dirty="0">
              <a:solidFill>
                <a:schemeClr val="accent3"/>
              </a:solidFill>
              <a:sym typeface="+mn-lt"/>
            </a:endParaRPr>
          </a:p>
        </p:txBody>
      </p:sp>
      <p:sp>
        <p:nvSpPr>
          <p:cNvPr id="388" name="Text Placeholder 2">
            <a:extLst>
              <a:ext uri="{FF2B5EF4-FFF2-40B4-BE49-F238E27FC236}">
                <a16:creationId xmlns:a16="http://schemas.microsoft.com/office/drawing/2014/main" id="{B13AC06D-351C-454A-B7F0-832279973698}"/>
              </a:ext>
            </a:extLst>
          </p:cNvPr>
          <p:cNvSpPr>
            <a:spLocks noGrp="1"/>
          </p:cNvSpPr>
          <p:nvPr>
            <p:custDataLst>
              <p:tags r:id="rId30"/>
            </p:custDataLst>
          </p:nvPr>
        </p:nvSpPr>
        <p:spPr bwMode="auto">
          <a:xfrm>
            <a:off x="8547100" y="823913"/>
            <a:ext cx="422275" cy="2159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31750" rIns="0" bIns="31750"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fld id="{BCBC91EC-B820-4B0D-B8EB-8E3E53A19655}" type="datetime'''''''''Q''''''''''''''''''''''''''''4'''''''''''">
              <a:rPr lang="en-US" altLang="en-US" sz="1000" b="1" smtClean="0">
                <a:solidFill>
                  <a:schemeClr val="accent3"/>
                </a:solidFill>
                <a:sym typeface="+mn-lt"/>
              </a:rPr>
              <a:pPr/>
              <a:t>Q4</a:t>
            </a:fld>
            <a:endParaRPr lang="en-US" sz="1000" b="1" dirty="0">
              <a:solidFill>
                <a:schemeClr val="accent3"/>
              </a:solidFill>
              <a:sym typeface="+mn-lt"/>
            </a:endParaRPr>
          </a:p>
        </p:txBody>
      </p:sp>
      <p:cxnSp>
        <p:nvCxnSpPr>
          <p:cNvPr id="79" name="Straight Connector 78">
            <a:extLst>
              <a:ext uri="{FF2B5EF4-FFF2-40B4-BE49-F238E27FC236}">
                <a16:creationId xmlns:a16="http://schemas.microsoft.com/office/drawing/2014/main" id="{5F4110E4-B704-415E-82D0-EC0332744C7F}"/>
              </a:ext>
            </a:extLst>
          </p:cNvPr>
          <p:cNvCxnSpPr/>
          <p:nvPr>
            <p:custDataLst>
              <p:tags r:id="rId31"/>
            </p:custDataLst>
          </p:nvPr>
        </p:nvCxnSpPr>
        <p:spPr bwMode="gray">
          <a:xfrm>
            <a:off x="174625" y="823913"/>
            <a:ext cx="36671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2" name="Straight Connector 321">
            <a:extLst>
              <a:ext uri="{FF2B5EF4-FFF2-40B4-BE49-F238E27FC236}">
                <a16:creationId xmlns:a16="http://schemas.microsoft.com/office/drawing/2014/main" id="{E9C65C00-1044-4847-8999-80C6EC46FA8F}"/>
              </a:ext>
            </a:extLst>
          </p:cNvPr>
          <p:cNvCxnSpPr/>
          <p:nvPr>
            <p:custDataLst>
              <p:tags r:id="rId32"/>
            </p:custDataLst>
          </p:nvPr>
        </p:nvCxnSpPr>
        <p:spPr bwMode="gray">
          <a:xfrm>
            <a:off x="7296150" y="823913"/>
            <a:ext cx="167322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1" name="Straight Connector 290">
            <a:extLst>
              <a:ext uri="{FF2B5EF4-FFF2-40B4-BE49-F238E27FC236}">
                <a16:creationId xmlns:a16="http://schemas.microsoft.com/office/drawing/2014/main" id="{446B4332-60AB-479F-89FC-8C1182E94483}"/>
              </a:ext>
            </a:extLst>
          </p:cNvPr>
          <p:cNvCxnSpPr/>
          <p:nvPr>
            <p:custDataLst>
              <p:tags r:id="rId33"/>
            </p:custDataLst>
          </p:nvPr>
        </p:nvCxnSpPr>
        <p:spPr bwMode="gray">
          <a:xfrm>
            <a:off x="5621337" y="823913"/>
            <a:ext cx="1619250"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D0A4AA0-A01B-4CAF-AD95-964E561EBCE1}"/>
              </a:ext>
            </a:extLst>
          </p:cNvPr>
          <p:cNvCxnSpPr/>
          <p:nvPr>
            <p:custDataLst>
              <p:tags r:id="rId34"/>
            </p:custDataLst>
          </p:nvPr>
        </p:nvCxnSpPr>
        <p:spPr bwMode="gray">
          <a:xfrm>
            <a:off x="596900" y="823913"/>
            <a:ext cx="16176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466F240F-4507-4B61-95A7-47AF099494BB}"/>
              </a:ext>
            </a:extLst>
          </p:cNvPr>
          <p:cNvCxnSpPr/>
          <p:nvPr>
            <p:custDataLst>
              <p:tags r:id="rId35"/>
            </p:custDataLst>
          </p:nvPr>
        </p:nvCxnSpPr>
        <p:spPr bwMode="gray">
          <a:xfrm>
            <a:off x="2270125" y="823913"/>
            <a:ext cx="1622425"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D403F096-B306-40E2-A65A-7F2B6C28057F}"/>
              </a:ext>
            </a:extLst>
          </p:cNvPr>
          <p:cNvCxnSpPr/>
          <p:nvPr>
            <p:custDataLst>
              <p:tags r:id="rId36"/>
            </p:custDataLst>
          </p:nvPr>
        </p:nvCxnSpPr>
        <p:spPr bwMode="gray">
          <a:xfrm>
            <a:off x="3948113" y="823913"/>
            <a:ext cx="1617663" cy="0"/>
          </a:xfrm>
          <a:prstGeom prst="line">
            <a:avLst/>
          </a:prstGeom>
          <a:ln w="9525"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0EBC8F3-6E7C-4E5F-A7E3-2E58B3393E3B}"/>
              </a:ext>
            </a:extLst>
          </p:cNvPr>
          <p:cNvCxnSpPr/>
          <p:nvPr>
            <p:custDataLst>
              <p:tags r:id="rId37"/>
            </p:custDataLst>
          </p:nvPr>
        </p:nvCxnSpPr>
        <p:spPr bwMode="gray">
          <a:xfrm>
            <a:off x="174625" y="1039813"/>
            <a:ext cx="0" cy="5103813"/>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4" name="Straight Connector 293">
            <a:extLst>
              <a:ext uri="{FF2B5EF4-FFF2-40B4-BE49-F238E27FC236}">
                <a16:creationId xmlns:a16="http://schemas.microsoft.com/office/drawing/2014/main" id="{05914BFB-C191-45F9-98CA-F0F3395A9E78}"/>
              </a:ext>
            </a:extLst>
          </p:cNvPr>
          <p:cNvCxnSpPr/>
          <p:nvPr>
            <p:custDataLst>
              <p:tags r:id="rId38"/>
            </p:custDataLst>
          </p:nvPr>
        </p:nvCxnSpPr>
        <p:spPr bwMode="gray">
          <a:xfrm>
            <a:off x="3948113" y="1039813"/>
            <a:ext cx="0" cy="5103813"/>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3" name="Straight Connector 292">
            <a:extLst>
              <a:ext uri="{FF2B5EF4-FFF2-40B4-BE49-F238E27FC236}">
                <a16:creationId xmlns:a16="http://schemas.microsoft.com/office/drawing/2014/main" id="{56165CEE-4B7A-4B27-B4FB-2BFEF11D8BF1}"/>
              </a:ext>
            </a:extLst>
          </p:cNvPr>
          <p:cNvCxnSpPr/>
          <p:nvPr>
            <p:custDataLst>
              <p:tags r:id="rId39"/>
            </p:custDataLst>
          </p:nvPr>
        </p:nvCxnSpPr>
        <p:spPr bwMode="gray">
          <a:xfrm>
            <a:off x="2270125" y="1039813"/>
            <a:ext cx="0" cy="5103813"/>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7C34E32-8EFD-4C30-B7C1-5BF80D9B7C2F}"/>
              </a:ext>
            </a:extLst>
          </p:cNvPr>
          <p:cNvCxnSpPr/>
          <p:nvPr>
            <p:custDataLst>
              <p:tags r:id="rId40"/>
            </p:custDataLst>
          </p:nvPr>
        </p:nvCxnSpPr>
        <p:spPr bwMode="gray">
          <a:xfrm>
            <a:off x="7296150" y="1039813"/>
            <a:ext cx="0" cy="5103813"/>
          </a:xfrm>
          <a:prstGeom prst="line">
            <a:avLst/>
          </a:prstGeom>
          <a:ln w="9525" cap="flat" cmpd="sng" algn="ctr">
            <a:solidFill>
              <a:schemeClr val="accent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E45127B-F911-4DF8-A103-3B00608E604C}"/>
              </a:ext>
            </a:extLst>
          </p:cNvPr>
          <p:cNvCxnSpPr/>
          <p:nvPr>
            <p:custDataLst>
              <p:tags r:id="rId41"/>
            </p:custDataLst>
          </p:nvPr>
        </p:nvCxnSpPr>
        <p:spPr bwMode="gray">
          <a:xfrm>
            <a:off x="8969375" y="1039813"/>
            <a:ext cx="0" cy="5103813"/>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2" name="Straight Connector 291">
            <a:extLst>
              <a:ext uri="{FF2B5EF4-FFF2-40B4-BE49-F238E27FC236}">
                <a16:creationId xmlns:a16="http://schemas.microsoft.com/office/drawing/2014/main" id="{245E8CB5-1FE5-4132-9986-7C9556F6430B}"/>
              </a:ext>
            </a:extLst>
          </p:cNvPr>
          <p:cNvCxnSpPr/>
          <p:nvPr>
            <p:custDataLst>
              <p:tags r:id="rId42"/>
            </p:custDataLst>
          </p:nvPr>
        </p:nvCxnSpPr>
        <p:spPr bwMode="gray">
          <a:xfrm>
            <a:off x="596900" y="1039813"/>
            <a:ext cx="0" cy="5103813"/>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3" name="Straight Connector 322">
            <a:extLst>
              <a:ext uri="{FF2B5EF4-FFF2-40B4-BE49-F238E27FC236}">
                <a16:creationId xmlns:a16="http://schemas.microsoft.com/office/drawing/2014/main" id="{C5A31EAF-45BA-4DBD-B22B-E901F558F5A9}"/>
              </a:ext>
            </a:extLst>
          </p:cNvPr>
          <p:cNvCxnSpPr/>
          <p:nvPr>
            <p:custDataLst>
              <p:tags r:id="rId43"/>
            </p:custDataLst>
          </p:nvPr>
        </p:nvCxnSpPr>
        <p:spPr bwMode="gray">
          <a:xfrm>
            <a:off x="5621338" y="1039813"/>
            <a:ext cx="0" cy="5103813"/>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1" name="Straight Connector 340">
            <a:extLst>
              <a:ext uri="{FF2B5EF4-FFF2-40B4-BE49-F238E27FC236}">
                <a16:creationId xmlns:a16="http://schemas.microsoft.com/office/drawing/2014/main" id="{A50B5BE6-A898-4C9E-A492-521237A9D83B}"/>
              </a:ext>
            </a:extLst>
          </p:cNvPr>
          <p:cNvCxnSpPr/>
          <p:nvPr>
            <p:custDataLst>
              <p:tags r:id="rId44"/>
            </p:custDataLst>
          </p:nvPr>
        </p:nvCxnSpPr>
        <p:spPr bwMode="gray">
          <a:xfrm>
            <a:off x="4360863"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3" name="Straight Connector 342">
            <a:extLst>
              <a:ext uri="{FF2B5EF4-FFF2-40B4-BE49-F238E27FC236}">
                <a16:creationId xmlns:a16="http://schemas.microsoft.com/office/drawing/2014/main" id="{33618792-B514-4FD0-A77D-94ADEDB48525}"/>
              </a:ext>
            </a:extLst>
          </p:cNvPr>
          <p:cNvCxnSpPr/>
          <p:nvPr>
            <p:custDataLst>
              <p:tags r:id="rId45"/>
            </p:custDataLst>
          </p:nvPr>
        </p:nvCxnSpPr>
        <p:spPr bwMode="gray">
          <a:xfrm>
            <a:off x="5200650"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9C225ECC-317E-4432-BDE9-2DC3DF6178AF}"/>
              </a:ext>
            </a:extLst>
          </p:cNvPr>
          <p:cNvCxnSpPr/>
          <p:nvPr>
            <p:custDataLst>
              <p:tags r:id="rId46"/>
            </p:custDataLst>
          </p:nvPr>
        </p:nvCxnSpPr>
        <p:spPr bwMode="gray">
          <a:xfrm>
            <a:off x="6451600"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4" name="Straight Connector 343">
            <a:extLst>
              <a:ext uri="{FF2B5EF4-FFF2-40B4-BE49-F238E27FC236}">
                <a16:creationId xmlns:a16="http://schemas.microsoft.com/office/drawing/2014/main" id="{03521304-F5F6-4EF8-8EA3-3E32E3E523B9}"/>
              </a:ext>
            </a:extLst>
          </p:cNvPr>
          <p:cNvCxnSpPr/>
          <p:nvPr>
            <p:custDataLst>
              <p:tags r:id="rId47"/>
            </p:custDataLst>
          </p:nvPr>
        </p:nvCxnSpPr>
        <p:spPr bwMode="gray">
          <a:xfrm>
            <a:off x="6034088"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6" name="Straight Connector 345">
            <a:extLst>
              <a:ext uri="{FF2B5EF4-FFF2-40B4-BE49-F238E27FC236}">
                <a16:creationId xmlns:a16="http://schemas.microsoft.com/office/drawing/2014/main" id="{B4444827-E4E7-44DF-82DF-6FCAF7425E8B}"/>
              </a:ext>
            </a:extLst>
          </p:cNvPr>
          <p:cNvCxnSpPr/>
          <p:nvPr>
            <p:custDataLst>
              <p:tags r:id="rId48"/>
            </p:custDataLst>
          </p:nvPr>
        </p:nvCxnSpPr>
        <p:spPr bwMode="gray">
          <a:xfrm>
            <a:off x="6873875"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2" name="Straight Connector 341">
            <a:extLst>
              <a:ext uri="{FF2B5EF4-FFF2-40B4-BE49-F238E27FC236}">
                <a16:creationId xmlns:a16="http://schemas.microsoft.com/office/drawing/2014/main" id="{0538CABD-E9E4-4681-8D6C-7E40AD85966A}"/>
              </a:ext>
            </a:extLst>
          </p:cNvPr>
          <p:cNvCxnSpPr/>
          <p:nvPr>
            <p:custDataLst>
              <p:tags r:id="rId49"/>
            </p:custDataLst>
          </p:nvPr>
        </p:nvCxnSpPr>
        <p:spPr bwMode="gray">
          <a:xfrm>
            <a:off x="4778375"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7" name="Straight Connector 346">
            <a:extLst>
              <a:ext uri="{FF2B5EF4-FFF2-40B4-BE49-F238E27FC236}">
                <a16:creationId xmlns:a16="http://schemas.microsoft.com/office/drawing/2014/main" id="{429D5565-0167-4F42-B665-6269F6DC3B8E}"/>
              </a:ext>
            </a:extLst>
          </p:cNvPr>
          <p:cNvCxnSpPr/>
          <p:nvPr>
            <p:custDataLst>
              <p:tags r:id="rId50"/>
            </p:custDataLst>
          </p:nvPr>
        </p:nvCxnSpPr>
        <p:spPr bwMode="gray">
          <a:xfrm>
            <a:off x="7708900"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5" name="Straight Connector 334">
            <a:extLst>
              <a:ext uri="{FF2B5EF4-FFF2-40B4-BE49-F238E27FC236}">
                <a16:creationId xmlns:a16="http://schemas.microsoft.com/office/drawing/2014/main" id="{275066C5-7E4C-4FBB-A3CF-F4012C2DF77B}"/>
              </a:ext>
            </a:extLst>
          </p:cNvPr>
          <p:cNvCxnSpPr/>
          <p:nvPr>
            <p:custDataLst>
              <p:tags r:id="rId51"/>
            </p:custDataLst>
          </p:nvPr>
        </p:nvCxnSpPr>
        <p:spPr bwMode="gray">
          <a:xfrm>
            <a:off x="1009650"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7" name="Straight Connector 336">
            <a:extLst>
              <a:ext uri="{FF2B5EF4-FFF2-40B4-BE49-F238E27FC236}">
                <a16:creationId xmlns:a16="http://schemas.microsoft.com/office/drawing/2014/main" id="{9860C992-4EE0-49D9-B001-E7061D9791E9}"/>
              </a:ext>
            </a:extLst>
          </p:cNvPr>
          <p:cNvCxnSpPr/>
          <p:nvPr>
            <p:custDataLst>
              <p:tags r:id="rId52"/>
            </p:custDataLst>
          </p:nvPr>
        </p:nvCxnSpPr>
        <p:spPr bwMode="gray">
          <a:xfrm>
            <a:off x="1847850"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9" name="Straight Connector 348">
            <a:extLst>
              <a:ext uri="{FF2B5EF4-FFF2-40B4-BE49-F238E27FC236}">
                <a16:creationId xmlns:a16="http://schemas.microsoft.com/office/drawing/2014/main" id="{EA98A181-F76F-4BE7-BC7A-83C20C40E41E}"/>
              </a:ext>
            </a:extLst>
          </p:cNvPr>
          <p:cNvCxnSpPr/>
          <p:nvPr>
            <p:custDataLst>
              <p:tags r:id="rId53"/>
            </p:custDataLst>
          </p:nvPr>
        </p:nvCxnSpPr>
        <p:spPr bwMode="gray">
          <a:xfrm>
            <a:off x="8547100"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8" name="Straight Connector 347">
            <a:extLst>
              <a:ext uri="{FF2B5EF4-FFF2-40B4-BE49-F238E27FC236}">
                <a16:creationId xmlns:a16="http://schemas.microsoft.com/office/drawing/2014/main" id="{56CC865D-F3EF-42A6-990B-57B930BD42F2}"/>
              </a:ext>
            </a:extLst>
          </p:cNvPr>
          <p:cNvCxnSpPr/>
          <p:nvPr>
            <p:custDataLst>
              <p:tags r:id="rId54"/>
            </p:custDataLst>
          </p:nvPr>
        </p:nvCxnSpPr>
        <p:spPr bwMode="gray">
          <a:xfrm>
            <a:off x="8126413"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6" name="Straight Connector 335">
            <a:extLst>
              <a:ext uri="{FF2B5EF4-FFF2-40B4-BE49-F238E27FC236}">
                <a16:creationId xmlns:a16="http://schemas.microsoft.com/office/drawing/2014/main" id="{DD2FDA0A-600A-4266-91F3-84D6A423D3B2}"/>
              </a:ext>
            </a:extLst>
          </p:cNvPr>
          <p:cNvCxnSpPr/>
          <p:nvPr>
            <p:custDataLst>
              <p:tags r:id="rId55"/>
            </p:custDataLst>
          </p:nvPr>
        </p:nvCxnSpPr>
        <p:spPr bwMode="gray">
          <a:xfrm>
            <a:off x="1427163"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8" name="Straight Connector 337">
            <a:extLst>
              <a:ext uri="{FF2B5EF4-FFF2-40B4-BE49-F238E27FC236}">
                <a16:creationId xmlns:a16="http://schemas.microsoft.com/office/drawing/2014/main" id="{A24C5FF2-DEE5-449E-AA09-FDDBCEE3D218}"/>
              </a:ext>
            </a:extLst>
          </p:cNvPr>
          <p:cNvCxnSpPr/>
          <p:nvPr>
            <p:custDataLst>
              <p:tags r:id="rId56"/>
            </p:custDataLst>
          </p:nvPr>
        </p:nvCxnSpPr>
        <p:spPr bwMode="gray">
          <a:xfrm>
            <a:off x="2687638"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806F3635-BF4E-4FD5-A55F-1468CB0BA534}"/>
              </a:ext>
            </a:extLst>
          </p:cNvPr>
          <p:cNvCxnSpPr/>
          <p:nvPr>
            <p:custDataLst>
              <p:tags r:id="rId57"/>
            </p:custDataLst>
          </p:nvPr>
        </p:nvCxnSpPr>
        <p:spPr bwMode="gray">
          <a:xfrm>
            <a:off x="3105150"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0" name="Straight Connector 339">
            <a:extLst>
              <a:ext uri="{FF2B5EF4-FFF2-40B4-BE49-F238E27FC236}">
                <a16:creationId xmlns:a16="http://schemas.microsoft.com/office/drawing/2014/main" id="{52253B68-0E29-4AB3-AC28-DEE8215C3B56}"/>
              </a:ext>
            </a:extLst>
          </p:cNvPr>
          <p:cNvCxnSpPr/>
          <p:nvPr>
            <p:custDataLst>
              <p:tags r:id="rId58"/>
            </p:custDataLst>
          </p:nvPr>
        </p:nvCxnSpPr>
        <p:spPr bwMode="gray">
          <a:xfrm>
            <a:off x="3525838" y="1039813"/>
            <a:ext cx="0" cy="5103813"/>
          </a:xfrm>
          <a:prstGeom prst="line">
            <a:avLst/>
          </a:prstGeom>
          <a:ln w="3175" cap="flat" cmpd="sng" algn="ctr">
            <a:solidFill>
              <a:schemeClr val="bg1">
                <a:lumMod val="75000"/>
              </a:schemeClr>
            </a:solidFill>
            <a:prstDash val="lg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E3A8623-9593-41FB-BECD-640AFF7B7080}"/>
              </a:ext>
            </a:extLst>
          </p:cNvPr>
          <p:cNvCxnSpPr/>
          <p:nvPr>
            <p:custDataLst>
              <p:tags r:id="rId59"/>
            </p:custDataLst>
          </p:nvPr>
        </p:nvCxnSpPr>
        <p:spPr bwMode="gray">
          <a:xfrm>
            <a:off x="174624" y="6143625"/>
            <a:ext cx="8794750" cy="0"/>
          </a:xfrm>
          <a:prstGeom prst="line">
            <a:avLst/>
          </a:prstGeom>
          <a:ln w="3175" cap="flat" cmpd="sng" algn="ctr">
            <a:solidFill>
              <a:schemeClr val="bg1">
                <a:lumMod val="75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9E3D1B4-A678-41BC-BA15-333BBBBFAF54}"/>
              </a:ext>
            </a:extLst>
          </p:cNvPr>
          <p:cNvCxnSpPr/>
          <p:nvPr>
            <p:custDataLst>
              <p:tags r:id="rId60"/>
            </p:custDataLst>
          </p:nvPr>
        </p:nvCxnSpPr>
        <p:spPr bwMode="gray">
          <a:xfrm>
            <a:off x="174624" y="1039813"/>
            <a:ext cx="8794750" cy="0"/>
          </a:xfrm>
          <a:prstGeom prst="line">
            <a:avLst/>
          </a:prstGeom>
          <a:ln w="19050" cap="flat" cmpd="sng" algn="ctr">
            <a:solidFill>
              <a:schemeClr val="accent3"/>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2" name="Text Placeholder 2">
            <a:extLst>
              <a:ext uri="{FF2B5EF4-FFF2-40B4-BE49-F238E27FC236}">
                <a16:creationId xmlns:a16="http://schemas.microsoft.com/office/drawing/2014/main" id="{147C702C-0503-46BD-ADFF-61092B54DD67}"/>
              </a:ext>
            </a:extLst>
          </p:cNvPr>
          <p:cNvSpPr>
            <a:spLocks noGrp="1"/>
          </p:cNvSpPr>
          <p:nvPr>
            <p:custDataLst>
              <p:tags r:id="rId61"/>
            </p:custDataLst>
          </p:nvPr>
        </p:nvSpPr>
        <p:spPr bwMode="auto">
          <a:xfrm>
            <a:off x="7224713" y="5376863"/>
            <a:ext cx="1735138" cy="396875"/>
          </a:xfrm>
          <a:prstGeom prst="chevron">
            <a:avLst>
              <a:gd name="adj" fmla="val 18000"/>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71" name="Text Placeholder 2">
            <a:extLst>
              <a:ext uri="{FF2B5EF4-FFF2-40B4-BE49-F238E27FC236}">
                <a16:creationId xmlns:a16="http://schemas.microsoft.com/office/drawing/2014/main" id="{A8BA989C-C6D7-4C41-88D0-9E0B5D3337E9}"/>
              </a:ext>
            </a:extLst>
          </p:cNvPr>
          <p:cNvSpPr>
            <a:spLocks noGrp="1"/>
          </p:cNvSpPr>
          <p:nvPr>
            <p:custDataLst>
              <p:tags r:id="rId62"/>
            </p:custDataLst>
          </p:nvPr>
        </p:nvSpPr>
        <p:spPr bwMode="auto">
          <a:xfrm>
            <a:off x="5621338" y="5376863"/>
            <a:ext cx="1674813" cy="396875"/>
          </a:xfrm>
          <a:prstGeom prst="homePlate">
            <a:avLst>
              <a:gd name="adj" fmla="val 18000"/>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70" name="Text Placeholder 2">
            <a:extLst>
              <a:ext uri="{FF2B5EF4-FFF2-40B4-BE49-F238E27FC236}">
                <a16:creationId xmlns:a16="http://schemas.microsoft.com/office/drawing/2014/main" id="{5DDE0BEC-B482-48C1-8C32-6D97C936FC56}"/>
              </a:ext>
            </a:extLst>
          </p:cNvPr>
          <p:cNvSpPr>
            <a:spLocks noGrp="1"/>
          </p:cNvSpPr>
          <p:nvPr>
            <p:custDataLst>
              <p:tags r:id="rId63"/>
            </p:custDataLst>
          </p:nvPr>
        </p:nvSpPr>
        <p:spPr bwMode="auto">
          <a:xfrm>
            <a:off x="4778375" y="5376863"/>
            <a:ext cx="422275" cy="396875"/>
          </a:xfrm>
          <a:prstGeom prst="homePlate">
            <a:avLst>
              <a:gd name="adj" fmla="val 18000"/>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69" name="Text Placeholder 2">
            <a:extLst>
              <a:ext uri="{FF2B5EF4-FFF2-40B4-BE49-F238E27FC236}">
                <a16:creationId xmlns:a16="http://schemas.microsoft.com/office/drawing/2014/main" id="{0BC6547B-61CC-490E-819D-922729421632}"/>
              </a:ext>
            </a:extLst>
          </p:cNvPr>
          <p:cNvSpPr>
            <a:spLocks noGrp="1"/>
          </p:cNvSpPr>
          <p:nvPr>
            <p:custDataLst>
              <p:tags r:id="rId64"/>
            </p:custDataLst>
          </p:nvPr>
        </p:nvSpPr>
        <p:spPr bwMode="auto">
          <a:xfrm>
            <a:off x="3105150" y="5376863"/>
            <a:ext cx="420688" cy="396875"/>
          </a:xfrm>
          <a:prstGeom prst="homePlate">
            <a:avLst>
              <a:gd name="adj" fmla="val 18000"/>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endParaRPr lang="en-US" sz="1000" b="1" dirty="0">
              <a:solidFill>
                <a:schemeClr val="bg1"/>
              </a:solidFill>
              <a:sym typeface="+mn-lt"/>
            </a:endParaRPr>
          </a:p>
        </p:txBody>
      </p:sp>
      <p:sp>
        <p:nvSpPr>
          <p:cNvPr id="84" name="Text Placeholder 2">
            <a:extLst>
              <a:ext uri="{FF2B5EF4-FFF2-40B4-BE49-F238E27FC236}">
                <a16:creationId xmlns:a16="http://schemas.microsoft.com/office/drawing/2014/main" id="{28B58E32-A365-4606-90ED-0447EDF3C577}"/>
              </a:ext>
            </a:extLst>
          </p:cNvPr>
          <p:cNvSpPr>
            <a:spLocks noGrp="1"/>
          </p:cNvSpPr>
          <p:nvPr>
            <p:custDataLst>
              <p:tags r:id="rId65"/>
            </p:custDataLst>
          </p:nvPr>
        </p:nvSpPr>
        <p:spPr bwMode="auto">
          <a:xfrm>
            <a:off x="184149" y="4768850"/>
            <a:ext cx="2503488"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Back office automation</a:t>
            </a:r>
            <a:endParaRPr lang="en-US" sz="1000" b="1" dirty="0">
              <a:solidFill>
                <a:schemeClr val="bg1"/>
              </a:solidFill>
              <a:sym typeface="+mn-lt"/>
            </a:endParaRPr>
          </a:p>
        </p:txBody>
      </p:sp>
      <p:sp>
        <p:nvSpPr>
          <p:cNvPr id="67" name="Text Placeholder 2">
            <a:extLst>
              <a:ext uri="{FF2B5EF4-FFF2-40B4-BE49-F238E27FC236}">
                <a16:creationId xmlns:a16="http://schemas.microsoft.com/office/drawing/2014/main" id="{A726E09F-7CA5-477E-95DB-4609739A06E0}"/>
              </a:ext>
            </a:extLst>
          </p:cNvPr>
          <p:cNvSpPr>
            <a:spLocks noGrp="1"/>
          </p:cNvSpPr>
          <p:nvPr>
            <p:custDataLst>
              <p:tags r:id="rId66"/>
            </p:custDataLst>
          </p:nvPr>
        </p:nvSpPr>
        <p:spPr bwMode="auto">
          <a:xfrm>
            <a:off x="1427162" y="5376863"/>
            <a:ext cx="420688" cy="396875"/>
          </a:xfrm>
          <a:prstGeom prst="homePlate">
            <a:avLst>
              <a:gd name="adj" fmla="val 18000"/>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 </a:t>
            </a:r>
          </a:p>
          <a:p>
            <a:endParaRPr lang="en-US" sz="1000" b="1" dirty="0">
              <a:solidFill>
                <a:schemeClr val="bg1"/>
              </a:solidFill>
              <a:sym typeface="+mn-lt"/>
            </a:endParaRPr>
          </a:p>
        </p:txBody>
      </p:sp>
      <p:sp>
        <p:nvSpPr>
          <p:cNvPr id="83" name="Text Placeholder 2">
            <a:extLst>
              <a:ext uri="{FF2B5EF4-FFF2-40B4-BE49-F238E27FC236}">
                <a16:creationId xmlns:a16="http://schemas.microsoft.com/office/drawing/2014/main" id="{1E817CD5-A5B7-4D3E-B1A8-11721BFEFEAE}"/>
              </a:ext>
            </a:extLst>
          </p:cNvPr>
          <p:cNvSpPr>
            <a:spLocks noGrp="1"/>
          </p:cNvSpPr>
          <p:nvPr>
            <p:custDataLst>
              <p:tags r:id="rId67"/>
            </p:custDataLst>
          </p:nvPr>
        </p:nvSpPr>
        <p:spPr bwMode="auto">
          <a:xfrm>
            <a:off x="3525838" y="2852738"/>
            <a:ext cx="2925763"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Predictive and proactive</a:t>
            </a:r>
            <a:endParaRPr lang="en-US" sz="1000" b="1" dirty="0">
              <a:solidFill>
                <a:schemeClr val="bg1"/>
              </a:solidFill>
              <a:sym typeface="+mn-lt"/>
            </a:endParaRPr>
          </a:p>
        </p:txBody>
      </p:sp>
      <p:sp>
        <p:nvSpPr>
          <p:cNvPr id="417" name="Text Placeholder 2">
            <a:extLst>
              <a:ext uri="{FF2B5EF4-FFF2-40B4-BE49-F238E27FC236}">
                <a16:creationId xmlns:a16="http://schemas.microsoft.com/office/drawing/2014/main" id="{C652E1D5-C7A1-4DA7-9C46-614E30DC3930}"/>
              </a:ext>
            </a:extLst>
          </p:cNvPr>
          <p:cNvSpPr>
            <a:spLocks noGrp="1"/>
          </p:cNvSpPr>
          <p:nvPr>
            <p:custDataLst>
              <p:tags r:id="rId68"/>
            </p:custDataLst>
          </p:nvPr>
        </p:nvSpPr>
        <p:spPr bwMode="auto">
          <a:xfrm>
            <a:off x="1009650" y="3810000"/>
            <a:ext cx="3768725"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C&amp;I support</a:t>
            </a:r>
          </a:p>
        </p:txBody>
      </p:sp>
      <p:sp>
        <p:nvSpPr>
          <p:cNvPr id="400" name="Text Placeholder 2">
            <a:extLst>
              <a:ext uri="{FF2B5EF4-FFF2-40B4-BE49-F238E27FC236}">
                <a16:creationId xmlns:a16="http://schemas.microsoft.com/office/drawing/2014/main" id="{501D0038-6A0E-4838-94D9-BCD7B57FDC51}"/>
              </a:ext>
            </a:extLst>
          </p:cNvPr>
          <p:cNvSpPr>
            <a:spLocks noGrp="1"/>
          </p:cNvSpPr>
          <p:nvPr>
            <p:custDataLst>
              <p:tags r:id="rId69"/>
            </p:custDataLst>
          </p:nvPr>
        </p:nvSpPr>
        <p:spPr bwMode="auto">
          <a:xfrm>
            <a:off x="1009650" y="3171825"/>
            <a:ext cx="2938463"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Digital engagement</a:t>
            </a:r>
          </a:p>
        </p:txBody>
      </p:sp>
      <p:sp>
        <p:nvSpPr>
          <p:cNvPr id="88" name="Text Placeholder 2">
            <a:extLst>
              <a:ext uri="{FF2B5EF4-FFF2-40B4-BE49-F238E27FC236}">
                <a16:creationId xmlns:a16="http://schemas.microsoft.com/office/drawing/2014/main" id="{A39433E7-2F6F-491A-872A-22320C24BF84}"/>
              </a:ext>
            </a:extLst>
          </p:cNvPr>
          <p:cNvSpPr>
            <a:spLocks noGrp="1"/>
          </p:cNvSpPr>
          <p:nvPr>
            <p:custDataLst>
              <p:tags r:id="rId70"/>
            </p:custDataLst>
          </p:nvPr>
        </p:nvSpPr>
        <p:spPr bwMode="auto">
          <a:xfrm>
            <a:off x="596900" y="5818188"/>
            <a:ext cx="3351213" cy="244475"/>
          </a:xfrm>
          <a:prstGeom prst="homePlate">
            <a:avLst>
              <a:gd name="adj" fmla="val 18182"/>
            </a:avLst>
          </a:prstGeom>
          <a:solidFill>
            <a:srgbClr val="E7E7E7"/>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accent4"/>
                </a:solidFill>
              </a:rPr>
              <a:t>SMP and AMI Rollout</a:t>
            </a:r>
          </a:p>
        </p:txBody>
      </p:sp>
      <p:sp>
        <p:nvSpPr>
          <p:cNvPr id="89" name="Text Placeholder 2">
            <a:extLst>
              <a:ext uri="{FF2B5EF4-FFF2-40B4-BE49-F238E27FC236}">
                <a16:creationId xmlns:a16="http://schemas.microsoft.com/office/drawing/2014/main" id="{90653A81-BE17-44C2-B04F-FA2E9DA118CE}"/>
              </a:ext>
            </a:extLst>
          </p:cNvPr>
          <p:cNvSpPr>
            <a:spLocks noGrp="1"/>
          </p:cNvSpPr>
          <p:nvPr>
            <p:custDataLst>
              <p:tags r:id="rId71"/>
            </p:custDataLst>
          </p:nvPr>
        </p:nvSpPr>
        <p:spPr bwMode="auto">
          <a:xfrm>
            <a:off x="1847849" y="4449763"/>
            <a:ext cx="4603750"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Personalized marketing technology</a:t>
            </a:r>
            <a:endParaRPr lang="en-US" sz="1000" b="1" dirty="0">
              <a:solidFill>
                <a:schemeClr val="bg1"/>
              </a:solidFill>
              <a:sym typeface="+mn-lt"/>
            </a:endParaRPr>
          </a:p>
        </p:txBody>
      </p:sp>
      <p:sp>
        <p:nvSpPr>
          <p:cNvPr id="397" name="Text Placeholder 2">
            <a:extLst>
              <a:ext uri="{FF2B5EF4-FFF2-40B4-BE49-F238E27FC236}">
                <a16:creationId xmlns:a16="http://schemas.microsoft.com/office/drawing/2014/main" id="{B071916A-7226-4AFF-9019-3A102A40A170}"/>
              </a:ext>
            </a:extLst>
          </p:cNvPr>
          <p:cNvSpPr>
            <a:spLocks noGrp="1"/>
          </p:cNvSpPr>
          <p:nvPr>
            <p:custDataLst>
              <p:tags r:id="rId72"/>
            </p:custDataLst>
          </p:nvPr>
        </p:nvSpPr>
        <p:spPr bwMode="auto">
          <a:xfrm>
            <a:off x="184150" y="1893888"/>
            <a:ext cx="2525713"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Self-service</a:t>
            </a:r>
            <a:endParaRPr lang="en-US" sz="1000" b="1" dirty="0">
              <a:solidFill>
                <a:schemeClr val="bg1"/>
              </a:solidFill>
              <a:sym typeface="+mn-lt"/>
            </a:endParaRPr>
          </a:p>
        </p:txBody>
      </p:sp>
      <p:sp>
        <p:nvSpPr>
          <p:cNvPr id="85" name="Text Placeholder 2">
            <a:extLst>
              <a:ext uri="{FF2B5EF4-FFF2-40B4-BE49-F238E27FC236}">
                <a16:creationId xmlns:a16="http://schemas.microsoft.com/office/drawing/2014/main" id="{1876CD18-9705-4D17-B5C2-E3F8B02FDBBF}"/>
              </a:ext>
            </a:extLst>
          </p:cNvPr>
          <p:cNvSpPr>
            <a:spLocks noGrp="1"/>
          </p:cNvSpPr>
          <p:nvPr>
            <p:custDataLst>
              <p:tags r:id="rId73"/>
            </p:custDataLst>
          </p:nvPr>
        </p:nvSpPr>
        <p:spPr bwMode="auto">
          <a:xfrm>
            <a:off x="596899" y="2533650"/>
            <a:ext cx="2508250"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Assisted channels</a:t>
            </a:r>
            <a:endParaRPr lang="en-US" sz="1000" b="1" dirty="0">
              <a:solidFill>
                <a:schemeClr val="bg1"/>
              </a:solidFill>
              <a:sym typeface="+mn-lt"/>
            </a:endParaRPr>
          </a:p>
        </p:txBody>
      </p:sp>
      <p:sp>
        <p:nvSpPr>
          <p:cNvPr id="66" name="Text Placeholder 2">
            <a:extLst>
              <a:ext uri="{FF2B5EF4-FFF2-40B4-BE49-F238E27FC236}">
                <a16:creationId xmlns:a16="http://schemas.microsoft.com/office/drawing/2014/main" id="{B8B6CA38-5595-4A5B-90CC-9199803A5026}"/>
              </a:ext>
            </a:extLst>
          </p:cNvPr>
          <p:cNvSpPr>
            <a:spLocks noGrp="1"/>
          </p:cNvSpPr>
          <p:nvPr>
            <p:custDataLst>
              <p:tags r:id="rId74"/>
            </p:custDataLst>
          </p:nvPr>
        </p:nvSpPr>
        <p:spPr bwMode="auto">
          <a:xfrm>
            <a:off x="3948113" y="5087938"/>
            <a:ext cx="4178300" cy="244475"/>
          </a:xfrm>
          <a:prstGeom prst="homePlate">
            <a:avLst>
              <a:gd name="adj" fmla="val 18182"/>
            </a:avLst>
          </a:prstGeom>
          <a:solidFill>
            <a:schemeClr val="accent2"/>
          </a:solidFill>
          <a:ln w="9525">
            <a:solidFill>
              <a:srgbClr val="FFFFFF"/>
            </a:solidFill>
          </a:ln>
        </p:spPr>
        <p:txBody>
          <a:bodyPr vert="horz" wrap="non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rPr>
              <a:t>Field experience</a:t>
            </a:r>
          </a:p>
        </p:txBody>
      </p:sp>
      <p:sp>
        <p:nvSpPr>
          <p:cNvPr id="395" name="Text Placeholder 2">
            <a:extLst>
              <a:ext uri="{FF2B5EF4-FFF2-40B4-BE49-F238E27FC236}">
                <a16:creationId xmlns:a16="http://schemas.microsoft.com/office/drawing/2014/main" id="{A77E0756-58EB-4C82-A572-8ACAA784A6C3}"/>
              </a:ext>
            </a:extLst>
          </p:cNvPr>
          <p:cNvSpPr>
            <a:spLocks noGrp="1"/>
          </p:cNvSpPr>
          <p:nvPr>
            <p:custDataLst>
              <p:tags r:id="rId75"/>
            </p:custDataLst>
          </p:nvPr>
        </p:nvSpPr>
        <p:spPr bwMode="auto">
          <a:xfrm>
            <a:off x="596900" y="1054100"/>
            <a:ext cx="3351213" cy="549275"/>
          </a:xfrm>
          <a:prstGeom prst="homePlate">
            <a:avLst>
              <a:gd name="adj" fmla="val 18208"/>
            </a:avLst>
          </a:prstGeom>
          <a:solidFill>
            <a:schemeClr val="bg2"/>
          </a:solidFill>
          <a:ln w="9525">
            <a:solidFill>
              <a:srgbClr val="FFFFFF"/>
            </a:solidFill>
          </a:ln>
        </p:spPr>
        <p:txBody>
          <a:bodyPr vert="horz" wrap="square" lIns="90488" tIns="46038" rIns="0" bIns="46038" numCol="1" spcCol="0" rtlCol="0" anchor="ctr" anchorCtr="0">
            <a:noAutofit/>
          </a:bodyPr>
          <a:lstStyle>
            <a:lvl1pPr marL="0" indent="0" algn="l" defTabSz="895350" rtl="0" eaLnBrk="1" fontAlgn="base" hangingPunct="1">
              <a:spcBef>
                <a:spcPct val="0"/>
              </a:spcBef>
              <a:spcAft>
                <a:spcPct val="0"/>
              </a:spcAft>
              <a:buClr>
                <a:schemeClr val="tx2"/>
              </a:buClr>
              <a:buSzPct val="100000"/>
              <a:defRPr lang="x-none" sz="1600" baseline="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lang="x-none" sz="1600" baseline="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lang="x-none" sz="1600" baseline="0">
                <a:solidFill>
                  <a:schemeClr val="tx1"/>
                </a:solidFill>
                <a:latin typeface="+mn-lt"/>
              </a:defRPr>
            </a:lvl4pPr>
            <a:lvl5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lang="x-none" sz="1600" baseline="0">
                <a:solidFill>
                  <a:schemeClr val="tx1"/>
                </a:solidFill>
                <a:latin typeface="+mn-lt"/>
              </a:defRPr>
            </a:lvl9pPr>
          </a:lstStyle>
          <a:p>
            <a:r>
              <a:rPr lang="en-US" altLang="en-US" sz="1000" b="1" dirty="0">
                <a:solidFill>
                  <a:schemeClr val="bg1"/>
                </a:solidFill>
                <a:sym typeface="+mn-lt"/>
              </a:rPr>
              <a:t>Foundational enablers (data cleansing, integration layer, business rules engine, predictive analytics platform, E2E testing and training environments)</a:t>
            </a:r>
            <a:endParaRPr lang="en-US" sz="1000" b="1" dirty="0">
              <a:solidFill>
                <a:schemeClr val="bg1"/>
              </a:solidFill>
              <a:sym typeface="+mn-lt"/>
            </a:endParaRPr>
          </a:p>
        </p:txBody>
      </p:sp>
      <p:sp>
        <p:nvSpPr>
          <p:cNvPr id="3" name="Rectangle 2">
            <a:extLst>
              <a:ext uri="{FF2B5EF4-FFF2-40B4-BE49-F238E27FC236}">
                <a16:creationId xmlns:a16="http://schemas.microsoft.com/office/drawing/2014/main" id="{39177650-1F05-4018-AA10-9D83CE28357D}"/>
              </a:ext>
            </a:extLst>
          </p:cNvPr>
          <p:cNvSpPr>
            <a:spLocks/>
          </p:cNvSpPr>
          <p:nvPr/>
        </p:nvSpPr>
        <p:spPr>
          <a:xfrm>
            <a:off x="1032667" y="5381206"/>
            <a:ext cx="4040190" cy="384499"/>
          </a:xfrm>
          <a:prstGeom prst="rect">
            <a:avLst/>
          </a:prstGeom>
          <a:solidFill>
            <a:schemeClr val="accent2">
              <a:lumMod val="20000"/>
              <a:lumOff val="80000"/>
              <a:alpha val="50000"/>
            </a:schemeClr>
          </a:solidFill>
        </p:spPr>
        <p:txBody>
          <a:bodyPr wrap="none" anchor="ctr">
            <a:noAutofit/>
          </a:bodyPr>
          <a:lstStyle/>
          <a:p>
            <a:pPr algn="ctr"/>
            <a:r>
              <a:rPr lang="en-US" sz="1000" dirty="0">
                <a:latin typeface="+mn-lt"/>
                <a:ea typeface="Calibri" panose="020F0502020204030204" pitchFamily="34" charset="0"/>
                <a:cs typeface="Calibri" panose="020F0502020204030204" pitchFamily="34" charset="0"/>
              </a:rPr>
              <a:t>Refresh perspective on CSS replacement and perform vendor diligence</a:t>
            </a:r>
            <a:endParaRPr lang="en-US" sz="1000" dirty="0">
              <a:latin typeface="+mn-lt"/>
            </a:endParaRPr>
          </a:p>
        </p:txBody>
      </p:sp>
      <p:sp>
        <p:nvSpPr>
          <p:cNvPr id="74" name="Rectangle 73">
            <a:extLst>
              <a:ext uri="{FF2B5EF4-FFF2-40B4-BE49-F238E27FC236}">
                <a16:creationId xmlns:a16="http://schemas.microsoft.com/office/drawing/2014/main" id="{AF9A82E9-94A1-4D42-9924-3AD9DF929BE1}"/>
              </a:ext>
            </a:extLst>
          </p:cNvPr>
          <p:cNvSpPr>
            <a:spLocks/>
          </p:cNvSpPr>
          <p:nvPr/>
        </p:nvSpPr>
        <p:spPr>
          <a:xfrm>
            <a:off x="5621335" y="5381206"/>
            <a:ext cx="1516859" cy="384499"/>
          </a:xfrm>
          <a:prstGeom prst="rect">
            <a:avLst/>
          </a:prstGeom>
          <a:solidFill>
            <a:schemeClr val="accent2">
              <a:lumMod val="20000"/>
              <a:lumOff val="80000"/>
              <a:alpha val="50000"/>
            </a:schemeClr>
          </a:solidFill>
        </p:spPr>
        <p:txBody>
          <a:bodyPr wrap="square" anchor="ctr">
            <a:noAutofit/>
          </a:bodyPr>
          <a:lstStyle/>
          <a:p>
            <a:r>
              <a:rPr lang="en-US" sz="1000" dirty="0">
                <a:latin typeface="+mn-lt"/>
                <a:ea typeface="Calibri" panose="020F0502020204030204" pitchFamily="34" charset="0"/>
                <a:cs typeface="Calibri" panose="020F0502020204030204" pitchFamily="34" charset="0"/>
              </a:rPr>
              <a:t>Build business case for </a:t>
            </a:r>
          </a:p>
          <a:p>
            <a:r>
              <a:rPr lang="en-US" sz="1000" dirty="0">
                <a:latin typeface="+mn-lt"/>
                <a:cs typeface="Calibri" panose="020F0502020204030204" pitchFamily="34" charset="0"/>
              </a:rPr>
              <a:t>CSS replacement</a:t>
            </a:r>
            <a:endParaRPr lang="en-US" sz="1000" dirty="0">
              <a:latin typeface="+mn-lt"/>
            </a:endParaRPr>
          </a:p>
        </p:txBody>
      </p:sp>
      <p:sp>
        <p:nvSpPr>
          <p:cNvPr id="75" name="Rectangle 74">
            <a:extLst>
              <a:ext uri="{FF2B5EF4-FFF2-40B4-BE49-F238E27FC236}">
                <a16:creationId xmlns:a16="http://schemas.microsoft.com/office/drawing/2014/main" id="{C35632AA-9CF7-4D1A-A6C6-318EBC74CABC}"/>
              </a:ext>
            </a:extLst>
          </p:cNvPr>
          <p:cNvSpPr>
            <a:spLocks/>
          </p:cNvSpPr>
          <p:nvPr/>
        </p:nvSpPr>
        <p:spPr>
          <a:xfrm>
            <a:off x="7315035" y="5381206"/>
            <a:ext cx="1554494" cy="384499"/>
          </a:xfrm>
          <a:prstGeom prst="rect">
            <a:avLst/>
          </a:prstGeom>
          <a:solidFill>
            <a:schemeClr val="accent2">
              <a:lumMod val="20000"/>
              <a:lumOff val="80000"/>
              <a:alpha val="50000"/>
            </a:schemeClr>
          </a:solidFill>
        </p:spPr>
        <p:txBody>
          <a:bodyPr wrap="none" anchor="ctr">
            <a:noAutofit/>
          </a:bodyPr>
          <a:lstStyle/>
          <a:p>
            <a:pPr algn="ctr"/>
            <a:r>
              <a:rPr lang="en-US" sz="1000" dirty="0">
                <a:latin typeface="+mn-lt"/>
                <a:ea typeface="Calibri" panose="020F0502020204030204" pitchFamily="34" charset="0"/>
                <a:cs typeface="Calibri" panose="020F0502020204030204" pitchFamily="34" charset="0"/>
              </a:rPr>
              <a:t>Start replacement of CSS</a:t>
            </a:r>
            <a:endParaRPr lang="en-US" sz="1000" dirty="0">
              <a:latin typeface="+mn-lt"/>
            </a:endParaRPr>
          </a:p>
        </p:txBody>
      </p:sp>
    </p:spTree>
    <p:extLst>
      <p:ext uri="{BB962C8B-B14F-4D97-AF65-F5344CB8AC3E}">
        <p14:creationId xmlns:p14="http://schemas.microsoft.com/office/powerpoint/2010/main" val="144615784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EWNAMES" val="True"/>
  <p:tag name="MTBTACCENT" val="Accent3"/>
  <p:tag name="THINKCELLPRESENTATIONDONOTDELETE" val="&lt;?xml version=&quot;1.0&quot; encoding=&quot;UTF-16&quot; standalone=&quot;yes&quot;?&gt;&lt;root reqver=&quot;24162&quot;&gt;&lt;version val=&quot;27024&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1-%Y&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bNumberIsYear val=&quot;0&quot;/&gt;&lt;m_strFormatTime&gt;%#m&lt;/m_strFormatTime&gt;&lt;m_yearfmt&gt;&lt;begin val=&quot;0&quot;/&gt;&lt;end val=&quot;4&quot;/&gt;&lt;/m_yearfmt&gt;&lt;/m_precDefaultMonth&gt;&lt;m_precDefaultWeek&gt;&lt;m_bNumberIsYear val=&quot;0&quot;/&gt;&lt;m_strFormatTime&gt;%4&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5&quot;&gt;&lt;elem m_fUsage=&quot;7.14432357558100150641E+00&quot;&gt;&lt;m_msothmcolidx val=&quot;0&quot;/&gt;&lt;m_rgb r=&quot;CC&quot; g=&quot;CC&quot; b=&quot;FF&quot;/&gt;&lt;m_nBrightness tagver0=&quot;26206&quot; tagname0=&quot;m_nBrightnessUNRECOGNIZED&quot; val=&quot;0&quot;/&gt;&lt;/elem&gt;&lt;elem m_fUsage=&quot;1.04091947535900919419E+00&quot;&gt;&lt;m_msothmcolidx val=&quot;0&quot;/&gt;&lt;m_rgb r=&quot;EC&quot; g=&quot;D2&quot; b=&quot;EB&quot;/&gt;&lt;m_nBrightness tagver0=&quot;26206&quot; tagname0=&quot;m_nBrightnessUNRECOGNIZED&quot; val=&quot;0&quot;/&gt;&lt;/elem&gt;&lt;elem m_fUsage=&quot;9.26940134920830716148E-01&quot;&gt;&lt;m_msothmcolidx val=&quot;0&quot;/&gt;&lt;m_rgb r=&quot;99&quot; g=&quot;E6&quot; b=&quot;EA&quot;/&gt;&lt;m_nBrightness tagver0=&quot;26206&quot; tagname0=&quot;m_nBrightnessUNRECOGNIZED&quot; val=&quot;0&quot;/&gt;&lt;/elem&gt;&lt;elem m_fUsage=&quot;3.13810596090000171188E-01&quot;&gt;&lt;m_msothmcolidx val=&quot;0&quot;/&gt;&lt;m_rgb r=&quot;E3&quot; g=&quot;D8&quot; b=&quot;FC&quot;/&gt;&lt;m_nBrightness tagver0=&quot;26206&quot; tagname0=&quot;m_nBrightnessUNRECOGNIZED&quot; val=&quot;0&quot;/&gt;&lt;/elem&gt;&lt;elem m_fUsage=&quot;1.50094635296999207030E-01&quot;&gt;&lt;m_msothmcolidx val=&quot;0&quot;/&gt;&lt;m_rgb r=&quot;E6&quot; g=&quot;E6&quot; b=&quot;E6&quot;/&gt;&lt;m_nBrightness tagver0=&quot;26206&quot; tagname0=&quot;m_nBrightnessUNRECOGNIZED&quot; val=&quot;0&quot;/&gt;&lt;/elem&gt;&lt;/m_vecMRU&gt;&lt;/m_mruColor&gt;&lt;m_eweekdayFirstOfWeek val=&quot;2&quot;/&gt;&lt;m_eweekdayFirstOfWorkweek val=&quot;2&quot;/&gt;&lt;m_eweekdayFirstOfWeekend val=&quot;7&quot;/&gt;&lt;/CPresentation&gt;&lt;/root&gt;"/>
  <p:tag name="THINKCELLUNDODONOTDELETE" val="0"/>
  <p:tag name="PREVIOUSNAME" val="C:\Users\Aaron Finegold\Box Sync\2018 Ameren Strategy\01 - Digital Customer Technologies\13 - Nov 6 Readout Document\20181115 v0030 - Long-Term Digital Customer Technologies Roadmap.pptx"/>
</p:tagLst>
</file>

<file path=ppt/tags/tag10.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00.xml><?xml version="1.0" encoding="utf-8"?>
<p:tagLst xmlns:a="http://schemas.openxmlformats.org/drawingml/2006/main" xmlns:r="http://schemas.openxmlformats.org/officeDocument/2006/relationships" xmlns:p="http://schemas.openxmlformats.org/presentationml/2006/main">
  <p:tag name="NAME" val="Marvintick"/>
</p:tagLst>
</file>

<file path=ppt/tags/tag1000.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0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2.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1003.xml><?xml version="1.0" encoding="utf-8"?>
<p:tagLst xmlns:a="http://schemas.openxmlformats.org/drawingml/2006/main" xmlns:r="http://schemas.openxmlformats.org/officeDocument/2006/relationships" xmlns:p="http://schemas.openxmlformats.org/presentationml/2006/main">
  <p:tag name="THINKCELLSHAPEDONOTDELETE" val="tSVXPpWoCStyBn22XKqToPw"/>
</p:tagLst>
</file>

<file path=ppt/tags/tag1004.xml><?xml version="1.0" encoding="utf-8"?>
<p:tagLst xmlns:a="http://schemas.openxmlformats.org/drawingml/2006/main" xmlns:r="http://schemas.openxmlformats.org/officeDocument/2006/relationships" xmlns:p="http://schemas.openxmlformats.org/presentationml/2006/main">
  <p:tag name="THINKCELLSHAPEDONOTDELETE" val="tvhn7u6slRxKVycYEdM5Dug"/>
</p:tagLst>
</file>

<file path=ppt/tags/tag1005.xml><?xml version="1.0" encoding="utf-8"?>
<p:tagLst xmlns:a="http://schemas.openxmlformats.org/drawingml/2006/main" xmlns:r="http://schemas.openxmlformats.org/officeDocument/2006/relationships" xmlns:p="http://schemas.openxmlformats.org/presentationml/2006/main">
  <p:tag name="THINKCELLSHAPEDONOTDELETE" val="tUy5vqrn8Q7C2JT7hcTHcLQ"/>
</p:tagLst>
</file>

<file path=ppt/tags/tag1006.xml><?xml version="1.0" encoding="utf-8"?>
<p:tagLst xmlns:a="http://schemas.openxmlformats.org/drawingml/2006/main" xmlns:r="http://schemas.openxmlformats.org/officeDocument/2006/relationships" xmlns:p="http://schemas.openxmlformats.org/presentationml/2006/main">
  <p:tag name="THINKCELLSHAPEDONOTDELETE" val="teoRTObCaTgqlYZeUmUAa7w"/>
</p:tagLst>
</file>

<file path=ppt/tags/tag1007.xml><?xml version="1.0" encoding="utf-8"?>
<p:tagLst xmlns:a="http://schemas.openxmlformats.org/drawingml/2006/main" xmlns:r="http://schemas.openxmlformats.org/officeDocument/2006/relationships" xmlns:p="http://schemas.openxmlformats.org/presentationml/2006/main">
  <p:tag name="THINKCELLSHAPEDONOTDELETE" val="tyyfJ3vMnSm6lpQwAFmxDgg"/>
</p:tagLst>
</file>

<file path=ppt/tags/tag1008.xml><?xml version="1.0" encoding="utf-8"?>
<p:tagLst xmlns:a="http://schemas.openxmlformats.org/drawingml/2006/main" xmlns:r="http://schemas.openxmlformats.org/officeDocument/2006/relationships" xmlns:p="http://schemas.openxmlformats.org/presentationml/2006/main">
  <p:tag name="THINKCELLSHAPEDONOTDELETE" val="tpxvBrj9ERrKr3a.sSicTHg"/>
</p:tagLst>
</file>

<file path=ppt/tags/tag1009.xml><?xml version="1.0" encoding="utf-8"?>
<p:tagLst xmlns:a="http://schemas.openxmlformats.org/drawingml/2006/main" xmlns:r="http://schemas.openxmlformats.org/officeDocument/2006/relationships" xmlns:p="http://schemas.openxmlformats.org/presentationml/2006/main">
  <p:tag name="THINKCELLSHAPEDONOTDELETE" val="t.dHkMUjnQYm9tGCkFRI4YQ"/>
</p:tagLst>
</file>

<file path=ppt/tags/tag101.xml><?xml version="1.0" encoding="utf-8"?>
<p:tagLst xmlns:a="http://schemas.openxmlformats.org/drawingml/2006/main" xmlns:r="http://schemas.openxmlformats.org/officeDocument/2006/relationships" xmlns:p="http://schemas.openxmlformats.org/presentationml/2006/main">
  <p:tag name="NAME" val="Rectangle"/>
</p:tagLst>
</file>

<file path=ppt/tags/tag1010.xml><?xml version="1.0" encoding="utf-8"?>
<p:tagLst xmlns:a="http://schemas.openxmlformats.org/drawingml/2006/main" xmlns:r="http://schemas.openxmlformats.org/officeDocument/2006/relationships" xmlns:p="http://schemas.openxmlformats.org/presentationml/2006/main">
  <p:tag name="THINKCELLSHAPEDONOTDELETE" val="tb3liQxOOQGGMY1_.YCFSLA"/>
</p:tagLst>
</file>

<file path=ppt/tags/tag1011.xml><?xml version="1.0" encoding="utf-8"?>
<p:tagLst xmlns:a="http://schemas.openxmlformats.org/drawingml/2006/main" xmlns:r="http://schemas.openxmlformats.org/officeDocument/2006/relationships" xmlns:p="http://schemas.openxmlformats.org/presentationml/2006/main">
  <p:tag name="THINKCELLSHAPEDONOTDELETE" val="tUDim22pYTd2MIplFCmcmNQ"/>
</p:tagLst>
</file>

<file path=ppt/tags/tag1012.xml><?xml version="1.0" encoding="utf-8"?>
<p:tagLst xmlns:a="http://schemas.openxmlformats.org/drawingml/2006/main" xmlns:r="http://schemas.openxmlformats.org/officeDocument/2006/relationships" xmlns:p="http://schemas.openxmlformats.org/presentationml/2006/main">
  <p:tag name="THINKCELLSHAPEDONOTDELETE" val="tMxBfpQPTTw2wCrynlJ43xw"/>
</p:tagLst>
</file>

<file path=ppt/tags/tag1013.xml><?xml version="1.0" encoding="utf-8"?>
<p:tagLst xmlns:a="http://schemas.openxmlformats.org/drawingml/2006/main" xmlns:r="http://schemas.openxmlformats.org/officeDocument/2006/relationships" xmlns:p="http://schemas.openxmlformats.org/presentationml/2006/main">
  <p:tag name="THINKCELLSHAPEDONOTDELETE" val="ta5b00K0EQ.e5AdQZv2mhrA"/>
</p:tagLst>
</file>

<file path=ppt/tags/tag1014.xml><?xml version="1.0" encoding="utf-8"?>
<p:tagLst xmlns:a="http://schemas.openxmlformats.org/drawingml/2006/main" xmlns:r="http://schemas.openxmlformats.org/officeDocument/2006/relationships" xmlns:p="http://schemas.openxmlformats.org/presentationml/2006/main">
  <p:tag name="THINKCELLSHAPEDONOTDELETE" val="t_BWZGF9aT9u1ddGxlyZb5Q"/>
</p:tagLst>
</file>

<file path=ppt/tags/tag1015.xml><?xml version="1.0" encoding="utf-8"?>
<p:tagLst xmlns:a="http://schemas.openxmlformats.org/drawingml/2006/main" xmlns:r="http://schemas.openxmlformats.org/officeDocument/2006/relationships" xmlns:p="http://schemas.openxmlformats.org/presentationml/2006/main">
  <p:tag name="THINKCELLSHAPEDONOTDELETE" val="tt_3.CCAmRNCOW2m9DxTGOQ"/>
</p:tagLst>
</file>

<file path=ppt/tags/tag1016.xml><?xml version="1.0" encoding="utf-8"?>
<p:tagLst xmlns:a="http://schemas.openxmlformats.org/drawingml/2006/main" xmlns:r="http://schemas.openxmlformats.org/officeDocument/2006/relationships" xmlns:p="http://schemas.openxmlformats.org/presentationml/2006/main">
  <p:tag name="THINKCELLSHAPEDONOTDELETE" val="tfvbMDzV4SkqIssrghOn1bQ"/>
</p:tagLst>
</file>

<file path=ppt/tags/tag1017.xml><?xml version="1.0" encoding="utf-8"?>
<p:tagLst xmlns:a="http://schemas.openxmlformats.org/drawingml/2006/main" xmlns:r="http://schemas.openxmlformats.org/officeDocument/2006/relationships" xmlns:p="http://schemas.openxmlformats.org/presentationml/2006/main">
  <p:tag name="THINKCELLSHAPEDONOTDELETE" val="t_wKmULw1TLyh5JyzG8Qv9w"/>
</p:tagLst>
</file>

<file path=ppt/tags/tag1018.xml><?xml version="1.0" encoding="utf-8"?>
<p:tagLst xmlns:a="http://schemas.openxmlformats.org/drawingml/2006/main" xmlns:r="http://schemas.openxmlformats.org/officeDocument/2006/relationships" xmlns:p="http://schemas.openxmlformats.org/presentationml/2006/main">
  <p:tag name="THINKCELLSHAPEDONOTDELETE" val="tK5no8A_PQOafWzV1CZBuOQ"/>
</p:tagLst>
</file>

<file path=ppt/tags/tag1019.xml><?xml version="1.0" encoding="utf-8"?>
<p:tagLst xmlns:a="http://schemas.openxmlformats.org/drawingml/2006/main" xmlns:r="http://schemas.openxmlformats.org/officeDocument/2006/relationships" xmlns:p="http://schemas.openxmlformats.org/presentationml/2006/main">
  <p:tag name="THINKCELLSHAPEDONOTDELETE" val="tXXPn.61iT6WstF68UrkhjQ"/>
</p:tagLst>
</file>

<file path=ppt/tags/tag102.xml><?xml version="1.0" encoding="utf-8"?>
<p:tagLst xmlns:a="http://schemas.openxmlformats.org/drawingml/2006/main" xmlns:r="http://schemas.openxmlformats.org/officeDocument/2006/relationships" xmlns:p="http://schemas.openxmlformats.org/presentationml/2006/main">
  <p:tag name="NAME" val="Marvintick"/>
</p:tagLst>
</file>

<file path=ppt/tags/tag1020.xml><?xml version="1.0" encoding="utf-8"?>
<p:tagLst xmlns:a="http://schemas.openxmlformats.org/drawingml/2006/main" xmlns:r="http://schemas.openxmlformats.org/officeDocument/2006/relationships" xmlns:p="http://schemas.openxmlformats.org/presentationml/2006/main">
  <p:tag name="THINKCELLSHAPEDONOTDELETE" val="trvn1.2thRKmJLN6nH4LJzg"/>
</p:tagLst>
</file>

<file path=ppt/tags/tag1021.xml><?xml version="1.0" encoding="utf-8"?>
<p:tagLst xmlns:a="http://schemas.openxmlformats.org/drawingml/2006/main" xmlns:r="http://schemas.openxmlformats.org/officeDocument/2006/relationships" xmlns:p="http://schemas.openxmlformats.org/presentationml/2006/main">
  <p:tag name="THINKCELLSHAPEDONOTDELETE" val="t0PtwdPOHQX.COXQwlNdVzw"/>
</p:tagLst>
</file>

<file path=ppt/tags/tag1022.xml><?xml version="1.0" encoding="utf-8"?>
<p:tagLst xmlns:a="http://schemas.openxmlformats.org/drawingml/2006/main" xmlns:r="http://schemas.openxmlformats.org/officeDocument/2006/relationships" xmlns:p="http://schemas.openxmlformats.org/presentationml/2006/main">
  <p:tag name="THINKCELLSHAPEDONOTDELETE" val="tb4bYmmZVS7Waug6DzgIpNA"/>
</p:tagLst>
</file>

<file path=ppt/tags/tag1023.xml><?xml version="1.0" encoding="utf-8"?>
<p:tagLst xmlns:a="http://schemas.openxmlformats.org/drawingml/2006/main" xmlns:r="http://schemas.openxmlformats.org/officeDocument/2006/relationships" xmlns:p="http://schemas.openxmlformats.org/presentationml/2006/main">
  <p:tag name="THINKCELLSHAPEDONOTDELETE" val="tVZivViO9TEqYPB6gFji.rw"/>
</p:tagLst>
</file>

<file path=ppt/tags/tag1024.xml><?xml version="1.0" encoding="utf-8"?>
<p:tagLst xmlns:a="http://schemas.openxmlformats.org/drawingml/2006/main" xmlns:r="http://schemas.openxmlformats.org/officeDocument/2006/relationships" xmlns:p="http://schemas.openxmlformats.org/presentationml/2006/main">
  <p:tag name="THINKCELLSHAPEDONOTDELETE" val="tdYHa1GY8SF23_UwuDIqXGA"/>
</p:tagLst>
</file>

<file path=ppt/tags/tag1025.xml><?xml version="1.0" encoding="utf-8"?>
<p:tagLst xmlns:a="http://schemas.openxmlformats.org/drawingml/2006/main" xmlns:r="http://schemas.openxmlformats.org/officeDocument/2006/relationships" xmlns:p="http://schemas.openxmlformats.org/presentationml/2006/main">
  <p:tag name="THINKCELLSHAPEDONOTDELETE" val="tlzK3LQZ9QeimOwGwoB3TQA"/>
</p:tagLst>
</file>

<file path=ppt/tags/tag1026.xml><?xml version="1.0" encoding="utf-8"?>
<p:tagLst xmlns:a="http://schemas.openxmlformats.org/drawingml/2006/main" xmlns:r="http://schemas.openxmlformats.org/officeDocument/2006/relationships" xmlns:p="http://schemas.openxmlformats.org/presentationml/2006/main">
  <p:tag name="THINKCELLSHAPEDONOTDELETE" val="tpv6h0bpdSXabkVjRKrEsFQ"/>
</p:tagLst>
</file>

<file path=ppt/tags/tag1027.xml><?xml version="1.0" encoding="utf-8"?>
<p:tagLst xmlns:a="http://schemas.openxmlformats.org/drawingml/2006/main" xmlns:r="http://schemas.openxmlformats.org/officeDocument/2006/relationships" xmlns:p="http://schemas.openxmlformats.org/presentationml/2006/main">
  <p:tag name="THINKCELLSHAPEDONOTDELETE" val="tzdtiJb4FTCu_cQcpomojag"/>
</p:tagLst>
</file>

<file path=ppt/tags/tag1028.xml><?xml version="1.0" encoding="utf-8"?>
<p:tagLst xmlns:a="http://schemas.openxmlformats.org/drawingml/2006/main" xmlns:r="http://schemas.openxmlformats.org/officeDocument/2006/relationships" xmlns:p="http://schemas.openxmlformats.org/presentationml/2006/main">
  <p:tag name="THINKCELLSHAPEDONOTDELETE" val="tP0ak0s55QbyCMnAcltJWbA"/>
</p:tagLst>
</file>

<file path=ppt/tags/tag1029.xml><?xml version="1.0" encoding="utf-8"?>
<p:tagLst xmlns:a="http://schemas.openxmlformats.org/drawingml/2006/main" xmlns:r="http://schemas.openxmlformats.org/officeDocument/2006/relationships" xmlns:p="http://schemas.openxmlformats.org/presentationml/2006/main">
  <p:tag name="THINKCELLSHAPEDONOTDELETE" val="tGd5ZRFOWSRqQEth.cyUh1A"/>
</p:tagLst>
</file>

<file path=ppt/tags/tag103.xml><?xml version="1.0" encoding="utf-8"?>
<p:tagLst xmlns:a="http://schemas.openxmlformats.org/drawingml/2006/main" xmlns:r="http://schemas.openxmlformats.org/officeDocument/2006/relationships" xmlns:p="http://schemas.openxmlformats.org/presentationml/2006/main">
  <p:tag name="NAME" val="Rectangle"/>
</p:tagLst>
</file>

<file path=ppt/tags/tag1030.xml><?xml version="1.0" encoding="utf-8"?>
<p:tagLst xmlns:a="http://schemas.openxmlformats.org/drawingml/2006/main" xmlns:r="http://schemas.openxmlformats.org/officeDocument/2006/relationships" xmlns:p="http://schemas.openxmlformats.org/presentationml/2006/main">
  <p:tag name="THINKCELLSHAPEDONOTDELETE" val="tyxxGapTbTNWS_7BTsgeKmA"/>
</p:tagLst>
</file>

<file path=ppt/tags/tag1031.xml><?xml version="1.0" encoding="utf-8"?>
<p:tagLst xmlns:a="http://schemas.openxmlformats.org/drawingml/2006/main" xmlns:r="http://schemas.openxmlformats.org/officeDocument/2006/relationships" xmlns:p="http://schemas.openxmlformats.org/presentationml/2006/main">
  <p:tag name="THINKCELLSHAPEDONOTDELETE" val="tkDkACrTEQZGsZ35a71LZ0Q"/>
</p:tagLst>
</file>

<file path=ppt/tags/tag1032.xml><?xml version="1.0" encoding="utf-8"?>
<p:tagLst xmlns:a="http://schemas.openxmlformats.org/drawingml/2006/main" xmlns:r="http://schemas.openxmlformats.org/officeDocument/2006/relationships" xmlns:p="http://schemas.openxmlformats.org/presentationml/2006/main">
  <p:tag name="THINKCELLSHAPEDONOTDELETE" val="tm.tl09QFR7a25UG1cLb5Dg"/>
</p:tagLst>
</file>

<file path=ppt/tags/tag1033.xml><?xml version="1.0" encoding="utf-8"?>
<p:tagLst xmlns:a="http://schemas.openxmlformats.org/drawingml/2006/main" xmlns:r="http://schemas.openxmlformats.org/officeDocument/2006/relationships" xmlns:p="http://schemas.openxmlformats.org/presentationml/2006/main">
  <p:tag name="THINKCELLSHAPEDONOTDELETE" val="t5oGZATeySI.avUvbY0XpEQ"/>
</p:tagLst>
</file>

<file path=ppt/tags/tag1034.xml><?xml version="1.0" encoding="utf-8"?>
<p:tagLst xmlns:a="http://schemas.openxmlformats.org/drawingml/2006/main" xmlns:r="http://schemas.openxmlformats.org/officeDocument/2006/relationships" xmlns:p="http://schemas.openxmlformats.org/presentationml/2006/main">
  <p:tag name="THINKCELLSHAPEDONOTDELETE" val="tHGyYNXx1RSiyEdBUHJ1AHw"/>
</p:tagLst>
</file>

<file path=ppt/tags/tag1035.xml><?xml version="1.0" encoding="utf-8"?>
<p:tagLst xmlns:a="http://schemas.openxmlformats.org/drawingml/2006/main" xmlns:r="http://schemas.openxmlformats.org/officeDocument/2006/relationships" xmlns:p="http://schemas.openxmlformats.org/presentationml/2006/main">
  <p:tag name="THINKCELLSHAPEDONOTDELETE" val="tIbjGAF2fSwaEwxzEWvRq_g"/>
</p:tagLst>
</file>

<file path=ppt/tags/tag1036.xml><?xml version="1.0" encoding="utf-8"?>
<p:tagLst xmlns:a="http://schemas.openxmlformats.org/drawingml/2006/main" xmlns:r="http://schemas.openxmlformats.org/officeDocument/2006/relationships" xmlns:p="http://schemas.openxmlformats.org/presentationml/2006/main">
  <p:tag name="THINKCELLSHAPEDONOTDELETE" val="tLeu1WSfORySdY4yHLvaV4Q"/>
</p:tagLst>
</file>

<file path=ppt/tags/tag1037.xml><?xml version="1.0" encoding="utf-8"?>
<p:tagLst xmlns:a="http://schemas.openxmlformats.org/drawingml/2006/main" xmlns:r="http://schemas.openxmlformats.org/officeDocument/2006/relationships" xmlns:p="http://schemas.openxmlformats.org/presentationml/2006/main">
  <p:tag name="THINKCELLSHAPEDONOTDELETE" val="tuBh1jE28R1ysW_phO.SQAg"/>
</p:tagLst>
</file>

<file path=ppt/tags/tag1038.xml><?xml version="1.0" encoding="utf-8"?>
<p:tagLst xmlns:a="http://schemas.openxmlformats.org/drawingml/2006/main" xmlns:r="http://schemas.openxmlformats.org/officeDocument/2006/relationships" xmlns:p="http://schemas.openxmlformats.org/presentationml/2006/main">
  <p:tag name="THINKCELLSHAPEDONOTDELETE" val="tVRlg9MhIR22i1k0eKqihsg"/>
</p:tagLst>
</file>

<file path=ppt/tags/tag1039.xml><?xml version="1.0" encoding="utf-8"?>
<p:tagLst xmlns:a="http://schemas.openxmlformats.org/drawingml/2006/main" xmlns:r="http://schemas.openxmlformats.org/officeDocument/2006/relationships" xmlns:p="http://schemas.openxmlformats.org/presentationml/2006/main">
  <p:tag name="THINKCELLSHAPEDONOTDELETE" val="tPiIBQDOjSNi1eAjkf4vKpA"/>
</p:tagLst>
</file>

<file path=ppt/tags/tag104.xml><?xml version="1.0" encoding="utf-8"?>
<p:tagLst xmlns:a="http://schemas.openxmlformats.org/drawingml/2006/main" xmlns:r="http://schemas.openxmlformats.org/officeDocument/2006/relationships" xmlns:p="http://schemas.openxmlformats.org/presentationml/2006/main">
  <p:tag name="NAME" val="Marvintick"/>
</p:tagLst>
</file>

<file path=ppt/tags/tag1040.xml><?xml version="1.0" encoding="utf-8"?>
<p:tagLst xmlns:a="http://schemas.openxmlformats.org/drawingml/2006/main" xmlns:r="http://schemas.openxmlformats.org/officeDocument/2006/relationships" xmlns:p="http://schemas.openxmlformats.org/presentationml/2006/main">
  <p:tag name="THINKCELLSHAPEDONOTDELETE" val="tbIBKL.eWTRu90xU4vFo1Uw"/>
</p:tagLst>
</file>

<file path=ppt/tags/tag1041.xml><?xml version="1.0" encoding="utf-8"?>
<p:tagLst xmlns:a="http://schemas.openxmlformats.org/drawingml/2006/main" xmlns:r="http://schemas.openxmlformats.org/officeDocument/2006/relationships" xmlns:p="http://schemas.openxmlformats.org/presentationml/2006/main">
  <p:tag name="THINKCELLSHAPEDONOTDELETE" val="tD6dZiDO7TgyrpazodMVSVw"/>
</p:tagLst>
</file>

<file path=ppt/tags/tag1042.xml><?xml version="1.0" encoding="utf-8"?>
<p:tagLst xmlns:a="http://schemas.openxmlformats.org/drawingml/2006/main" xmlns:r="http://schemas.openxmlformats.org/officeDocument/2006/relationships" xmlns:p="http://schemas.openxmlformats.org/presentationml/2006/main">
  <p:tag name="THINKCELLSHAPEDONOTDELETE" val="tIpMC2CXRTHORyPuInrqUyQ"/>
</p:tagLst>
</file>

<file path=ppt/tags/tag1043.xml><?xml version="1.0" encoding="utf-8"?>
<p:tagLst xmlns:a="http://schemas.openxmlformats.org/drawingml/2006/main" xmlns:r="http://schemas.openxmlformats.org/officeDocument/2006/relationships" xmlns:p="http://schemas.openxmlformats.org/presentationml/2006/main">
  <p:tag name="THINKCELLSHAPEDONOTDELETE" val="tnOuRZIyRTzSX_6L6poeLBg"/>
</p:tagLst>
</file>

<file path=ppt/tags/tag1044.xml><?xml version="1.0" encoding="utf-8"?>
<p:tagLst xmlns:a="http://schemas.openxmlformats.org/drawingml/2006/main" xmlns:r="http://schemas.openxmlformats.org/officeDocument/2006/relationships" xmlns:p="http://schemas.openxmlformats.org/presentationml/2006/main">
  <p:tag name="THINKCELLSHAPEDONOTDELETE" val="twU48EeXmSi6Z5OD9kEKhYg"/>
</p:tagLst>
</file>

<file path=ppt/tags/tag1045.xml><?xml version="1.0" encoding="utf-8"?>
<p:tagLst xmlns:a="http://schemas.openxmlformats.org/drawingml/2006/main" xmlns:r="http://schemas.openxmlformats.org/officeDocument/2006/relationships" xmlns:p="http://schemas.openxmlformats.org/presentationml/2006/main">
  <p:tag name="THINKCELLSHAPEDONOTDELETE" val="t.jTj27XMTsaRJIzeaDw0rg"/>
</p:tagLst>
</file>

<file path=ppt/tags/tag1046.xml><?xml version="1.0" encoding="utf-8"?>
<p:tagLst xmlns:a="http://schemas.openxmlformats.org/drawingml/2006/main" xmlns:r="http://schemas.openxmlformats.org/officeDocument/2006/relationships" xmlns:p="http://schemas.openxmlformats.org/presentationml/2006/main">
  <p:tag name="THINKCELLSHAPEDONOTDELETE" val="tU_SXOiDwTZ.FZrF9w21vAg"/>
</p:tagLst>
</file>

<file path=ppt/tags/tag1047.xml><?xml version="1.0" encoding="utf-8"?>
<p:tagLst xmlns:a="http://schemas.openxmlformats.org/drawingml/2006/main" xmlns:r="http://schemas.openxmlformats.org/officeDocument/2006/relationships" xmlns:p="http://schemas.openxmlformats.org/presentationml/2006/main">
  <p:tag name="THINKCELLSHAPEDONOTDELETE" val="tgxb4B2HUSESK36FwKn1qjw"/>
</p:tagLst>
</file>

<file path=ppt/tags/tag1048.xml><?xml version="1.0" encoding="utf-8"?>
<p:tagLst xmlns:a="http://schemas.openxmlformats.org/drawingml/2006/main" xmlns:r="http://schemas.openxmlformats.org/officeDocument/2006/relationships" xmlns:p="http://schemas.openxmlformats.org/presentationml/2006/main">
  <p:tag name="THINKCELLSHAPEDONOTDELETE" val="tU5PjJLQMTV2ct2j0y7liDg"/>
</p:tagLst>
</file>

<file path=ppt/tags/tag1049.xml><?xml version="1.0" encoding="utf-8"?>
<p:tagLst xmlns:a="http://schemas.openxmlformats.org/drawingml/2006/main" xmlns:r="http://schemas.openxmlformats.org/officeDocument/2006/relationships" xmlns:p="http://schemas.openxmlformats.org/presentationml/2006/main">
  <p:tag name="THINKCELLSHAPEDONOTDELETE" val="tv9jgVo4_Qgm0_81P99v_vw"/>
</p:tagLst>
</file>

<file path=ppt/tags/tag105.xml><?xml version="1.0" encoding="utf-8"?>
<p:tagLst xmlns:a="http://schemas.openxmlformats.org/drawingml/2006/main" xmlns:r="http://schemas.openxmlformats.org/officeDocument/2006/relationships" xmlns:p="http://schemas.openxmlformats.org/presentationml/2006/main">
  <p:tag name="NAME" val="Rectangle"/>
</p:tagLst>
</file>

<file path=ppt/tags/tag1050.xml><?xml version="1.0" encoding="utf-8"?>
<p:tagLst xmlns:a="http://schemas.openxmlformats.org/drawingml/2006/main" xmlns:r="http://schemas.openxmlformats.org/officeDocument/2006/relationships" xmlns:p="http://schemas.openxmlformats.org/presentationml/2006/main">
  <p:tag name="THINKCELLSHAPEDONOTDELETE" val="tqaRJHjnoTu.ujzIpuc3XdQ"/>
</p:tagLst>
</file>

<file path=ppt/tags/tag1051.xml><?xml version="1.0" encoding="utf-8"?>
<p:tagLst xmlns:a="http://schemas.openxmlformats.org/drawingml/2006/main" xmlns:r="http://schemas.openxmlformats.org/officeDocument/2006/relationships" xmlns:p="http://schemas.openxmlformats.org/presentationml/2006/main">
  <p:tag name="THINKCELLSHAPEDONOTDELETE" val="tHepWw3JNQ0WZaccUn0FtmQ"/>
</p:tagLst>
</file>

<file path=ppt/tags/tag1052.xml><?xml version="1.0" encoding="utf-8"?>
<p:tagLst xmlns:a="http://schemas.openxmlformats.org/drawingml/2006/main" xmlns:r="http://schemas.openxmlformats.org/officeDocument/2006/relationships" xmlns:p="http://schemas.openxmlformats.org/presentationml/2006/main">
  <p:tag name="THINKCELLSHAPEDONOTDELETE" val="t9CJS.1HvT42PkGwqjRXw3Q"/>
</p:tagLst>
</file>

<file path=ppt/tags/tag1053.xml><?xml version="1.0" encoding="utf-8"?>
<p:tagLst xmlns:a="http://schemas.openxmlformats.org/drawingml/2006/main" xmlns:r="http://schemas.openxmlformats.org/officeDocument/2006/relationships" xmlns:p="http://schemas.openxmlformats.org/presentationml/2006/main">
  <p:tag name="THINKCELLSHAPEDONOTDELETE" val="taJB15295TBijqWCBBhcHgA"/>
</p:tagLst>
</file>

<file path=ppt/tags/tag1054.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0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6.xml><?xml version="1.0" encoding="utf-8"?>
<p:tagLst xmlns:a="http://schemas.openxmlformats.org/drawingml/2006/main" xmlns:r="http://schemas.openxmlformats.org/officeDocument/2006/relationships" xmlns:p="http://schemas.openxmlformats.org/presentationml/2006/main">
  <p:tag name="THINKCELLSHAPEDONOTDELETE" val="t2QDr8EVrSquyECbum7gxDQ"/>
</p:tagLst>
</file>

<file path=ppt/tags/tag1057.xml><?xml version="1.0" encoding="utf-8"?>
<p:tagLst xmlns:a="http://schemas.openxmlformats.org/drawingml/2006/main" xmlns:r="http://schemas.openxmlformats.org/officeDocument/2006/relationships" xmlns:p="http://schemas.openxmlformats.org/presentationml/2006/main">
  <p:tag name="NAME" val="Rectangle"/>
</p:tagLst>
</file>

<file path=ppt/tags/tag1058.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1059.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06.xml><?xml version="1.0" encoding="utf-8"?>
<p:tagLst xmlns:a="http://schemas.openxmlformats.org/drawingml/2006/main" xmlns:r="http://schemas.openxmlformats.org/officeDocument/2006/relationships" xmlns:p="http://schemas.openxmlformats.org/presentationml/2006/main">
  <p:tag name="NAME" val="Marvintick"/>
</p:tagLst>
</file>

<file path=ppt/tags/tag10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1.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1062.xml><?xml version="1.0" encoding="utf-8"?>
<p:tagLst xmlns:a="http://schemas.openxmlformats.org/drawingml/2006/main" xmlns:r="http://schemas.openxmlformats.org/officeDocument/2006/relationships" xmlns:p="http://schemas.openxmlformats.org/presentationml/2006/main">
  <p:tag name="THINKCELLSHAPEDONOTDELETE" val="to1LSEFTSRdixKPjjKMoTBw"/>
</p:tagLst>
</file>

<file path=ppt/tags/tag1063.xml><?xml version="1.0" encoding="utf-8"?>
<p:tagLst xmlns:a="http://schemas.openxmlformats.org/drawingml/2006/main" xmlns:r="http://schemas.openxmlformats.org/officeDocument/2006/relationships" xmlns:p="http://schemas.openxmlformats.org/presentationml/2006/main">
  <p:tag name="THINKCELLSHAPEDONOTDELETE" val="tG5C8Ue2fTAqTgtcCVne3Zw"/>
</p:tagLst>
</file>

<file path=ppt/tags/tag1064.xml><?xml version="1.0" encoding="utf-8"?>
<p:tagLst xmlns:a="http://schemas.openxmlformats.org/drawingml/2006/main" xmlns:r="http://schemas.openxmlformats.org/officeDocument/2006/relationships" xmlns:p="http://schemas.openxmlformats.org/presentationml/2006/main">
  <p:tag name="THINKCELLSHAPEDONOTDELETE" val="tiUO_rwsoS069VaQmmY1.ag"/>
</p:tagLst>
</file>

<file path=ppt/tags/tag1065.xml><?xml version="1.0" encoding="utf-8"?>
<p:tagLst xmlns:a="http://schemas.openxmlformats.org/drawingml/2006/main" xmlns:r="http://schemas.openxmlformats.org/officeDocument/2006/relationships" xmlns:p="http://schemas.openxmlformats.org/presentationml/2006/main">
  <p:tag name="THINKCELLSHAPEDONOTDELETE" val="tXelgNRaaTbOEhvOl1gubIA"/>
</p:tagLst>
</file>

<file path=ppt/tags/tag1066.xml><?xml version="1.0" encoding="utf-8"?>
<p:tagLst xmlns:a="http://schemas.openxmlformats.org/drawingml/2006/main" xmlns:r="http://schemas.openxmlformats.org/officeDocument/2006/relationships" xmlns:p="http://schemas.openxmlformats.org/presentationml/2006/main">
  <p:tag name="THINKCELLSHAPEDONOTDELETE" val="twdlCIu1pRJeBDcI7HDx1iw"/>
</p:tagLst>
</file>

<file path=ppt/tags/tag1067.xml><?xml version="1.0" encoding="utf-8"?>
<p:tagLst xmlns:a="http://schemas.openxmlformats.org/drawingml/2006/main" xmlns:r="http://schemas.openxmlformats.org/officeDocument/2006/relationships" xmlns:p="http://schemas.openxmlformats.org/presentationml/2006/main">
  <p:tag name="THINKCELLSHAPEDONOTDELETE" val="t2WhpkSLbTWmS0XFpOnUx6Q"/>
</p:tagLst>
</file>

<file path=ppt/tags/tag1068.xml><?xml version="1.0" encoding="utf-8"?>
<p:tagLst xmlns:a="http://schemas.openxmlformats.org/drawingml/2006/main" xmlns:r="http://schemas.openxmlformats.org/officeDocument/2006/relationships" xmlns:p="http://schemas.openxmlformats.org/presentationml/2006/main">
  <p:tag name="THINKCELLSHAPEDONOTDELETE" val="tmepVdaTxTJmh81V_u41_Lw"/>
</p:tagLst>
</file>

<file path=ppt/tags/tag1069.xml><?xml version="1.0" encoding="utf-8"?>
<p:tagLst xmlns:a="http://schemas.openxmlformats.org/drawingml/2006/main" xmlns:r="http://schemas.openxmlformats.org/officeDocument/2006/relationships" xmlns:p="http://schemas.openxmlformats.org/presentationml/2006/main">
  <p:tag name="THINKCELLSHAPEDONOTDELETE" val="tPB5cFr8YTsmu22r.SpKb2Q"/>
</p:tagLst>
</file>

<file path=ppt/tags/tag107.xml><?xml version="1.0" encoding="utf-8"?>
<p:tagLst xmlns:a="http://schemas.openxmlformats.org/drawingml/2006/main" xmlns:r="http://schemas.openxmlformats.org/officeDocument/2006/relationships" xmlns:p="http://schemas.openxmlformats.org/presentationml/2006/main">
  <p:tag name="NAME" val="Rectangle"/>
</p:tagLst>
</file>

<file path=ppt/tags/tag1070.xml><?xml version="1.0" encoding="utf-8"?>
<p:tagLst xmlns:a="http://schemas.openxmlformats.org/drawingml/2006/main" xmlns:r="http://schemas.openxmlformats.org/officeDocument/2006/relationships" xmlns:p="http://schemas.openxmlformats.org/presentationml/2006/main">
  <p:tag name="THINKCELLSHAPEDONOTDELETE" val="t6Gwwj6sjQ1idJ1aY5tNwsg"/>
</p:tagLst>
</file>

<file path=ppt/tags/tag1071.xml><?xml version="1.0" encoding="utf-8"?>
<p:tagLst xmlns:a="http://schemas.openxmlformats.org/drawingml/2006/main" xmlns:r="http://schemas.openxmlformats.org/officeDocument/2006/relationships" xmlns:p="http://schemas.openxmlformats.org/presentationml/2006/main">
  <p:tag name="THINKCELLSHAPEDONOTDELETE" val="tXIeFy.LFSL.thyfULv1J4Q"/>
</p:tagLst>
</file>

<file path=ppt/tags/tag1072.xml><?xml version="1.0" encoding="utf-8"?>
<p:tagLst xmlns:a="http://schemas.openxmlformats.org/drawingml/2006/main" xmlns:r="http://schemas.openxmlformats.org/officeDocument/2006/relationships" xmlns:p="http://schemas.openxmlformats.org/presentationml/2006/main">
  <p:tag name="THINKCELLSHAPEDONOTDELETE" val="t1m0MVujbRASSwLyBhWg6hQ"/>
</p:tagLst>
</file>

<file path=ppt/tags/tag1073.xml><?xml version="1.0" encoding="utf-8"?>
<p:tagLst xmlns:a="http://schemas.openxmlformats.org/drawingml/2006/main" xmlns:r="http://schemas.openxmlformats.org/officeDocument/2006/relationships" xmlns:p="http://schemas.openxmlformats.org/presentationml/2006/main">
  <p:tag name="THINKCELLSHAPEDONOTDELETE" val="t669OAOtoTiy_w8bARIUFsA"/>
</p:tagLst>
</file>

<file path=ppt/tags/tag1074.xml><?xml version="1.0" encoding="utf-8"?>
<p:tagLst xmlns:a="http://schemas.openxmlformats.org/drawingml/2006/main" xmlns:r="http://schemas.openxmlformats.org/officeDocument/2006/relationships" xmlns:p="http://schemas.openxmlformats.org/presentationml/2006/main">
  <p:tag name="THINKCELLSHAPEDONOTDELETE" val="tIqHm6qSnTtGPRgw4N3zd.A"/>
</p:tagLst>
</file>

<file path=ppt/tags/tag1075.xml><?xml version="1.0" encoding="utf-8"?>
<p:tagLst xmlns:a="http://schemas.openxmlformats.org/drawingml/2006/main" xmlns:r="http://schemas.openxmlformats.org/officeDocument/2006/relationships" xmlns:p="http://schemas.openxmlformats.org/presentationml/2006/main">
  <p:tag name="THINKCELLSHAPEDONOTDELETE" val="tdiXtCqZCT9uTKqpRQyO3Mg"/>
</p:tagLst>
</file>

<file path=ppt/tags/tag1076.xml><?xml version="1.0" encoding="utf-8"?>
<p:tagLst xmlns:a="http://schemas.openxmlformats.org/drawingml/2006/main" xmlns:r="http://schemas.openxmlformats.org/officeDocument/2006/relationships" xmlns:p="http://schemas.openxmlformats.org/presentationml/2006/main">
  <p:tag name="THINKCELLSHAPEDONOTDELETE" val="t.fhSnmtoRnmDoO4GDtuRsQ"/>
</p:tagLst>
</file>

<file path=ppt/tags/tag1077.xml><?xml version="1.0" encoding="utf-8"?>
<p:tagLst xmlns:a="http://schemas.openxmlformats.org/drawingml/2006/main" xmlns:r="http://schemas.openxmlformats.org/officeDocument/2006/relationships" xmlns:p="http://schemas.openxmlformats.org/presentationml/2006/main">
  <p:tag name="THINKCELLSHAPEDONOTDELETE" val="tA_kjBJglQ4.ct3TPNYBNXA"/>
</p:tagLst>
</file>

<file path=ppt/tags/tag1078.xml><?xml version="1.0" encoding="utf-8"?>
<p:tagLst xmlns:a="http://schemas.openxmlformats.org/drawingml/2006/main" xmlns:r="http://schemas.openxmlformats.org/officeDocument/2006/relationships" xmlns:p="http://schemas.openxmlformats.org/presentationml/2006/main">
  <p:tag name="THINKCELLSHAPEDONOTDELETE" val="ti9rd9M8.RDGuVx2FQ48mLQ"/>
</p:tagLst>
</file>

<file path=ppt/tags/tag1079.xml><?xml version="1.0" encoding="utf-8"?>
<p:tagLst xmlns:a="http://schemas.openxmlformats.org/drawingml/2006/main" xmlns:r="http://schemas.openxmlformats.org/officeDocument/2006/relationships" xmlns:p="http://schemas.openxmlformats.org/presentationml/2006/main">
  <p:tag name="THINKCELLSHAPEDONOTDELETE" val="tWAEIQVGYTpGyEwjXWdPFAA"/>
</p:tagLst>
</file>

<file path=ppt/tags/tag108.xml><?xml version="1.0" encoding="utf-8"?>
<p:tagLst xmlns:a="http://schemas.openxmlformats.org/drawingml/2006/main" xmlns:r="http://schemas.openxmlformats.org/officeDocument/2006/relationships" xmlns:p="http://schemas.openxmlformats.org/presentationml/2006/main">
  <p:tag name="NAME" val="Marvintick"/>
</p:tagLst>
</file>

<file path=ppt/tags/tag1080.xml><?xml version="1.0" encoding="utf-8"?>
<p:tagLst xmlns:a="http://schemas.openxmlformats.org/drawingml/2006/main" xmlns:r="http://schemas.openxmlformats.org/officeDocument/2006/relationships" xmlns:p="http://schemas.openxmlformats.org/presentationml/2006/main">
  <p:tag name="THINKCELLSHAPEDONOTDELETE" val="tOIDyD6tPRM.d9uXLJ_MUvg"/>
</p:tagLst>
</file>

<file path=ppt/tags/tag1081.xml><?xml version="1.0" encoding="utf-8"?>
<p:tagLst xmlns:a="http://schemas.openxmlformats.org/drawingml/2006/main" xmlns:r="http://schemas.openxmlformats.org/officeDocument/2006/relationships" xmlns:p="http://schemas.openxmlformats.org/presentationml/2006/main">
  <p:tag name="THINKCELLSHAPEDONOTDELETE" val="tOmZfq6_dQDmljhkUAMsW5A"/>
</p:tagLst>
</file>

<file path=ppt/tags/tag1082.xml><?xml version="1.0" encoding="utf-8"?>
<p:tagLst xmlns:a="http://schemas.openxmlformats.org/drawingml/2006/main" xmlns:r="http://schemas.openxmlformats.org/officeDocument/2006/relationships" xmlns:p="http://schemas.openxmlformats.org/presentationml/2006/main">
  <p:tag name="THINKCELLSHAPEDONOTDELETE" val="tQWIzNWE4SC.pww.JoJ5Pbw"/>
</p:tagLst>
</file>

<file path=ppt/tags/tag1083.xml><?xml version="1.0" encoding="utf-8"?>
<p:tagLst xmlns:a="http://schemas.openxmlformats.org/drawingml/2006/main" xmlns:r="http://schemas.openxmlformats.org/officeDocument/2006/relationships" xmlns:p="http://schemas.openxmlformats.org/presentationml/2006/main">
  <p:tag name="THINKCELLSHAPEDONOTDELETE" val="tcwVZmLM9R9uB3kjlovO3mQ"/>
</p:tagLst>
</file>

<file path=ppt/tags/tag1084.xml><?xml version="1.0" encoding="utf-8"?>
<p:tagLst xmlns:a="http://schemas.openxmlformats.org/drawingml/2006/main" xmlns:r="http://schemas.openxmlformats.org/officeDocument/2006/relationships" xmlns:p="http://schemas.openxmlformats.org/presentationml/2006/main">
  <p:tag name="THINKCELLSHAPEDONOTDELETE" val="teADTZq0hRvCrK2vYc39haw"/>
</p:tagLst>
</file>

<file path=ppt/tags/tag1085.xml><?xml version="1.0" encoding="utf-8"?>
<p:tagLst xmlns:a="http://schemas.openxmlformats.org/drawingml/2006/main" xmlns:r="http://schemas.openxmlformats.org/officeDocument/2006/relationships" xmlns:p="http://schemas.openxmlformats.org/presentationml/2006/main">
  <p:tag name="THINKCELLSHAPEDONOTDELETE" val="tiRgNQ2StQY6huyWf1boNjA"/>
</p:tagLst>
</file>

<file path=ppt/tags/tag1086.xml><?xml version="1.0" encoding="utf-8"?>
<p:tagLst xmlns:a="http://schemas.openxmlformats.org/drawingml/2006/main" xmlns:r="http://schemas.openxmlformats.org/officeDocument/2006/relationships" xmlns:p="http://schemas.openxmlformats.org/presentationml/2006/main">
  <p:tag name="THINKCELLSHAPEDONOTDELETE" val="te9nFh9vxTX.nRp19ALXdBw"/>
</p:tagLst>
</file>

<file path=ppt/tags/tag1087.xml><?xml version="1.0" encoding="utf-8"?>
<p:tagLst xmlns:a="http://schemas.openxmlformats.org/drawingml/2006/main" xmlns:r="http://schemas.openxmlformats.org/officeDocument/2006/relationships" xmlns:p="http://schemas.openxmlformats.org/presentationml/2006/main">
  <p:tag name="THINKCELLSHAPEDONOTDELETE" val="tQ3QcJmHPSwahUnpSKlLT7w"/>
</p:tagLst>
</file>

<file path=ppt/tags/tag1088.xml><?xml version="1.0" encoding="utf-8"?>
<p:tagLst xmlns:a="http://schemas.openxmlformats.org/drawingml/2006/main" xmlns:r="http://schemas.openxmlformats.org/officeDocument/2006/relationships" xmlns:p="http://schemas.openxmlformats.org/presentationml/2006/main">
  <p:tag name="THINKCELLSHAPEDONOTDELETE" val="teBPhnRqsRR.fYJHAH47dSQ"/>
</p:tagLst>
</file>

<file path=ppt/tags/tag1089.xml><?xml version="1.0" encoding="utf-8"?>
<p:tagLst xmlns:a="http://schemas.openxmlformats.org/drawingml/2006/main" xmlns:r="http://schemas.openxmlformats.org/officeDocument/2006/relationships" xmlns:p="http://schemas.openxmlformats.org/presentationml/2006/main">
  <p:tag name="THINKCELLSHAPEDONOTDELETE" val="toRvAgSrtQUC.5w.ZRnONgw"/>
</p:tagLst>
</file>

<file path=ppt/tags/tag109.xml><?xml version="1.0" encoding="utf-8"?>
<p:tagLst xmlns:a="http://schemas.openxmlformats.org/drawingml/2006/main" xmlns:r="http://schemas.openxmlformats.org/officeDocument/2006/relationships" xmlns:p="http://schemas.openxmlformats.org/presentationml/2006/main">
  <p:tag name="NAME" val="Rectangle"/>
</p:tagLst>
</file>

<file path=ppt/tags/tag1090.xml><?xml version="1.0" encoding="utf-8"?>
<p:tagLst xmlns:a="http://schemas.openxmlformats.org/drawingml/2006/main" xmlns:r="http://schemas.openxmlformats.org/officeDocument/2006/relationships" xmlns:p="http://schemas.openxmlformats.org/presentationml/2006/main">
  <p:tag name="THINKCELLSHAPEDONOTDELETE" val="tlWS5QjPQR4iDa69AvMIL_Q"/>
</p:tagLst>
</file>

<file path=ppt/tags/tag1091.xml><?xml version="1.0" encoding="utf-8"?>
<p:tagLst xmlns:a="http://schemas.openxmlformats.org/drawingml/2006/main" xmlns:r="http://schemas.openxmlformats.org/officeDocument/2006/relationships" xmlns:p="http://schemas.openxmlformats.org/presentationml/2006/main">
  <p:tag name="THINKCELLSHAPEDONOTDELETE" val="tHiI.sTQ1QyCDfcpIpsptAQ"/>
</p:tagLst>
</file>

<file path=ppt/tags/tag1092.xml><?xml version="1.0" encoding="utf-8"?>
<p:tagLst xmlns:a="http://schemas.openxmlformats.org/drawingml/2006/main" xmlns:r="http://schemas.openxmlformats.org/officeDocument/2006/relationships" xmlns:p="http://schemas.openxmlformats.org/presentationml/2006/main">
  <p:tag name="THINKCELLSHAPEDONOTDELETE" val="tn6agXqyeTRmAZSwMaLSqEw"/>
</p:tagLst>
</file>

<file path=ppt/tags/tag1093.xml><?xml version="1.0" encoding="utf-8"?>
<p:tagLst xmlns:a="http://schemas.openxmlformats.org/drawingml/2006/main" xmlns:r="http://schemas.openxmlformats.org/officeDocument/2006/relationships" xmlns:p="http://schemas.openxmlformats.org/presentationml/2006/main">
  <p:tag name="THINKCELLSHAPEDONOTDELETE" val="t3ApXC6i1Sxa2ukV7DAuPoQ"/>
</p:tagLst>
</file>

<file path=ppt/tags/tag1094.xml><?xml version="1.0" encoding="utf-8"?>
<p:tagLst xmlns:a="http://schemas.openxmlformats.org/drawingml/2006/main" xmlns:r="http://schemas.openxmlformats.org/officeDocument/2006/relationships" xmlns:p="http://schemas.openxmlformats.org/presentationml/2006/main">
  <p:tag name="THINKCELLSHAPEDONOTDELETE" val="tVbYnWFfyQaq3ik.2aCG1sA"/>
</p:tagLst>
</file>

<file path=ppt/tags/tag1095.xml><?xml version="1.0" encoding="utf-8"?>
<p:tagLst xmlns:a="http://schemas.openxmlformats.org/drawingml/2006/main" xmlns:r="http://schemas.openxmlformats.org/officeDocument/2006/relationships" xmlns:p="http://schemas.openxmlformats.org/presentationml/2006/main">
  <p:tag name="THINKCELLSHAPEDONOTDELETE" val="tEpeE2lSzQSK4pGCn6V9qrw"/>
</p:tagLst>
</file>

<file path=ppt/tags/tag1096.xml><?xml version="1.0" encoding="utf-8"?>
<p:tagLst xmlns:a="http://schemas.openxmlformats.org/drawingml/2006/main" xmlns:r="http://schemas.openxmlformats.org/officeDocument/2006/relationships" xmlns:p="http://schemas.openxmlformats.org/presentationml/2006/main">
  <p:tag name="THINKCELLSHAPEDONOTDELETE" val="t5n0J_HcdQfi72VikU3N8oQ"/>
</p:tagLst>
</file>

<file path=ppt/tags/tag1097.xml><?xml version="1.0" encoding="utf-8"?>
<p:tagLst xmlns:a="http://schemas.openxmlformats.org/drawingml/2006/main" xmlns:r="http://schemas.openxmlformats.org/officeDocument/2006/relationships" xmlns:p="http://schemas.openxmlformats.org/presentationml/2006/main">
  <p:tag name="THINKCELLSHAPEDONOTDELETE" val="tW_JudrCqS76NSxH.rgEz.g"/>
</p:tagLst>
</file>

<file path=ppt/tags/tag1098.xml><?xml version="1.0" encoding="utf-8"?>
<p:tagLst xmlns:a="http://schemas.openxmlformats.org/drawingml/2006/main" xmlns:r="http://schemas.openxmlformats.org/officeDocument/2006/relationships" xmlns:p="http://schemas.openxmlformats.org/presentationml/2006/main">
  <p:tag name="THINKCELLSHAPEDONOTDELETE" val="t0QWQupUSQ0GP1fPO5VxxpQ"/>
</p:tagLst>
</file>

<file path=ppt/tags/tag1099.xml><?xml version="1.0" encoding="utf-8"?>
<p:tagLst xmlns:a="http://schemas.openxmlformats.org/drawingml/2006/main" xmlns:r="http://schemas.openxmlformats.org/officeDocument/2006/relationships" xmlns:p="http://schemas.openxmlformats.org/presentationml/2006/main">
  <p:tag name="THINKCELLSHAPEDONOTDELETE" val="tV6TsK1KsTUaIMQ.L6CmYtw"/>
</p:tagLst>
</file>

<file path=ppt/tags/tag11.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10.xml><?xml version="1.0" encoding="utf-8"?>
<p:tagLst xmlns:a="http://schemas.openxmlformats.org/drawingml/2006/main" xmlns:r="http://schemas.openxmlformats.org/officeDocument/2006/relationships" xmlns:p="http://schemas.openxmlformats.org/presentationml/2006/main">
  <p:tag name="NAME" val="Marvintick"/>
</p:tagLst>
</file>

<file path=ppt/tags/tag1100.xml><?xml version="1.0" encoding="utf-8"?>
<p:tagLst xmlns:a="http://schemas.openxmlformats.org/drawingml/2006/main" xmlns:r="http://schemas.openxmlformats.org/officeDocument/2006/relationships" xmlns:p="http://schemas.openxmlformats.org/presentationml/2006/main">
  <p:tag name="THINKCELLSHAPEDONOTDELETE" val="t6MCUMbg2Q.2Yvfr1cmwiaA"/>
</p:tagLst>
</file>

<file path=ppt/tags/tag1101.xml><?xml version="1.0" encoding="utf-8"?>
<p:tagLst xmlns:a="http://schemas.openxmlformats.org/drawingml/2006/main" xmlns:r="http://schemas.openxmlformats.org/officeDocument/2006/relationships" xmlns:p="http://schemas.openxmlformats.org/presentationml/2006/main">
  <p:tag name="THINKCELLSHAPEDONOTDELETE" val="tTG289yk6QE6HN3l6..McjQ"/>
</p:tagLst>
</file>

<file path=ppt/tags/tag1102.xml><?xml version="1.0" encoding="utf-8"?>
<p:tagLst xmlns:a="http://schemas.openxmlformats.org/drawingml/2006/main" xmlns:r="http://schemas.openxmlformats.org/officeDocument/2006/relationships" xmlns:p="http://schemas.openxmlformats.org/presentationml/2006/main">
  <p:tag name="THINKCELLSHAPEDONOTDELETE" val="tBsYT5MvgR0O5oTG5VtT4tg"/>
</p:tagLst>
</file>

<file path=ppt/tags/tag1103.xml><?xml version="1.0" encoding="utf-8"?>
<p:tagLst xmlns:a="http://schemas.openxmlformats.org/drawingml/2006/main" xmlns:r="http://schemas.openxmlformats.org/officeDocument/2006/relationships" xmlns:p="http://schemas.openxmlformats.org/presentationml/2006/main">
  <p:tag name="THINKCELLSHAPEDONOTDELETE" val="tWn6AmJZVQVehHbHzuPnM1Q"/>
</p:tagLst>
</file>

<file path=ppt/tags/tag1104.xml><?xml version="1.0" encoding="utf-8"?>
<p:tagLst xmlns:a="http://schemas.openxmlformats.org/drawingml/2006/main" xmlns:r="http://schemas.openxmlformats.org/officeDocument/2006/relationships" xmlns:p="http://schemas.openxmlformats.org/presentationml/2006/main">
  <p:tag name="THINKCELLSHAPEDONOTDELETE" val="tbn4iERXpQhaZ6rTBXcvGbA"/>
</p:tagLst>
</file>

<file path=ppt/tags/tag1105.xml><?xml version="1.0" encoding="utf-8"?>
<p:tagLst xmlns:a="http://schemas.openxmlformats.org/drawingml/2006/main" xmlns:r="http://schemas.openxmlformats.org/officeDocument/2006/relationships" xmlns:p="http://schemas.openxmlformats.org/presentationml/2006/main">
  <p:tag name="THINKCELLSHAPEDONOTDELETE" val="tgvvJ8SXBRQu5ydMdpt.TKQ"/>
</p:tagLst>
</file>

<file path=ppt/tags/tag1106.xml><?xml version="1.0" encoding="utf-8"?>
<p:tagLst xmlns:a="http://schemas.openxmlformats.org/drawingml/2006/main" xmlns:r="http://schemas.openxmlformats.org/officeDocument/2006/relationships" xmlns:p="http://schemas.openxmlformats.org/presentationml/2006/main">
  <p:tag name="THINKCELLSHAPEDONOTDELETE" val="tCumLsmx1RK.6V9CUOqzpeQ"/>
</p:tagLst>
</file>

<file path=ppt/tags/tag1107.xml><?xml version="1.0" encoding="utf-8"?>
<p:tagLst xmlns:a="http://schemas.openxmlformats.org/drawingml/2006/main" xmlns:r="http://schemas.openxmlformats.org/officeDocument/2006/relationships" xmlns:p="http://schemas.openxmlformats.org/presentationml/2006/main">
  <p:tag name="THINKCELLSHAPEDONOTDELETE" val="tqKCq_wiMRm2Pztxk7E.cCg"/>
</p:tagLst>
</file>

<file path=ppt/tags/tag1108.xml><?xml version="1.0" encoding="utf-8"?>
<p:tagLst xmlns:a="http://schemas.openxmlformats.org/drawingml/2006/main" xmlns:r="http://schemas.openxmlformats.org/officeDocument/2006/relationships" xmlns:p="http://schemas.openxmlformats.org/presentationml/2006/main">
  <p:tag name="THINKCELLSHAPEDONOTDELETE" val="t6u1hr7ASTU6RJjqTu6jf9w"/>
</p:tagLst>
</file>

<file path=ppt/tags/tag1109.xml><?xml version="1.0" encoding="utf-8"?>
<p:tagLst xmlns:a="http://schemas.openxmlformats.org/drawingml/2006/main" xmlns:r="http://schemas.openxmlformats.org/officeDocument/2006/relationships" xmlns:p="http://schemas.openxmlformats.org/presentationml/2006/main">
  <p:tag name="THINKCELLSHAPEDONOTDELETE" val="t3AHuRyOhSYyKs0OOyaNuhQ"/>
</p:tagLst>
</file>

<file path=ppt/tags/tag111.xml><?xml version="1.0" encoding="utf-8"?>
<p:tagLst xmlns:a="http://schemas.openxmlformats.org/drawingml/2006/main" xmlns:r="http://schemas.openxmlformats.org/officeDocument/2006/relationships" xmlns:p="http://schemas.openxmlformats.org/presentationml/2006/main">
  <p:tag name="NAME" val="Rectangle"/>
</p:tagLst>
</file>

<file path=ppt/tags/tag1110.xml><?xml version="1.0" encoding="utf-8"?>
<p:tagLst xmlns:a="http://schemas.openxmlformats.org/drawingml/2006/main" xmlns:r="http://schemas.openxmlformats.org/officeDocument/2006/relationships" xmlns:p="http://schemas.openxmlformats.org/presentationml/2006/main">
  <p:tag name="THINKCELLSHAPEDONOTDELETE" val="t0ck4WKn_Sgu20.70qkf37w"/>
</p:tagLst>
</file>

<file path=ppt/tags/tag1111.xml><?xml version="1.0" encoding="utf-8"?>
<p:tagLst xmlns:a="http://schemas.openxmlformats.org/drawingml/2006/main" xmlns:r="http://schemas.openxmlformats.org/officeDocument/2006/relationships" xmlns:p="http://schemas.openxmlformats.org/presentationml/2006/main">
  <p:tag name="THINKCELLSHAPEDONOTDELETE" val="tgB0bV146RnCINWoGCSFCjg"/>
</p:tagLst>
</file>

<file path=ppt/tags/tag1112.xml><?xml version="1.0" encoding="utf-8"?>
<p:tagLst xmlns:a="http://schemas.openxmlformats.org/drawingml/2006/main" xmlns:r="http://schemas.openxmlformats.org/officeDocument/2006/relationships" xmlns:p="http://schemas.openxmlformats.org/presentationml/2006/main">
  <p:tag name="THINKCELLSHAPEDONOTDELETE" val="tkRCZ9QSLRIejJNdWe44A6Q"/>
</p:tagLst>
</file>

<file path=ppt/tags/tag1113.xml><?xml version="1.0" encoding="utf-8"?>
<p:tagLst xmlns:a="http://schemas.openxmlformats.org/drawingml/2006/main" xmlns:r="http://schemas.openxmlformats.org/officeDocument/2006/relationships" xmlns:p="http://schemas.openxmlformats.org/presentationml/2006/main">
  <p:tag name="THINKCELLSHAPEDONOTDELETE" val="t4IFtNeO4TuqmBrK1yRR.ew"/>
</p:tagLst>
</file>

<file path=ppt/tags/tag1114.xml><?xml version="1.0" encoding="utf-8"?>
<p:tagLst xmlns:a="http://schemas.openxmlformats.org/drawingml/2006/main" xmlns:r="http://schemas.openxmlformats.org/officeDocument/2006/relationships" xmlns:p="http://schemas.openxmlformats.org/presentationml/2006/main">
  <p:tag name="THINKCELLSHAPEDONOTDELETE" val="tKTSInBJoSiqjC1R_fMg.nA"/>
</p:tagLst>
</file>

<file path=ppt/tags/tag1115.xml><?xml version="1.0" encoding="utf-8"?>
<p:tagLst xmlns:a="http://schemas.openxmlformats.org/drawingml/2006/main" xmlns:r="http://schemas.openxmlformats.org/officeDocument/2006/relationships" xmlns:p="http://schemas.openxmlformats.org/presentationml/2006/main">
  <p:tag name="THINKCELLSHAPEDONOTDELETE" val="t..nWwzJHTCiT1BPn.cfhEA"/>
</p:tagLst>
</file>

<file path=ppt/tags/tag1116.xml><?xml version="1.0" encoding="utf-8"?>
<p:tagLst xmlns:a="http://schemas.openxmlformats.org/drawingml/2006/main" xmlns:r="http://schemas.openxmlformats.org/officeDocument/2006/relationships" xmlns:p="http://schemas.openxmlformats.org/presentationml/2006/main">
  <p:tag name="THINKCELLSHAPEDONOTDELETE" val="tq2h1tEiuQe.d.R_JLuZwyA"/>
</p:tagLst>
</file>

<file path=ppt/tags/tag1117.xml><?xml version="1.0" encoding="utf-8"?>
<p:tagLst xmlns:a="http://schemas.openxmlformats.org/drawingml/2006/main" xmlns:r="http://schemas.openxmlformats.org/officeDocument/2006/relationships" xmlns:p="http://schemas.openxmlformats.org/presentationml/2006/main">
  <p:tag name="THINKCELLSHAPEDONOTDELETE" val="tuOjmauFGRSm75R5h0pZU0A"/>
</p:tagLst>
</file>

<file path=ppt/tags/tag1118.xml><?xml version="1.0" encoding="utf-8"?>
<p:tagLst xmlns:a="http://schemas.openxmlformats.org/drawingml/2006/main" xmlns:r="http://schemas.openxmlformats.org/officeDocument/2006/relationships" xmlns:p="http://schemas.openxmlformats.org/presentationml/2006/main">
  <p:tag name="THINKCELLSHAPEDONOTDELETE" val="tUhsToXh9Q6GhnWwtTVaJ6Q"/>
</p:tagLst>
</file>

<file path=ppt/tags/tag1119.xml><?xml version="1.0" encoding="utf-8"?>
<p:tagLst xmlns:a="http://schemas.openxmlformats.org/drawingml/2006/main" xmlns:r="http://schemas.openxmlformats.org/officeDocument/2006/relationships" xmlns:p="http://schemas.openxmlformats.org/presentationml/2006/main">
  <p:tag name="THINKCELLSHAPEDONOTDELETE" val="tAbZnoh7mT6ahXER9Diog2g"/>
</p:tagLst>
</file>

<file path=ppt/tags/tag112.xml><?xml version="1.0" encoding="utf-8"?>
<p:tagLst xmlns:a="http://schemas.openxmlformats.org/drawingml/2006/main" xmlns:r="http://schemas.openxmlformats.org/officeDocument/2006/relationships" xmlns:p="http://schemas.openxmlformats.org/presentationml/2006/main">
  <p:tag name="NAME" val="Marvintick"/>
</p:tagLst>
</file>

<file path=ppt/tags/tag1120.xml><?xml version="1.0" encoding="utf-8"?>
<p:tagLst xmlns:a="http://schemas.openxmlformats.org/drawingml/2006/main" xmlns:r="http://schemas.openxmlformats.org/officeDocument/2006/relationships" xmlns:p="http://schemas.openxmlformats.org/presentationml/2006/main">
  <p:tag name="THINKCELLSHAPEDONOTDELETE" val="tQeNKSAD9TDqZ88ScJiZfgg"/>
</p:tagLst>
</file>

<file path=ppt/tags/tag1121.xml><?xml version="1.0" encoding="utf-8"?>
<p:tagLst xmlns:a="http://schemas.openxmlformats.org/drawingml/2006/main" xmlns:r="http://schemas.openxmlformats.org/officeDocument/2006/relationships" xmlns:p="http://schemas.openxmlformats.org/presentationml/2006/main">
  <p:tag name="THINKCELLSHAPEDONOTDELETE" val="tEjprCpQbQTycLGjhnTN5bg"/>
</p:tagLst>
</file>

<file path=ppt/tags/tag1122.xml><?xml version="1.0" encoding="utf-8"?>
<p:tagLst xmlns:a="http://schemas.openxmlformats.org/drawingml/2006/main" xmlns:r="http://schemas.openxmlformats.org/officeDocument/2006/relationships" xmlns:p="http://schemas.openxmlformats.org/presentationml/2006/main">
  <p:tag name="THINKCELLSHAPEDONOTDELETE" val="ti4horyg8TgyB95Uhd2dMPg"/>
</p:tagLst>
</file>

<file path=ppt/tags/tag1123.xml><?xml version="1.0" encoding="utf-8"?>
<p:tagLst xmlns:a="http://schemas.openxmlformats.org/drawingml/2006/main" xmlns:r="http://schemas.openxmlformats.org/officeDocument/2006/relationships" xmlns:p="http://schemas.openxmlformats.org/presentationml/2006/main">
  <p:tag name="THINKCELLSHAPEDONOTDELETE" val="t5HnVmqsVR4qGKGnKSeEI6w"/>
</p:tagLst>
</file>

<file path=ppt/tags/tag1124.xml><?xml version="1.0" encoding="utf-8"?>
<p:tagLst xmlns:a="http://schemas.openxmlformats.org/drawingml/2006/main" xmlns:r="http://schemas.openxmlformats.org/officeDocument/2006/relationships" xmlns:p="http://schemas.openxmlformats.org/presentationml/2006/main">
  <p:tag name="THINKCELLSHAPEDONOTDELETE" val="tHkRYdaP8R7.mtonoV.hXsg"/>
</p:tagLst>
</file>

<file path=ppt/tags/tag1125.xml><?xml version="1.0" encoding="utf-8"?>
<p:tagLst xmlns:a="http://schemas.openxmlformats.org/drawingml/2006/main" xmlns:r="http://schemas.openxmlformats.org/officeDocument/2006/relationships" xmlns:p="http://schemas.openxmlformats.org/presentationml/2006/main">
  <p:tag name="THINKCELLSHAPEDONOTDELETE" val="tIvgfOF.uSeip6J_j3LMjvA"/>
</p:tagLst>
</file>

<file path=ppt/tags/tag1126.xml><?xml version="1.0" encoding="utf-8"?>
<p:tagLst xmlns:a="http://schemas.openxmlformats.org/drawingml/2006/main" xmlns:r="http://schemas.openxmlformats.org/officeDocument/2006/relationships" xmlns:p="http://schemas.openxmlformats.org/presentationml/2006/main">
  <p:tag name="THINKCELLSHAPEDONOTDELETE" val="tSEQ1mUQcRZWTjrz4Dj8u3g"/>
</p:tagLst>
</file>

<file path=ppt/tags/tag1127.xml><?xml version="1.0" encoding="utf-8"?>
<p:tagLst xmlns:a="http://schemas.openxmlformats.org/drawingml/2006/main" xmlns:r="http://schemas.openxmlformats.org/officeDocument/2006/relationships" xmlns:p="http://schemas.openxmlformats.org/presentationml/2006/main">
  <p:tag name="THINKCELLSHAPEDONOTDELETE" val="tju4dCgF1Tfqv2PpajPwbtA"/>
</p:tagLst>
</file>

<file path=ppt/tags/tag1128.xml><?xml version="1.0" encoding="utf-8"?>
<p:tagLst xmlns:a="http://schemas.openxmlformats.org/drawingml/2006/main" xmlns:r="http://schemas.openxmlformats.org/officeDocument/2006/relationships" xmlns:p="http://schemas.openxmlformats.org/presentationml/2006/main">
  <p:tag name="THINKCELLSHAPEDONOTDELETE" val="tCE1IMExPSiW6FS317iDQXw"/>
</p:tagLst>
</file>

<file path=ppt/tags/tag1129.xml><?xml version="1.0" encoding="utf-8"?>
<p:tagLst xmlns:a="http://schemas.openxmlformats.org/drawingml/2006/main" xmlns:r="http://schemas.openxmlformats.org/officeDocument/2006/relationships" xmlns:p="http://schemas.openxmlformats.org/presentationml/2006/main">
  <p:tag name="THINKCELLSHAPEDONOTDELETE" val="tOkHXAoRMSemjTKocm.xVWQ"/>
</p:tagLst>
</file>

<file path=ppt/tags/tag113.xml><?xml version="1.0" encoding="utf-8"?>
<p:tagLst xmlns:a="http://schemas.openxmlformats.org/drawingml/2006/main" xmlns:r="http://schemas.openxmlformats.org/officeDocument/2006/relationships" xmlns:p="http://schemas.openxmlformats.org/presentationml/2006/main">
  <p:tag name="NAME" val="Rectangle"/>
</p:tagLst>
</file>

<file path=ppt/tags/tag1130.xml><?xml version="1.0" encoding="utf-8"?>
<p:tagLst xmlns:a="http://schemas.openxmlformats.org/drawingml/2006/main" xmlns:r="http://schemas.openxmlformats.org/officeDocument/2006/relationships" xmlns:p="http://schemas.openxmlformats.org/presentationml/2006/main">
  <p:tag name="NAME" val="Rectangle"/>
  <p:tag name="1LEVEL" val="9"/>
  <p:tag name="2LEVEL" val="4.5"/>
  <p:tag name="3LEVEL" val="2.25"/>
  <p:tag name="4LEVEL" val="1.12"/>
  <p:tag name="5LEVEL" val="0.56"/>
</p:tagLst>
</file>

<file path=ppt/tags/tag113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3.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1134.xml><?xml version="1.0" encoding="utf-8"?>
<p:tagLst xmlns:a="http://schemas.openxmlformats.org/drawingml/2006/main" xmlns:r="http://schemas.openxmlformats.org/officeDocument/2006/relationships" xmlns:p="http://schemas.openxmlformats.org/presentationml/2006/main">
  <p:tag name="THINKCELLSHAPEDONOTDELETE" val="tmeB4NozLRsu37jrruSz8dg"/>
</p:tagLst>
</file>

<file path=ppt/tags/tag1135.xml><?xml version="1.0" encoding="utf-8"?>
<p:tagLst xmlns:a="http://schemas.openxmlformats.org/drawingml/2006/main" xmlns:r="http://schemas.openxmlformats.org/officeDocument/2006/relationships" xmlns:p="http://schemas.openxmlformats.org/presentationml/2006/main">
  <p:tag name="THINKCELLSHAPEDONOTDELETE" val="tq2J5VtMaShqtUAk1O5sK4w"/>
</p:tagLst>
</file>

<file path=ppt/tags/tag1136.xml><?xml version="1.0" encoding="utf-8"?>
<p:tagLst xmlns:a="http://schemas.openxmlformats.org/drawingml/2006/main" xmlns:r="http://schemas.openxmlformats.org/officeDocument/2006/relationships" xmlns:p="http://schemas.openxmlformats.org/presentationml/2006/main">
  <p:tag name="THINKCELLSHAPEDONOTDELETE" val="trnKGDj2oRoy.biPGXE_iCA"/>
</p:tagLst>
</file>

<file path=ppt/tags/tag1137.xml><?xml version="1.0" encoding="utf-8"?>
<p:tagLst xmlns:a="http://schemas.openxmlformats.org/drawingml/2006/main" xmlns:r="http://schemas.openxmlformats.org/officeDocument/2006/relationships" xmlns:p="http://schemas.openxmlformats.org/presentationml/2006/main">
  <p:tag name="THINKCELLSHAPEDONOTDELETE" val="tK8OmLTQkTRGXjofBRZNKxA"/>
</p:tagLst>
</file>

<file path=ppt/tags/tag1138.xml><?xml version="1.0" encoding="utf-8"?>
<p:tagLst xmlns:a="http://schemas.openxmlformats.org/drawingml/2006/main" xmlns:r="http://schemas.openxmlformats.org/officeDocument/2006/relationships" xmlns:p="http://schemas.openxmlformats.org/presentationml/2006/main">
  <p:tag name="THINKCELLSHAPEDONOTDELETE" val="tvnsiJbDoRy6dFED6OXclrw"/>
</p:tagLst>
</file>

<file path=ppt/tags/tag1139.xml><?xml version="1.0" encoding="utf-8"?>
<p:tagLst xmlns:a="http://schemas.openxmlformats.org/drawingml/2006/main" xmlns:r="http://schemas.openxmlformats.org/officeDocument/2006/relationships" xmlns:p="http://schemas.openxmlformats.org/presentationml/2006/main">
  <p:tag name="THINKCELLSHAPEDONOTDELETE" val="tk18xPdcBT1GI__jYV6Y5cg"/>
</p:tagLst>
</file>

<file path=ppt/tags/tag114.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140.xml><?xml version="1.0" encoding="utf-8"?>
<p:tagLst xmlns:a="http://schemas.openxmlformats.org/drawingml/2006/main" xmlns:r="http://schemas.openxmlformats.org/officeDocument/2006/relationships" xmlns:p="http://schemas.openxmlformats.org/presentationml/2006/main">
  <p:tag name="THINKCELLSHAPEDONOTDELETE" val="tig01MzZOTN2DiDjPJni3IQ"/>
</p:tagLst>
</file>

<file path=ppt/tags/tag1141.xml><?xml version="1.0" encoding="utf-8"?>
<p:tagLst xmlns:a="http://schemas.openxmlformats.org/drawingml/2006/main" xmlns:r="http://schemas.openxmlformats.org/officeDocument/2006/relationships" xmlns:p="http://schemas.openxmlformats.org/presentationml/2006/main">
  <p:tag name="THINKCELLSHAPEDONOTDELETE" val="t_ZTjju.bQam1_phSK98wyw"/>
</p:tagLst>
</file>

<file path=ppt/tags/tag1142.xml><?xml version="1.0" encoding="utf-8"?>
<p:tagLst xmlns:a="http://schemas.openxmlformats.org/drawingml/2006/main" xmlns:r="http://schemas.openxmlformats.org/officeDocument/2006/relationships" xmlns:p="http://schemas.openxmlformats.org/presentationml/2006/main">
  <p:tag name="THINKCELLSHAPEDONOTDELETE" val="tLpT4EDcoSYe..L1zdhVjhA"/>
</p:tagLst>
</file>

<file path=ppt/tags/tag1143.xml><?xml version="1.0" encoding="utf-8"?>
<p:tagLst xmlns:a="http://schemas.openxmlformats.org/drawingml/2006/main" xmlns:r="http://schemas.openxmlformats.org/officeDocument/2006/relationships" xmlns:p="http://schemas.openxmlformats.org/presentationml/2006/main">
  <p:tag name="THINKCELLSHAPEDONOTDELETE" val="tVaxl82N2SHCsmUCjkBf6Cw"/>
</p:tagLst>
</file>

<file path=ppt/tags/tag1144.xml><?xml version="1.0" encoding="utf-8"?>
<p:tagLst xmlns:a="http://schemas.openxmlformats.org/drawingml/2006/main" xmlns:r="http://schemas.openxmlformats.org/officeDocument/2006/relationships" xmlns:p="http://schemas.openxmlformats.org/presentationml/2006/main">
  <p:tag name="THINKCELLSHAPEDONOTDELETE" val="tWchQ6DRIS2iayQ8Qe1SEbw"/>
</p:tagLst>
</file>

<file path=ppt/tags/tag1145.xml><?xml version="1.0" encoding="utf-8"?>
<p:tagLst xmlns:a="http://schemas.openxmlformats.org/drawingml/2006/main" xmlns:r="http://schemas.openxmlformats.org/officeDocument/2006/relationships" xmlns:p="http://schemas.openxmlformats.org/presentationml/2006/main">
  <p:tag name="THINKCELLSHAPEDONOTDELETE" val="tBuzxBT7uTeidgdRDjM9M4Q"/>
</p:tagLst>
</file>

<file path=ppt/tags/tag1146.xml><?xml version="1.0" encoding="utf-8"?>
<p:tagLst xmlns:a="http://schemas.openxmlformats.org/drawingml/2006/main" xmlns:r="http://schemas.openxmlformats.org/officeDocument/2006/relationships" xmlns:p="http://schemas.openxmlformats.org/presentationml/2006/main">
  <p:tag name="THINKCELLSHAPEDONOTDELETE" val="toVxy.gUOSnmclWybOzQOJA"/>
</p:tagLst>
</file>

<file path=ppt/tags/tag1147.xml><?xml version="1.0" encoding="utf-8"?>
<p:tagLst xmlns:a="http://schemas.openxmlformats.org/drawingml/2006/main" xmlns:r="http://schemas.openxmlformats.org/officeDocument/2006/relationships" xmlns:p="http://schemas.openxmlformats.org/presentationml/2006/main">
  <p:tag name="THINKCELLSHAPEDONOTDELETE" val="tl_knzNDcQ7OxjCadf0lICg"/>
</p:tagLst>
</file>

<file path=ppt/tags/tag1148.xml><?xml version="1.0" encoding="utf-8"?>
<p:tagLst xmlns:a="http://schemas.openxmlformats.org/drawingml/2006/main" xmlns:r="http://schemas.openxmlformats.org/officeDocument/2006/relationships" xmlns:p="http://schemas.openxmlformats.org/presentationml/2006/main">
  <p:tag name="THINKCELLSHAPEDONOTDELETE" val="tm2YInkMsRKikus02ROld_g"/>
</p:tagLst>
</file>

<file path=ppt/tags/tag1149.xml><?xml version="1.0" encoding="utf-8"?>
<p:tagLst xmlns:a="http://schemas.openxmlformats.org/drawingml/2006/main" xmlns:r="http://schemas.openxmlformats.org/officeDocument/2006/relationships" xmlns:p="http://schemas.openxmlformats.org/presentationml/2006/main">
  <p:tag name="THINKCELLSHAPEDONOTDELETE" val="to3uvuMYLS.CTbM1tYst9zw"/>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0.xml><?xml version="1.0" encoding="utf-8"?>
<p:tagLst xmlns:a="http://schemas.openxmlformats.org/drawingml/2006/main" xmlns:r="http://schemas.openxmlformats.org/officeDocument/2006/relationships" xmlns:p="http://schemas.openxmlformats.org/presentationml/2006/main">
  <p:tag name="THINKCELLSHAPEDONOTDELETE" val="tny7JLMDlQnGWFw2D4wZ1Lg"/>
</p:tagLst>
</file>

<file path=ppt/tags/tag1151.xml><?xml version="1.0" encoding="utf-8"?>
<p:tagLst xmlns:a="http://schemas.openxmlformats.org/drawingml/2006/main" xmlns:r="http://schemas.openxmlformats.org/officeDocument/2006/relationships" xmlns:p="http://schemas.openxmlformats.org/presentationml/2006/main">
  <p:tag name="THINKCELLSHAPEDONOTDELETE" val="tvKA6pqqXRxGBpuPX_JvhDg"/>
</p:tagLst>
</file>

<file path=ppt/tags/tag1152.xml><?xml version="1.0" encoding="utf-8"?>
<p:tagLst xmlns:a="http://schemas.openxmlformats.org/drawingml/2006/main" xmlns:r="http://schemas.openxmlformats.org/officeDocument/2006/relationships" xmlns:p="http://schemas.openxmlformats.org/presentationml/2006/main">
  <p:tag name="THINKCELLSHAPEDONOTDELETE" val="t2dZUm_p5RhG2akgGk40y.A"/>
</p:tagLst>
</file>

<file path=ppt/tags/tag1153.xml><?xml version="1.0" encoding="utf-8"?>
<p:tagLst xmlns:a="http://schemas.openxmlformats.org/drawingml/2006/main" xmlns:r="http://schemas.openxmlformats.org/officeDocument/2006/relationships" xmlns:p="http://schemas.openxmlformats.org/presentationml/2006/main">
  <p:tag name="THINKCELLSHAPEDONOTDELETE" val="tZPNdPNDXStWH8TqDnm4Mkg"/>
</p:tagLst>
</file>

<file path=ppt/tags/tag1154.xml><?xml version="1.0" encoding="utf-8"?>
<p:tagLst xmlns:a="http://schemas.openxmlformats.org/drawingml/2006/main" xmlns:r="http://schemas.openxmlformats.org/officeDocument/2006/relationships" xmlns:p="http://schemas.openxmlformats.org/presentationml/2006/main">
  <p:tag name="THINKCELLSHAPEDONOTDELETE" val="tFXFGM82CT8mgt7Zv1CO0KQ"/>
</p:tagLst>
</file>

<file path=ppt/tags/tag1155.xml><?xml version="1.0" encoding="utf-8"?>
<p:tagLst xmlns:a="http://schemas.openxmlformats.org/drawingml/2006/main" xmlns:r="http://schemas.openxmlformats.org/officeDocument/2006/relationships" xmlns:p="http://schemas.openxmlformats.org/presentationml/2006/main">
  <p:tag name="THINKCELLSHAPEDONOTDELETE" val="tVYNkkyU9TSuN4tpdWptqjw"/>
</p:tagLst>
</file>

<file path=ppt/tags/tag1156.xml><?xml version="1.0" encoding="utf-8"?>
<p:tagLst xmlns:a="http://schemas.openxmlformats.org/drawingml/2006/main" xmlns:r="http://schemas.openxmlformats.org/officeDocument/2006/relationships" xmlns:p="http://schemas.openxmlformats.org/presentationml/2006/main">
  <p:tag name="THINKCELLSHAPEDONOTDELETE" val="t3s3Si2xdSZiCpKCVme5Xfw"/>
</p:tagLst>
</file>

<file path=ppt/tags/tag1157.xml><?xml version="1.0" encoding="utf-8"?>
<p:tagLst xmlns:a="http://schemas.openxmlformats.org/drawingml/2006/main" xmlns:r="http://schemas.openxmlformats.org/officeDocument/2006/relationships" xmlns:p="http://schemas.openxmlformats.org/presentationml/2006/main">
  <p:tag name="THINKCELLSHAPEDONOTDELETE" val="txfZc7Um9SQ6Hjj5wsKy5bQ"/>
</p:tagLst>
</file>

<file path=ppt/tags/tag1158.xml><?xml version="1.0" encoding="utf-8"?>
<p:tagLst xmlns:a="http://schemas.openxmlformats.org/drawingml/2006/main" xmlns:r="http://schemas.openxmlformats.org/officeDocument/2006/relationships" xmlns:p="http://schemas.openxmlformats.org/presentationml/2006/main">
  <p:tag name="THINKCELLSHAPEDONOTDELETE" val="tmLv5DCsJTCqgjn6LMnCqjg"/>
</p:tagLst>
</file>

<file path=ppt/tags/tag1159.xml><?xml version="1.0" encoding="utf-8"?>
<p:tagLst xmlns:a="http://schemas.openxmlformats.org/drawingml/2006/main" xmlns:r="http://schemas.openxmlformats.org/officeDocument/2006/relationships" xmlns:p="http://schemas.openxmlformats.org/presentationml/2006/main">
  <p:tag name="THINKCELLSHAPEDONOTDELETE" val="tvweR8nm_T4qkDlijuRxsKw"/>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ze3lCgCRZWF9BMJKDKJaQ"/>
</p:tagLst>
</file>

<file path=ppt/tags/tag1160.xml><?xml version="1.0" encoding="utf-8"?>
<p:tagLst xmlns:a="http://schemas.openxmlformats.org/drawingml/2006/main" xmlns:r="http://schemas.openxmlformats.org/officeDocument/2006/relationships" xmlns:p="http://schemas.openxmlformats.org/presentationml/2006/main">
  <p:tag name="THINKCELLSHAPEDONOTDELETE" val="t_IMIkY0hTPmOqra7duuXCw"/>
</p:tagLst>
</file>

<file path=ppt/tags/tag1161.xml><?xml version="1.0" encoding="utf-8"?>
<p:tagLst xmlns:a="http://schemas.openxmlformats.org/drawingml/2006/main" xmlns:r="http://schemas.openxmlformats.org/officeDocument/2006/relationships" xmlns:p="http://schemas.openxmlformats.org/presentationml/2006/main">
  <p:tag name="THINKCELLSHAPEDONOTDELETE" val="tBbn1Y6ksQyGVEDPA0kayuA"/>
</p:tagLst>
</file>

<file path=ppt/tags/tag1162.xml><?xml version="1.0" encoding="utf-8"?>
<p:tagLst xmlns:a="http://schemas.openxmlformats.org/drawingml/2006/main" xmlns:r="http://schemas.openxmlformats.org/officeDocument/2006/relationships" xmlns:p="http://schemas.openxmlformats.org/presentationml/2006/main">
  <p:tag name="THINKCELLSHAPEDONOTDELETE" val="t8.GbLddERwKIOqBwI60Rfw"/>
</p:tagLst>
</file>

<file path=ppt/tags/tag1163.xml><?xml version="1.0" encoding="utf-8"?>
<p:tagLst xmlns:a="http://schemas.openxmlformats.org/drawingml/2006/main" xmlns:r="http://schemas.openxmlformats.org/officeDocument/2006/relationships" xmlns:p="http://schemas.openxmlformats.org/presentationml/2006/main">
  <p:tag name="THINKCELLSHAPEDONOTDELETE" val="t1rwLH11PRfa7ib6NabYgVA"/>
</p:tagLst>
</file>

<file path=ppt/tags/tag1164.xml><?xml version="1.0" encoding="utf-8"?>
<p:tagLst xmlns:a="http://schemas.openxmlformats.org/drawingml/2006/main" xmlns:r="http://schemas.openxmlformats.org/officeDocument/2006/relationships" xmlns:p="http://schemas.openxmlformats.org/presentationml/2006/main">
  <p:tag name="THINKCELLSHAPEDONOTDELETE" val="tJGT0ARtnS0erHOk7JpSXRw"/>
</p:tagLst>
</file>

<file path=ppt/tags/tag1165.xml><?xml version="1.0" encoding="utf-8"?>
<p:tagLst xmlns:a="http://schemas.openxmlformats.org/drawingml/2006/main" xmlns:r="http://schemas.openxmlformats.org/officeDocument/2006/relationships" xmlns:p="http://schemas.openxmlformats.org/presentationml/2006/main">
  <p:tag name="THINKCELLSHAPEDONOTDELETE" val="t159q66tWSbWXc37zfAQIDA"/>
</p:tagLst>
</file>

<file path=ppt/tags/tag1166.xml><?xml version="1.0" encoding="utf-8"?>
<p:tagLst xmlns:a="http://schemas.openxmlformats.org/drawingml/2006/main" xmlns:r="http://schemas.openxmlformats.org/officeDocument/2006/relationships" xmlns:p="http://schemas.openxmlformats.org/presentationml/2006/main">
  <p:tag name="THINKCELLSHAPEDONOTDELETE" val="tkFWeoqJNTT2NDBWIJCuzVQ"/>
</p:tagLst>
</file>

<file path=ppt/tags/tag1167.xml><?xml version="1.0" encoding="utf-8"?>
<p:tagLst xmlns:a="http://schemas.openxmlformats.org/drawingml/2006/main" xmlns:r="http://schemas.openxmlformats.org/officeDocument/2006/relationships" xmlns:p="http://schemas.openxmlformats.org/presentationml/2006/main">
  <p:tag name="THINKCELLSHAPEDONOTDELETE" val="tfsYvieyMQcmwkNYF31tRMw"/>
</p:tagLst>
</file>

<file path=ppt/tags/tag1168.xml><?xml version="1.0" encoding="utf-8"?>
<p:tagLst xmlns:a="http://schemas.openxmlformats.org/drawingml/2006/main" xmlns:r="http://schemas.openxmlformats.org/officeDocument/2006/relationships" xmlns:p="http://schemas.openxmlformats.org/presentationml/2006/main">
  <p:tag name="THINKCELLSHAPEDONOTDELETE" val="tUBtB42DRSl.eSA4gcsxNqw"/>
</p:tagLst>
</file>

<file path=ppt/tags/tag1169.xml><?xml version="1.0" encoding="utf-8"?>
<p:tagLst xmlns:a="http://schemas.openxmlformats.org/drawingml/2006/main" xmlns:r="http://schemas.openxmlformats.org/officeDocument/2006/relationships" xmlns:p="http://schemas.openxmlformats.org/presentationml/2006/main">
  <p:tag name="THINKCELLSHAPEDONOTDELETE" val="tli0bTheDTGyDwj.A.9FcxA"/>
</p:tagLst>
</file>

<file path=ppt/tags/tag117.xml><?xml version="1.0" encoding="utf-8"?>
<p:tagLst xmlns:a="http://schemas.openxmlformats.org/drawingml/2006/main" xmlns:r="http://schemas.openxmlformats.org/officeDocument/2006/relationships" xmlns:p="http://schemas.openxmlformats.org/presentationml/2006/main">
  <p:tag name="NAME" val="Rectangle"/>
</p:tagLst>
</file>

<file path=ppt/tags/tag1170.xml><?xml version="1.0" encoding="utf-8"?>
<p:tagLst xmlns:a="http://schemas.openxmlformats.org/drawingml/2006/main" xmlns:r="http://schemas.openxmlformats.org/officeDocument/2006/relationships" xmlns:p="http://schemas.openxmlformats.org/presentationml/2006/main">
  <p:tag name="THINKCELLSHAPEDONOTDELETE" val="tXF65j24KQGa5T6S_9m56xQ"/>
</p:tagLst>
</file>

<file path=ppt/tags/tag1171.xml><?xml version="1.0" encoding="utf-8"?>
<p:tagLst xmlns:a="http://schemas.openxmlformats.org/drawingml/2006/main" xmlns:r="http://schemas.openxmlformats.org/officeDocument/2006/relationships" xmlns:p="http://schemas.openxmlformats.org/presentationml/2006/main">
  <p:tag name="THINKCELLSHAPEDONOTDELETE" val="tgtOGg.DTRbmu_GOpMb4VvQ"/>
</p:tagLst>
</file>

<file path=ppt/tags/tag1172.xml><?xml version="1.0" encoding="utf-8"?>
<p:tagLst xmlns:a="http://schemas.openxmlformats.org/drawingml/2006/main" xmlns:r="http://schemas.openxmlformats.org/officeDocument/2006/relationships" xmlns:p="http://schemas.openxmlformats.org/presentationml/2006/main">
  <p:tag name="THINKCELLSHAPEDONOTDELETE" val="t6Yz28Pq_T3iBan8wtOK.jA"/>
</p:tagLst>
</file>

<file path=ppt/tags/tag1173.xml><?xml version="1.0" encoding="utf-8"?>
<p:tagLst xmlns:a="http://schemas.openxmlformats.org/drawingml/2006/main" xmlns:r="http://schemas.openxmlformats.org/officeDocument/2006/relationships" xmlns:p="http://schemas.openxmlformats.org/presentationml/2006/main">
  <p:tag name="THINKCELLSHAPEDONOTDELETE" val="t83lm.mq.TVqZekalSktQow"/>
</p:tagLst>
</file>

<file path=ppt/tags/tag1174.xml><?xml version="1.0" encoding="utf-8"?>
<p:tagLst xmlns:a="http://schemas.openxmlformats.org/drawingml/2006/main" xmlns:r="http://schemas.openxmlformats.org/officeDocument/2006/relationships" xmlns:p="http://schemas.openxmlformats.org/presentationml/2006/main">
  <p:tag name="THINKCELLSHAPEDONOTDELETE" val="tRJ6pCViCT.ShVdKm.ZKOrQ"/>
</p:tagLst>
</file>

<file path=ppt/tags/tag1175.xml><?xml version="1.0" encoding="utf-8"?>
<p:tagLst xmlns:a="http://schemas.openxmlformats.org/drawingml/2006/main" xmlns:r="http://schemas.openxmlformats.org/officeDocument/2006/relationships" xmlns:p="http://schemas.openxmlformats.org/presentationml/2006/main">
  <p:tag name="THINKCELLSHAPEDONOTDELETE" val="tnXeMrfBaRdiVOD2tcrdmtg"/>
</p:tagLst>
</file>

<file path=ppt/tags/tag1176.xml><?xml version="1.0" encoding="utf-8"?>
<p:tagLst xmlns:a="http://schemas.openxmlformats.org/drawingml/2006/main" xmlns:r="http://schemas.openxmlformats.org/officeDocument/2006/relationships" xmlns:p="http://schemas.openxmlformats.org/presentationml/2006/main">
  <p:tag name="THINKCELLSHAPEDONOTDELETE" val="tsh1wrrR3TCONQ4TAls5itg"/>
</p:tagLst>
</file>

<file path=ppt/tags/tag1177.xml><?xml version="1.0" encoding="utf-8"?>
<p:tagLst xmlns:a="http://schemas.openxmlformats.org/drawingml/2006/main" xmlns:r="http://schemas.openxmlformats.org/officeDocument/2006/relationships" xmlns:p="http://schemas.openxmlformats.org/presentationml/2006/main">
  <p:tag name="THINKCELLSHAPEDONOTDELETE" val="tX.xPgiG3R9i6Uvf0.vxLvw"/>
</p:tagLst>
</file>

<file path=ppt/tags/tag1178.xml><?xml version="1.0" encoding="utf-8"?>
<p:tagLst xmlns:a="http://schemas.openxmlformats.org/drawingml/2006/main" xmlns:r="http://schemas.openxmlformats.org/officeDocument/2006/relationships" xmlns:p="http://schemas.openxmlformats.org/presentationml/2006/main">
  <p:tag name="THINKCELLSHAPEDONOTDELETE" val="t4.6zA4kvSN.ogRL_Buj4bQ"/>
</p:tagLst>
</file>

<file path=ppt/tags/tag1179.xml><?xml version="1.0" encoding="utf-8"?>
<p:tagLst xmlns:a="http://schemas.openxmlformats.org/drawingml/2006/main" xmlns:r="http://schemas.openxmlformats.org/officeDocument/2006/relationships" xmlns:p="http://schemas.openxmlformats.org/presentationml/2006/main">
  <p:tag name="THINKCELLSHAPEDONOTDELETE" val="tshA18HLET_mk5G4Tf2XIEQ"/>
</p:tagLst>
</file>

<file path=ppt/tags/tag118.xml><?xml version="1.0" encoding="utf-8"?>
<p:tagLst xmlns:a="http://schemas.openxmlformats.org/drawingml/2006/main" xmlns:r="http://schemas.openxmlformats.org/officeDocument/2006/relationships" xmlns:p="http://schemas.openxmlformats.org/presentationml/2006/main">
  <p:tag name="NAME" val="Rectangle"/>
</p:tagLst>
</file>

<file path=ppt/tags/tag1180.xml><?xml version="1.0" encoding="utf-8"?>
<p:tagLst xmlns:a="http://schemas.openxmlformats.org/drawingml/2006/main" xmlns:r="http://schemas.openxmlformats.org/officeDocument/2006/relationships" xmlns:p="http://schemas.openxmlformats.org/presentationml/2006/main">
  <p:tag name="THINKCELLSHAPEDONOTDELETE" val="tnfPO2s40SzyjL.tSE0K5RQ"/>
</p:tagLst>
</file>

<file path=ppt/tags/tag1181.xml><?xml version="1.0" encoding="utf-8"?>
<p:tagLst xmlns:a="http://schemas.openxmlformats.org/drawingml/2006/main" xmlns:r="http://schemas.openxmlformats.org/officeDocument/2006/relationships" xmlns:p="http://schemas.openxmlformats.org/presentationml/2006/main">
  <p:tag name="THINKCELLSHAPEDONOTDELETE" val="tdANMJORPQ_mi3sEvlmeosg"/>
</p:tagLst>
</file>

<file path=ppt/tags/tag1182.xml><?xml version="1.0" encoding="utf-8"?>
<p:tagLst xmlns:a="http://schemas.openxmlformats.org/drawingml/2006/main" xmlns:r="http://schemas.openxmlformats.org/officeDocument/2006/relationships" xmlns:p="http://schemas.openxmlformats.org/presentationml/2006/main">
  <p:tag name="THINKCELLSHAPEDONOTDELETE" val="tSiqqfUFVRuyyJv.33YxQ8A"/>
</p:tagLst>
</file>

<file path=ppt/tags/tag1183.xml><?xml version="1.0" encoding="utf-8"?>
<p:tagLst xmlns:a="http://schemas.openxmlformats.org/drawingml/2006/main" xmlns:r="http://schemas.openxmlformats.org/officeDocument/2006/relationships" xmlns:p="http://schemas.openxmlformats.org/presentationml/2006/main">
  <p:tag name="THINKCELLSHAPEDONOTDELETE" val="t62JoIV.WTOyWNlo3wxq2oA"/>
</p:tagLst>
</file>

<file path=ppt/tags/tag1184.xml><?xml version="1.0" encoding="utf-8"?>
<p:tagLst xmlns:a="http://schemas.openxmlformats.org/drawingml/2006/main" xmlns:r="http://schemas.openxmlformats.org/officeDocument/2006/relationships" xmlns:p="http://schemas.openxmlformats.org/presentationml/2006/main">
  <p:tag name="THINKCELLSHAPEDONOTDELETE" val="tz2Zq9fSDR76qyvuwFb_zNg"/>
</p:tagLst>
</file>

<file path=ppt/tags/tag1185.xml><?xml version="1.0" encoding="utf-8"?>
<p:tagLst xmlns:a="http://schemas.openxmlformats.org/drawingml/2006/main" xmlns:r="http://schemas.openxmlformats.org/officeDocument/2006/relationships" xmlns:p="http://schemas.openxmlformats.org/presentationml/2006/main">
  <p:tag name="THINKCELLSHAPEDONOTDELETE" val="txmae0CjKSlqDQ63DkXMeNA"/>
</p:tagLst>
</file>

<file path=ppt/tags/tag1186.xml><?xml version="1.0" encoding="utf-8"?>
<p:tagLst xmlns:a="http://schemas.openxmlformats.org/drawingml/2006/main" xmlns:r="http://schemas.openxmlformats.org/officeDocument/2006/relationships" xmlns:p="http://schemas.openxmlformats.org/presentationml/2006/main">
  <p:tag name="THINKCELLSHAPEDONOTDELETE" val="tasOy.3yqTu2jZQeKddVQQg"/>
</p:tagLst>
</file>

<file path=ppt/tags/tag1187.xml><?xml version="1.0" encoding="utf-8"?>
<p:tagLst xmlns:a="http://schemas.openxmlformats.org/drawingml/2006/main" xmlns:r="http://schemas.openxmlformats.org/officeDocument/2006/relationships" xmlns:p="http://schemas.openxmlformats.org/presentationml/2006/main">
  <p:tag name="THINKCELLSHAPEDONOTDELETE" val="tkM962.QaQwyxLMySIzkFDg"/>
</p:tagLst>
</file>

<file path=ppt/tags/tag1188.xml><?xml version="1.0" encoding="utf-8"?>
<p:tagLst xmlns:a="http://schemas.openxmlformats.org/drawingml/2006/main" xmlns:r="http://schemas.openxmlformats.org/officeDocument/2006/relationships" xmlns:p="http://schemas.openxmlformats.org/presentationml/2006/main">
  <p:tag name="THINKCELLSHAPEDONOTDELETE" val="txl42YaSlSYG.uSA1giHaLw"/>
</p:tagLst>
</file>

<file path=ppt/tags/tag1189.xml><?xml version="1.0" encoding="utf-8"?>
<p:tagLst xmlns:a="http://schemas.openxmlformats.org/drawingml/2006/main" xmlns:r="http://schemas.openxmlformats.org/officeDocument/2006/relationships" xmlns:p="http://schemas.openxmlformats.org/presentationml/2006/main">
  <p:tag name="THINKCELLSHAPEDONOTDELETE" val="too2RQVxFRj6v5d9IVoWJHA"/>
</p:tagLst>
</file>

<file path=ppt/tags/tag119.xml><?xml version="1.0" encoding="utf-8"?>
<p:tagLst xmlns:a="http://schemas.openxmlformats.org/drawingml/2006/main" xmlns:r="http://schemas.openxmlformats.org/officeDocument/2006/relationships" xmlns:p="http://schemas.openxmlformats.org/presentationml/2006/main">
  <p:tag name="NAME" val="Marvintick"/>
</p:tagLst>
</file>

<file path=ppt/tags/tag1190.xml><?xml version="1.0" encoding="utf-8"?>
<p:tagLst xmlns:a="http://schemas.openxmlformats.org/drawingml/2006/main" xmlns:r="http://schemas.openxmlformats.org/officeDocument/2006/relationships" xmlns:p="http://schemas.openxmlformats.org/presentationml/2006/main">
  <p:tag name="THINKCELLSHAPEDONOTDELETE" val="t16ZhbKBjSyenwvFEKhEUMQ"/>
</p:tagLst>
</file>

<file path=ppt/tags/tag1191.xml><?xml version="1.0" encoding="utf-8"?>
<p:tagLst xmlns:a="http://schemas.openxmlformats.org/drawingml/2006/main" xmlns:r="http://schemas.openxmlformats.org/officeDocument/2006/relationships" xmlns:p="http://schemas.openxmlformats.org/presentationml/2006/main">
  <p:tag name="THINKCELLSHAPEDONOTDELETE" val="t028nsTFCQKCz.btrojiGcQ"/>
</p:tagLst>
</file>

<file path=ppt/tags/tag1192.xml><?xml version="1.0" encoding="utf-8"?>
<p:tagLst xmlns:a="http://schemas.openxmlformats.org/drawingml/2006/main" xmlns:r="http://schemas.openxmlformats.org/officeDocument/2006/relationships" xmlns:p="http://schemas.openxmlformats.org/presentationml/2006/main">
  <p:tag name="THINKCELLSHAPEDONOTDELETE" val="tcadNvKlRSOGltC7d.M9RLQ"/>
</p:tagLst>
</file>

<file path=ppt/tags/tag1193.xml><?xml version="1.0" encoding="utf-8"?>
<p:tagLst xmlns:a="http://schemas.openxmlformats.org/drawingml/2006/main" xmlns:r="http://schemas.openxmlformats.org/officeDocument/2006/relationships" xmlns:p="http://schemas.openxmlformats.org/presentationml/2006/main">
  <p:tag name="THINKCELLSHAPEDONOTDELETE" val="tNjsoDefJSZ2zixi_0m3pOA"/>
</p:tagLst>
</file>

<file path=ppt/tags/tag1194.xml><?xml version="1.0" encoding="utf-8"?>
<p:tagLst xmlns:a="http://schemas.openxmlformats.org/drawingml/2006/main" xmlns:r="http://schemas.openxmlformats.org/officeDocument/2006/relationships" xmlns:p="http://schemas.openxmlformats.org/presentationml/2006/main">
  <p:tag name="THINKCELLSHAPEDONOTDELETE" val="tQX6vILNdTTqqz.1BqL0Xug"/>
</p:tagLst>
</file>

<file path=ppt/tags/tag1195.xml><?xml version="1.0" encoding="utf-8"?>
<p:tagLst xmlns:a="http://schemas.openxmlformats.org/drawingml/2006/main" xmlns:r="http://schemas.openxmlformats.org/officeDocument/2006/relationships" xmlns:p="http://schemas.openxmlformats.org/presentationml/2006/main">
  <p:tag name="THINKCELLSHAPEDONOTDELETE" val="t8xk0ys1hTXGL_nswbUEI.g"/>
</p:tagLst>
</file>

<file path=ppt/tags/tag1196.xml><?xml version="1.0" encoding="utf-8"?>
<p:tagLst xmlns:a="http://schemas.openxmlformats.org/drawingml/2006/main" xmlns:r="http://schemas.openxmlformats.org/officeDocument/2006/relationships" xmlns:p="http://schemas.openxmlformats.org/presentationml/2006/main">
  <p:tag name="THINKCELLSHAPEDONOTDELETE" val="tL4qPqcBWQ727rLAZzL0CQQ"/>
</p:tagLst>
</file>

<file path=ppt/tags/tag1197.xml><?xml version="1.0" encoding="utf-8"?>
<p:tagLst xmlns:a="http://schemas.openxmlformats.org/drawingml/2006/main" xmlns:r="http://schemas.openxmlformats.org/officeDocument/2006/relationships" xmlns:p="http://schemas.openxmlformats.org/presentationml/2006/main">
  <p:tag name="THINKCELLSHAPEDONOTDELETE" val="t6Xvcci1rSt6eocggRL9PaQ"/>
</p:tagLst>
</file>

<file path=ppt/tags/tag1198.xml><?xml version="1.0" encoding="utf-8"?>
<p:tagLst xmlns:a="http://schemas.openxmlformats.org/drawingml/2006/main" xmlns:r="http://schemas.openxmlformats.org/officeDocument/2006/relationships" xmlns:p="http://schemas.openxmlformats.org/presentationml/2006/main">
  <p:tag name="THINKCELLSHAPEDONOTDELETE" val="tirKbyElvS_CJf0Tfv1b7jQ"/>
</p:tagLst>
</file>

<file path=ppt/tags/tag1199.xml><?xml version="1.0" encoding="utf-8"?>
<p:tagLst xmlns:a="http://schemas.openxmlformats.org/drawingml/2006/main" xmlns:r="http://schemas.openxmlformats.org/officeDocument/2006/relationships" xmlns:p="http://schemas.openxmlformats.org/presentationml/2006/main">
  <p:tag name="THINKCELLSHAPEDONOTDELETE" val="tqK9zS5DCSW2J0AKzxyjAqA"/>
</p:tagLst>
</file>

<file path=ppt/tags/tag12.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20.xml><?xml version="1.0" encoding="utf-8"?>
<p:tagLst xmlns:a="http://schemas.openxmlformats.org/drawingml/2006/main" xmlns:r="http://schemas.openxmlformats.org/officeDocument/2006/relationships" xmlns:p="http://schemas.openxmlformats.org/presentationml/2006/main">
  <p:tag name="NAME" val="Rectangle"/>
</p:tagLst>
</file>

<file path=ppt/tags/tag1200.xml><?xml version="1.0" encoding="utf-8"?>
<p:tagLst xmlns:a="http://schemas.openxmlformats.org/drawingml/2006/main" xmlns:r="http://schemas.openxmlformats.org/officeDocument/2006/relationships" xmlns:p="http://schemas.openxmlformats.org/presentationml/2006/main">
  <p:tag name="THINKCELLSHAPEDONOTDELETE" val="tvHby4R5DTEK1gwVpjZiwuQ"/>
</p:tagLst>
</file>

<file path=ppt/tags/tag120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2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3.xml><?xml version="1.0" encoding="utf-8"?>
<p:tagLst xmlns:a="http://schemas.openxmlformats.org/drawingml/2006/main" xmlns:r="http://schemas.openxmlformats.org/officeDocument/2006/relationships" xmlns:p="http://schemas.openxmlformats.org/presentationml/2006/main">
  <p:tag name="THINKCELLSHAPEDONOTDELETE" val="tDhjMWfKsQkavgTVgGvt.HQ"/>
</p:tagLst>
</file>

<file path=ppt/tags/tag1204.xml><?xml version="1.0" encoding="utf-8"?>
<p:tagLst xmlns:a="http://schemas.openxmlformats.org/drawingml/2006/main" xmlns:r="http://schemas.openxmlformats.org/officeDocument/2006/relationships" xmlns:p="http://schemas.openxmlformats.org/presentationml/2006/main">
  <p:tag name="THINKCELLSHAPEDONOTDELETE" val="tFkeBYwgcSouZI8HB3sFWtA"/>
</p:tagLst>
</file>

<file path=ppt/tags/tag1205.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1206.xml><?xml version="1.0" encoding="utf-8"?>
<p:tagLst xmlns:a="http://schemas.openxmlformats.org/drawingml/2006/main" xmlns:r="http://schemas.openxmlformats.org/officeDocument/2006/relationships" xmlns:p="http://schemas.openxmlformats.org/presentationml/2006/main">
  <p:tag name="THINKCELLSHAPEDONOTDELETE" val="tVc7R_k9ZS5ykG8rGhuCwAA"/>
</p:tagLst>
</file>

<file path=ppt/tags/tag1207.xml><?xml version="1.0" encoding="utf-8"?>
<p:tagLst xmlns:a="http://schemas.openxmlformats.org/drawingml/2006/main" xmlns:r="http://schemas.openxmlformats.org/officeDocument/2006/relationships" xmlns:p="http://schemas.openxmlformats.org/presentationml/2006/main">
  <p:tag name="THINKCELLSHAPEDONOTDELETE" val="tpyyQr426SWSTVJyfQ4S_Pg"/>
</p:tagLst>
</file>

<file path=ppt/tags/tag1208.xml><?xml version="1.0" encoding="utf-8"?>
<p:tagLst xmlns:a="http://schemas.openxmlformats.org/drawingml/2006/main" xmlns:r="http://schemas.openxmlformats.org/officeDocument/2006/relationships" xmlns:p="http://schemas.openxmlformats.org/presentationml/2006/main">
  <p:tag name="THINKCELLSHAPEDONOTDELETE" val="tm_UqT0NcQXGzp9IK36sg9g"/>
</p:tagLst>
</file>

<file path=ppt/tags/tag1209.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121.xml><?xml version="1.0" encoding="utf-8"?>
<p:tagLst xmlns:a="http://schemas.openxmlformats.org/drawingml/2006/main" xmlns:r="http://schemas.openxmlformats.org/officeDocument/2006/relationships" xmlns:p="http://schemas.openxmlformats.org/presentationml/2006/main">
  <p:tag name="NAME" val="Marvintick"/>
</p:tagLst>
</file>

<file path=ppt/tags/tag1210.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1211.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12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3.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1214.xml><?xml version="1.0" encoding="utf-8"?>
<p:tagLst xmlns:a="http://schemas.openxmlformats.org/drawingml/2006/main" xmlns:r="http://schemas.openxmlformats.org/officeDocument/2006/relationships" xmlns:p="http://schemas.openxmlformats.org/presentationml/2006/main">
  <p:tag name="THINKCELLSHAPEDONOTDELETE" val="tc3WC_O6BRCSHXtbARv380w"/>
</p:tagLst>
</file>

<file path=ppt/tags/tag1215.xml><?xml version="1.0" encoding="utf-8"?>
<p:tagLst xmlns:a="http://schemas.openxmlformats.org/drawingml/2006/main" xmlns:r="http://schemas.openxmlformats.org/officeDocument/2006/relationships" xmlns:p="http://schemas.openxmlformats.org/presentationml/2006/main">
  <p:tag name="THINKCELLSHAPEDONOTDELETE" val="tG5C8Ue2fTAqTgtcCVne3Zw"/>
</p:tagLst>
</file>

<file path=ppt/tags/tag1216.xml><?xml version="1.0" encoding="utf-8"?>
<p:tagLst xmlns:a="http://schemas.openxmlformats.org/drawingml/2006/main" xmlns:r="http://schemas.openxmlformats.org/officeDocument/2006/relationships" xmlns:p="http://schemas.openxmlformats.org/presentationml/2006/main">
  <p:tag name="THINKCELLSHAPEDONOTDELETE" val="tiUO_rwsoS069VaQmmY1.ag"/>
</p:tagLst>
</file>

<file path=ppt/tags/tag1217.xml><?xml version="1.0" encoding="utf-8"?>
<p:tagLst xmlns:a="http://schemas.openxmlformats.org/drawingml/2006/main" xmlns:r="http://schemas.openxmlformats.org/officeDocument/2006/relationships" xmlns:p="http://schemas.openxmlformats.org/presentationml/2006/main">
  <p:tag name="THINKCELLSHAPEDONOTDELETE" val="tXelgNRaaTbOEhvOl1gubIA"/>
</p:tagLst>
</file>

<file path=ppt/tags/tag1218.xml><?xml version="1.0" encoding="utf-8"?>
<p:tagLst xmlns:a="http://schemas.openxmlformats.org/drawingml/2006/main" xmlns:r="http://schemas.openxmlformats.org/officeDocument/2006/relationships" xmlns:p="http://schemas.openxmlformats.org/presentationml/2006/main">
  <p:tag name="THINKCELLSHAPEDONOTDELETE" val="twdlCIu1pRJeBDcI7HDx1iw"/>
</p:tagLst>
</file>

<file path=ppt/tags/tag1219.xml><?xml version="1.0" encoding="utf-8"?>
<p:tagLst xmlns:a="http://schemas.openxmlformats.org/drawingml/2006/main" xmlns:r="http://schemas.openxmlformats.org/officeDocument/2006/relationships" xmlns:p="http://schemas.openxmlformats.org/presentationml/2006/main">
  <p:tag name="THINKCELLSHAPEDONOTDELETE" val="t2WhpkSLbTWmS0XFpOnUx6Q"/>
</p:tagLst>
</file>

<file path=ppt/tags/tag122.xml><?xml version="1.0" encoding="utf-8"?>
<p:tagLst xmlns:a="http://schemas.openxmlformats.org/drawingml/2006/main" xmlns:r="http://schemas.openxmlformats.org/officeDocument/2006/relationships" xmlns:p="http://schemas.openxmlformats.org/presentationml/2006/main">
  <p:tag name="NAME" val="Marvintick"/>
</p:tagLst>
</file>

<file path=ppt/tags/tag1220.xml><?xml version="1.0" encoding="utf-8"?>
<p:tagLst xmlns:a="http://schemas.openxmlformats.org/drawingml/2006/main" xmlns:r="http://schemas.openxmlformats.org/officeDocument/2006/relationships" xmlns:p="http://schemas.openxmlformats.org/presentationml/2006/main">
  <p:tag name="THINKCELLSHAPEDONOTDELETE" val="t3IgvtzlAQ.eRRhmEevXwlQ"/>
</p:tagLst>
</file>

<file path=ppt/tags/tag1221.xml><?xml version="1.0" encoding="utf-8"?>
<p:tagLst xmlns:a="http://schemas.openxmlformats.org/drawingml/2006/main" xmlns:r="http://schemas.openxmlformats.org/officeDocument/2006/relationships" xmlns:p="http://schemas.openxmlformats.org/presentationml/2006/main">
  <p:tag name="THINKCELLSHAPEDONOTDELETE" val="tPB5cFr8YTsmu22r.SpKb2Q"/>
</p:tagLst>
</file>

<file path=ppt/tags/tag1222.xml><?xml version="1.0" encoding="utf-8"?>
<p:tagLst xmlns:a="http://schemas.openxmlformats.org/drawingml/2006/main" xmlns:r="http://schemas.openxmlformats.org/officeDocument/2006/relationships" xmlns:p="http://schemas.openxmlformats.org/presentationml/2006/main">
  <p:tag name="THINKCELLSHAPEDONOTDELETE" val="t6Gwwj6sjQ1idJ1aY5tNwsg"/>
</p:tagLst>
</file>

<file path=ppt/tags/tag1223.xml><?xml version="1.0" encoding="utf-8"?>
<p:tagLst xmlns:a="http://schemas.openxmlformats.org/drawingml/2006/main" xmlns:r="http://schemas.openxmlformats.org/officeDocument/2006/relationships" xmlns:p="http://schemas.openxmlformats.org/presentationml/2006/main">
  <p:tag name="THINKCELLSHAPEDONOTDELETE" val="tXIeFy.LFSL.thyfULv1J4Q"/>
</p:tagLst>
</file>

<file path=ppt/tags/tag1224.xml><?xml version="1.0" encoding="utf-8"?>
<p:tagLst xmlns:a="http://schemas.openxmlformats.org/drawingml/2006/main" xmlns:r="http://schemas.openxmlformats.org/officeDocument/2006/relationships" xmlns:p="http://schemas.openxmlformats.org/presentationml/2006/main">
  <p:tag name="THINKCELLSHAPEDONOTDELETE" val="t1m0MVujbRASSwLyBhWg6hQ"/>
</p:tagLst>
</file>

<file path=ppt/tags/tag1225.xml><?xml version="1.0" encoding="utf-8"?>
<p:tagLst xmlns:a="http://schemas.openxmlformats.org/drawingml/2006/main" xmlns:r="http://schemas.openxmlformats.org/officeDocument/2006/relationships" xmlns:p="http://schemas.openxmlformats.org/presentationml/2006/main">
  <p:tag name="THINKCELLSHAPEDONOTDELETE" val="t669OAOtoTiy_w8bARIUFsA"/>
</p:tagLst>
</file>

<file path=ppt/tags/tag1226.xml><?xml version="1.0" encoding="utf-8"?>
<p:tagLst xmlns:a="http://schemas.openxmlformats.org/drawingml/2006/main" xmlns:r="http://schemas.openxmlformats.org/officeDocument/2006/relationships" xmlns:p="http://schemas.openxmlformats.org/presentationml/2006/main">
  <p:tag name="THINKCELLSHAPEDONOTDELETE" val="tIqHm6qSnTtGPRgw4N3zd.A"/>
</p:tagLst>
</file>

<file path=ppt/tags/tag1227.xml><?xml version="1.0" encoding="utf-8"?>
<p:tagLst xmlns:a="http://schemas.openxmlformats.org/drawingml/2006/main" xmlns:r="http://schemas.openxmlformats.org/officeDocument/2006/relationships" xmlns:p="http://schemas.openxmlformats.org/presentationml/2006/main">
  <p:tag name="THINKCELLSHAPEDONOTDELETE" val="tdiXtCqZCT9uTKqpRQyO3Mg"/>
</p:tagLst>
</file>

<file path=ppt/tags/tag1228.xml><?xml version="1.0" encoding="utf-8"?>
<p:tagLst xmlns:a="http://schemas.openxmlformats.org/drawingml/2006/main" xmlns:r="http://schemas.openxmlformats.org/officeDocument/2006/relationships" xmlns:p="http://schemas.openxmlformats.org/presentationml/2006/main">
  <p:tag name="THINKCELLSHAPEDONOTDELETE" val="t.fhSnmtoRnmDoO4GDtuRsQ"/>
</p:tagLst>
</file>

<file path=ppt/tags/tag1229.xml><?xml version="1.0" encoding="utf-8"?>
<p:tagLst xmlns:a="http://schemas.openxmlformats.org/drawingml/2006/main" xmlns:r="http://schemas.openxmlformats.org/officeDocument/2006/relationships" xmlns:p="http://schemas.openxmlformats.org/presentationml/2006/main">
  <p:tag name="THINKCELLSHAPEDONOTDELETE" val="tA_kjBJglQ4.ct3TPNYBNXA"/>
</p:tagLst>
</file>

<file path=ppt/tags/tag123.xml><?xml version="1.0" encoding="utf-8"?>
<p:tagLst xmlns:a="http://schemas.openxmlformats.org/drawingml/2006/main" xmlns:r="http://schemas.openxmlformats.org/officeDocument/2006/relationships" xmlns:p="http://schemas.openxmlformats.org/presentationml/2006/main">
  <p:tag name="NAME" val="Marvintick"/>
</p:tagLst>
</file>

<file path=ppt/tags/tag1230.xml><?xml version="1.0" encoding="utf-8"?>
<p:tagLst xmlns:a="http://schemas.openxmlformats.org/drawingml/2006/main" xmlns:r="http://schemas.openxmlformats.org/officeDocument/2006/relationships" xmlns:p="http://schemas.openxmlformats.org/presentationml/2006/main">
  <p:tag name="THINKCELLSHAPEDONOTDELETE" val="ti9rd9M8.RDGuVx2FQ48mLQ"/>
</p:tagLst>
</file>

<file path=ppt/tags/tag1231.xml><?xml version="1.0" encoding="utf-8"?>
<p:tagLst xmlns:a="http://schemas.openxmlformats.org/drawingml/2006/main" xmlns:r="http://schemas.openxmlformats.org/officeDocument/2006/relationships" xmlns:p="http://schemas.openxmlformats.org/presentationml/2006/main">
  <p:tag name="THINKCELLSHAPEDONOTDELETE" val="tWAEIQVGYTpGyEwjXWdPFAA"/>
</p:tagLst>
</file>

<file path=ppt/tags/tag1232.xml><?xml version="1.0" encoding="utf-8"?>
<p:tagLst xmlns:a="http://schemas.openxmlformats.org/drawingml/2006/main" xmlns:r="http://schemas.openxmlformats.org/officeDocument/2006/relationships" xmlns:p="http://schemas.openxmlformats.org/presentationml/2006/main">
  <p:tag name="THINKCELLSHAPEDONOTDELETE" val="tOIDyD6tPRM.d9uXLJ_MUvg"/>
</p:tagLst>
</file>

<file path=ppt/tags/tag1233.xml><?xml version="1.0" encoding="utf-8"?>
<p:tagLst xmlns:a="http://schemas.openxmlformats.org/drawingml/2006/main" xmlns:r="http://schemas.openxmlformats.org/officeDocument/2006/relationships" xmlns:p="http://schemas.openxmlformats.org/presentationml/2006/main">
  <p:tag name="THINKCELLSHAPEDONOTDELETE" val="tOmZfq6_dQDmljhkUAMsW5A"/>
</p:tagLst>
</file>

<file path=ppt/tags/tag1234.xml><?xml version="1.0" encoding="utf-8"?>
<p:tagLst xmlns:a="http://schemas.openxmlformats.org/drawingml/2006/main" xmlns:r="http://schemas.openxmlformats.org/officeDocument/2006/relationships" xmlns:p="http://schemas.openxmlformats.org/presentationml/2006/main">
  <p:tag name="THINKCELLSHAPEDONOTDELETE" val="tQWIzNWE4SC.pww.JoJ5Pbw"/>
</p:tagLst>
</file>

<file path=ppt/tags/tag1235.xml><?xml version="1.0" encoding="utf-8"?>
<p:tagLst xmlns:a="http://schemas.openxmlformats.org/drawingml/2006/main" xmlns:r="http://schemas.openxmlformats.org/officeDocument/2006/relationships" xmlns:p="http://schemas.openxmlformats.org/presentationml/2006/main">
  <p:tag name="THINKCELLSHAPEDONOTDELETE" val="tcwVZmLM9R9uB3kjlovO3mQ"/>
</p:tagLst>
</file>

<file path=ppt/tags/tag1236.xml><?xml version="1.0" encoding="utf-8"?>
<p:tagLst xmlns:a="http://schemas.openxmlformats.org/drawingml/2006/main" xmlns:r="http://schemas.openxmlformats.org/officeDocument/2006/relationships" xmlns:p="http://schemas.openxmlformats.org/presentationml/2006/main">
  <p:tag name="THINKCELLSHAPEDONOTDELETE" val="teADTZq0hRvCrK2vYc39haw"/>
</p:tagLst>
</file>

<file path=ppt/tags/tag1237.xml><?xml version="1.0" encoding="utf-8"?>
<p:tagLst xmlns:a="http://schemas.openxmlformats.org/drawingml/2006/main" xmlns:r="http://schemas.openxmlformats.org/officeDocument/2006/relationships" xmlns:p="http://schemas.openxmlformats.org/presentationml/2006/main">
  <p:tag name="THINKCELLSHAPEDONOTDELETE" val="tiRgNQ2StQY6huyWf1boNjA"/>
</p:tagLst>
</file>

<file path=ppt/tags/tag1238.xml><?xml version="1.0" encoding="utf-8"?>
<p:tagLst xmlns:a="http://schemas.openxmlformats.org/drawingml/2006/main" xmlns:r="http://schemas.openxmlformats.org/officeDocument/2006/relationships" xmlns:p="http://schemas.openxmlformats.org/presentationml/2006/main">
  <p:tag name="THINKCELLSHAPEDONOTDELETE" val="te9nFh9vxTX.nRp19ALXdBw"/>
</p:tagLst>
</file>

<file path=ppt/tags/tag1239.xml><?xml version="1.0" encoding="utf-8"?>
<p:tagLst xmlns:a="http://schemas.openxmlformats.org/drawingml/2006/main" xmlns:r="http://schemas.openxmlformats.org/officeDocument/2006/relationships" xmlns:p="http://schemas.openxmlformats.org/presentationml/2006/main">
  <p:tag name="THINKCELLSHAPEDONOTDELETE" val="tQ3QcJmHPSwahUnpSKlLT7w"/>
</p:tagLst>
</file>

<file path=ppt/tags/tag124.xml><?xml version="1.0" encoding="utf-8"?>
<p:tagLst xmlns:a="http://schemas.openxmlformats.org/drawingml/2006/main" xmlns:r="http://schemas.openxmlformats.org/officeDocument/2006/relationships" xmlns:p="http://schemas.openxmlformats.org/presentationml/2006/main">
  <p:tag name="NAME" val="Rectangle"/>
</p:tagLst>
</file>

<file path=ppt/tags/tag1240.xml><?xml version="1.0" encoding="utf-8"?>
<p:tagLst xmlns:a="http://schemas.openxmlformats.org/drawingml/2006/main" xmlns:r="http://schemas.openxmlformats.org/officeDocument/2006/relationships" xmlns:p="http://schemas.openxmlformats.org/presentationml/2006/main">
  <p:tag name="THINKCELLSHAPEDONOTDELETE" val="teBPhnRqsRR.fYJHAH47dSQ"/>
</p:tagLst>
</file>

<file path=ppt/tags/tag1241.xml><?xml version="1.0" encoding="utf-8"?>
<p:tagLst xmlns:a="http://schemas.openxmlformats.org/drawingml/2006/main" xmlns:r="http://schemas.openxmlformats.org/officeDocument/2006/relationships" xmlns:p="http://schemas.openxmlformats.org/presentationml/2006/main">
  <p:tag name="THINKCELLSHAPEDONOTDELETE" val="tRVy2mP.eREumtH8utVo5VA"/>
</p:tagLst>
</file>

<file path=ppt/tags/tag1242.xml><?xml version="1.0" encoding="utf-8"?>
<p:tagLst xmlns:a="http://schemas.openxmlformats.org/drawingml/2006/main" xmlns:r="http://schemas.openxmlformats.org/officeDocument/2006/relationships" xmlns:p="http://schemas.openxmlformats.org/presentationml/2006/main">
  <p:tag name="THINKCELLSHAPEDONOTDELETE" val="t3ApXC6i1Sxa2ukV7DAuPoQ"/>
</p:tagLst>
</file>

<file path=ppt/tags/tag1243.xml><?xml version="1.0" encoding="utf-8"?>
<p:tagLst xmlns:a="http://schemas.openxmlformats.org/drawingml/2006/main" xmlns:r="http://schemas.openxmlformats.org/officeDocument/2006/relationships" xmlns:p="http://schemas.openxmlformats.org/presentationml/2006/main">
  <p:tag name="THINKCELLSHAPEDONOTDELETE" val="tVbYnWFfyQaq3ik.2aCG1sA"/>
</p:tagLst>
</file>

<file path=ppt/tags/tag1244.xml><?xml version="1.0" encoding="utf-8"?>
<p:tagLst xmlns:a="http://schemas.openxmlformats.org/drawingml/2006/main" xmlns:r="http://schemas.openxmlformats.org/officeDocument/2006/relationships" xmlns:p="http://schemas.openxmlformats.org/presentationml/2006/main">
  <p:tag name="THINKCELLSHAPEDONOTDELETE" val="tHiI.sTQ1QyCDfcpIpsptAQ"/>
</p:tagLst>
</file>

<file path=ppt/tags/tag1245.xml><?xml version="1.0" encoding="utf-8"?>
<p:tagLst xmlns:a="http://schemas.openxmlformats.org/drawingml/2006/main" xmlns:r="http://schemas.openxmlformats.org/officeDocument/2006/relationships" xmlns:p="http://schemas.openxmlformats.org/presentationml/2006/main">
  <p:tag name="THINKCELLSHAPEDONOTDELETE" val="tn6agXqyeTRmAZSwMaLSqEw"/>
</p:tagLst>
</file>

<file path=ppt/tags/tag1246.xml><?xml version="1.0" encoding="utf-8"?>
<p:tagLst xmlns:a="http://schemas.openxmlformats.org/drawingml/2006/main" xmlns:r="http://schemas.openxmlformats.org/officeDocument/2006/relationships" xmlns:p="http://schemas.openxmlformats.org/presentationml/2006/main">
  <p:tag name="THINKCELLSHAPEDONOTDELETE" val="toRvAgSrtQUC.5w.ZRnONgw"/>
</p:tagLst>
</file>

<file path=ppt/tags/tag1247.xml><?xml version="1.0" encoding="utf-8"?>
<p:tagLst xmlns:a="http://schemas.openxmlformats.org/drawingml/2006/main" xmlns:r="http://schemas.openxmlformats.org/officeDocument/2006/relationships" xmlns:p="http://schemas.openxmlformats.org/presentationml/2006/main">
  <p:tag name="THINKCELLSHAPEDONOTDELETE" val="tehyrp30eS1abVW3QT78YsA"/>
</p:tagLst>
</file>

<file path=ppt/tags/tag1248.xml><?xml version="1.0" encoding="utf-8"?>
<p:tagLst xmlns:a="http://schemas.openxmlformats.org/drawingml/2006/main" xmlns:r="http://schemas.openxmlformats.org/officeDocument/2006/relationships" xmlns:p="http://schemas.openxmlformats.org/presentationml/2006/main">
  <p:tag name="THINKCELLSHAPEDONOTDELETE" val="tEpeE2lSzQSK4pGCn6V9qrw"/>
</p:tagLst>
</file>

<file path=ppt/tags/tag1249.xml><?xml version="1.0" encoding="utf-8"?>
<p:tagLst xmlns:a="http://schemas.openxmlformats.org/drawingml/2006/main" xmlns:r="http://schemas.openxmlformats.org/officeDocument/2006/relationships" xmlns:p="http://schemas.openxmlformats.org/presentationml/2006/main">
  <p:tag name="THINKCELLSHAPEDONOTDELETE" val="t__mrZ8oCSCO2hH.Elc2lMg"/>
</p:tagLst>
</file>

<file path=ppt/tags/tag125.xml><?xml version="1.0" encoding="utf-8"?>
<p:tagLst xmlns:a="http://schemas.openxmlformats.org/drawingml/2006/main" xmlns:r="http://schemas.openxmlformats.org/officeDocument/2006/relationships" xmlns:p="http://schemas.openxmlformats.org/presentationml/2006/main">
  <p:tag name="NAME" val="Marvintick"/>
</p:tagLst>
</file>

<file path=ppt/tags/tag1250.xml><?xml version="1.0" encoding="utf-8"?>
<p:tagLst xmlns:a="http://schemas.openxmlformats.org/drawingml/2006/main" xmlns:r="http://schemas.openxmlformats.org/officeDocument/2006/relationships" xmlns:p="http://schemas.openxmlformats.org/presentationml/2006/main">
  <p:tag name="THINKCELLSHAPEDONOTDELETE" val="tPYlsSYSxThCMI8dVb7MPNw"/>
</p:tagLst>
</file>

<file path=ppt/tags/tag1251.xml><?xml version="1.0" encoding="utf-8"?>
<p:tagLst xmlns:a="http://schemas.openxmlformats.org/drawingml/2006/main" xmlns:r="http://schemas.openxmlformats.org/officeDocument/2006/relationships" xmlns:p="http://schemas.openxmlformats.org/presentationml/2006/main">
  <p:tag name="THINKCELLSHAPEDONOTDELETE" val="tO8r1HkGGRkepOI4XbNYz.w"/>
</p:tagLst>
</file>

<file path=ppt/tags/tag1252.xml><?xml version="1.0" encoding="utf-8"?>
<p:tagLst xmlns:a="http://schemas.openxmlformats.org/drawingml/2006/main" xmlns:r="http://schemas.openxmlformats.org/officeDocument/2006/relationships" xmlns:p="http://schemas.openxmlformats.org/presentationml/2006/main">
  <p:tag name="THINKCELLSHAPEDONOTDELETE" val="tV6TsK1KsTUaIMQ.L6CmYtw"/>
</p:tagLst>
</file>

<file path=ppt/tags/tag1253.xml><?xml version="1.0" encoding="utf-8"?>
<p:tagLst xmlns:a="http://schemas.openxmlformats.org/drawingml/2006/main" xmlns:r="http://schemas.openxmlformats.org/officeDocument/2006/relationships" xmlns:p="http://schemas.openxmlformats.org/presentationml/2006/main">
  <p:tag name="THINKCELLSHAPEDONOTDELETE" val="txXGmBpd1S4KTRZcn.Ic2vg"/>
</p:tagLst>
</file>

<file path=ppt/tags/tag1254.xml><?xml version="1.0" encoding="utf-8"?>
<p:tagLst xmlns:a="http://schemas.openxmlformats.org/drawingml/2006/main" xmlns:r="http://schemas.openxmlformats.org/officeDocument/2006/relationships" xmlns:p="http://schemas.openxmlformats.org/presentationml/2006/main">
  <p:tag name="THINKCELLSHAPEDONOTDELETE" val="tapkiXx2wSxWsoRfqvqw0Pw"/>
</p:tagLst>
</file>

<file path=ppt/tags/tag1255.xml><?xml version="1.0" encoding="utf-8"?>
<p:tagLst xmlns:a="http://schemas.openxmlformats.org/drawingml/2006/main" xmlns:r="http://schemas.openxmlformats.org/officeDocument/2006/relationships" xmlns:p="http://schemas.openxmlformats.org/presentationml/2006/main">
  <p:tag name="THINKCELLSHAPEDONOTDELETE" val="ticBG9K_kQEqb1DWLx.3FZQ"/>
</p:tagLst>
</file>

<file path=ppt/tags/tag1256.xml><?xml version="1.0" encoding="utf-8"?>
<p:tagLst xmlns:a="http://schemas.openxmlformats.org/drawingml/2006/main" xmlns:r="http://schemas.openxmlformats.org/officeDocument/2006/relationships" xmlns:p="http://schemas.openxmlformats.org/presentationml/2006/main">
  <p:tag name="THINKCELLSHAPEDONOTDELETE" val="tZWUAifcmQ7atj7th2nLw6w"/>
</p:tagLst>
</file>

<file path=ppt/tags/tag1257.xml><?xml version="1.0" encoding="utf-8"?>
<p:tagLst xmlns:a="http://schemas.openxmlformats.org/drawingml/2006/main" xmlns:r="http://schemas.openxmlformats.org/officeDocument/2006/relationships" xmlns:p="http://schemas.openxmlformats.org/presentationml/2006/main">
  <p:tag name="THINKCELLSHAPEDONOTDELETE" val="tZKhzr70RTV.tUHffYfDeVQ"/>
</p:tagLst>
</file>

<file path=ppt/tags/tag1258.xml><?xml version="1.0" encoding="utf-8"?>
<p:tagLst xmlns:a="http://schemas.openxmlformats.org/drawingml/2006/main" xmlns:r="http://schemas.openxmlformats.org/officeDocument/2006/relationships" xmlns:p="http://schemas.openxmlformats.org/presentationml/2006/main">
  <p:tag name="THINKCELLSHAPEDONOTDELETE" val="tRE3QKBWMQJ6XjKCBc3c19g"/>
</p:tagLst>
</file>

<file path=ppt/tags/tag1259.xml><?xml version="1.0" encoding="utf-8"?>
<p:tagLst xmlns:a="http://schemas.openxmlformats.org/drawingml/2006/main" xmlns:r="http://schemas.openxmlformats.org/officeDocument/2006/relationships" xmlns:p="http://schemas.openxmlformats.org/presentationml/2006/main">
  <p:tag name="THINKCELLSHAPEDONOTDELETE" val="tRSIfZbKpTPO7W5uBRuBfGg"/>
</p:tagLst>
</file>

<file path=ppt/tags/tag126.xml><?xml version="1.0" encoding="utf-8"?>
<p:tagLst xmlns:a="http://schemas.openxmlformats.org/drawingml/2006/main" xmlns:r="http://schemas.openxmlformats.org/officeDocument/2006/relationships" xmlns:p="http://schemas.openxmlformats.org/presentationml/2006/main">
  <p:tag name="NAME" val="Marvintick"/>
</p:tagLst>
</file>

<file path=ppt/tags/tag1260.xml><?xml version="1.0" encoding="utf-8"?>
<p:tagLst xmlns:a="http://schemas.openxmlformats.org/drawingml/2006/main" xmlns:r="http://schemas.openxmlformats.org/officeDocument/2006/relationships" xmlns:p="http://schemas.openxmlformats.org/presentationml/2006/main">
  <p:tag name="THINKCELLSHAPEDONOTDELETE" val="t3Mm7AYfOTFaYI3OLXnjZsg"/>
</p:tagLst>
</file>

<file path=ppt/tags/tag1261.xml><?xml version="1.0" encoding="utf-8"?>
<p:tagLst xmlns:a="http://schemas.openxmlformats.org/drawingml/2006/main" xmlns:r="http://schemas.openxmlformats.org/officeDocument/2006/relationships" xmlns:p="http://schemas.openxmlformats.org/presentationml/2006/main">
  <p:tag name="THINKCELLSHAPEDONOTDELETE" val="tO2DmhkgDRQ.HzJ2wfxqUPA"/>
</p:tagLst>
</file>

<file path=ppt/tags/tag1262.xml><?xml version="1.0" encoding="utf-8"?>
<p:tagLst xmlns:a="http://schemas.openxmlformats.org/drawingml/2006/main" xmlns:r="http://schemas.openxmlformats.org/officeDocument/2006/relationships" xmlns:p="http://schemas.openxmlformats.org/presentationml/2006/main">
  <p:tag name="THINKCELLSHAPEDONOTDELETE" val="thV052fjITLSxKhbKt1qyHA"/>
</p:tagLst>
</file>

<file path=ppt/tags/tag1263.xml><?xml version="1.0" encoding="utf-8"?>
<p:tagLst xmlns:a="http://schemas.openxmlformats.org/drawingml/2006/main" xmlns:r="http://schemas.openxmlformats.org/officeDocument/2006/relationships" xmlns:p="http://schemas.openxmlformats.org/presentationml/2006/main">
  <p:tag name="THINKCELLSHAPEDONOTDELETE" val="txay9FTSSRtyTkLH83bZz4w"/>
</p:tagLst>
</file>

<file path=ppt/tags/tag1264.xml><?xml version="1.0" encoding="utf-8"?>
<p:tagLst xmlns:a="http://schemas.openxmlformats.org/drawingml/2006/main" xmlns:r="http://schemas.openxmlformats.org/officeDocument/2006/relationships" xmlns:p="http://schemas.openxmlformats.org/presentationml/2006/main">
  <p:tag name="THINKCELLSHAPEDONOTDELETE" val="tmrRR7duWR1.flC7vAq6egg"/>
</p:tagLst>
</file>

<file path=ppt/tags/tag1265.xml><?xml version="1.0" encoding="utf-8"?>
<p:tagLst xmlns:a="http://schemas.openxmlformats.org/drawingml/2006/main" xmlns:r="http://schemas.openxmlformats.org/officeDocument/2006/relationships" xmlns:p="http://schemas.openxmlformats.org/presentationml/2006/main">
  <p:tag name="THINKCELLSHAPEDONOTDELETE" val="t.YXoGWu_QB2iGY0Msn4YTw"/>
</p:tagLst>
</file>

<file path=ppt/tags/tag1266.xml><?xml version="1.0" encoding="utf-8"?>
<p:tagLst xmlns:a="http://schemas.openxmlformats.org/drawingml/2006/main" xmlns:r="http://schemas.openxmlformats.org/officeDocument/2006/relationships" xmlns:p="http://schemas.openxmlformats.org/presentationml/2006/main">
  <p:tag name="THINKCELLSHAPEDONOTDELETE" val="tuF4OVnTITyO0zLPTB.qrLw"/>
</p:tagLst>
</file>

<file path=ppt/tags/tag1267.xml><?xml version="1.0" encoding="utf-8"?>
<p:tagLst xmlns:a="http://schemas.openxmlformats.org/drawingml/2006/main" xmlns:r="http://schemas.openxmlformats.org/officeDocument/2006/relationships" xmlns:p="http://schemas.openxmlformats.org/presentationml/2006/main">
  <p:tag name="THINKCELLSHAPEDONOTDELETE" val="tqOQ9O6p_QDq84ucOAOzmcA"/>
</p:tagLst>
</file>

<file path=ppt/tags/tag1268.xml><?xml version="1.0" encoding="utf-8"?>
<p:tagLst xmlns:a="http://schemas.openxmlformats.org/drawingml/2006/main" xmlns:r="http://schemas.openxmlformats.org/officeDocument/2006/relationships" xmlns:p="http://schemas.openxmlformats.org/presentationml/2006/main">
  <p:tag name="THINKCELLSHAPEDONOTDELETE" val="trBUGea5ZTZu9NivH40Jodw"/>
</p:tagLst>
</file>

<file path=ppt/tags/tag1269.xml><?xml version="1.0" encoding="utf-8"?>
<p:tagLst xmlns:a="http://schemas.openxmlformats.org/drawingml/2006/main" xmlns:r="http://schemas.openxmlformats.org/officeDocument/2006/relationships" xmlns:p="http://schemas.openxmlformats.org/presentationml/2006/main">
  <p:tag name="THINKCELLSHAPEDONOTDELETE" val="tXV0MoTP5SJS_SlJUJSu8Ng"/>
</p:tagLst>
</file>

<file path=ppt/tags/tag127.xml><?xml version="1.0" encoding="utf-8"?>
<p:tagLst xmlns:a="http://schemas.openxmlformats.org/drawingml/2006/main" xmlns:r="http://schemas.openxmlformats.org/officeDocument/2006/relationships" xmlns:p="http://schemas.openxmlformats.org/presentationml/2006/main">
  <p:tag name="NAME" val="Marvintick"/>
</p:tagLst>
</file>

<file path=ppt/tags/tag1270.xml><?xml version="1.0" encoding="utf-8"?>
<p:tagLst xmlns:a="http://schemas.openxmlformats.org/drawingml/2006/main" xmlns:r="http://schemas.openxmlformats.org/officeDocument/2006/relationships" xmlns:p="http://schemas.openxmlformats.org/presentationml/2006/main">
  <p:tag name="THINKCELLSHAPEDONOTDELETE" val="tP_a4SprzRsiM_Rqsfsng8Q"/>
</p:tagLst>
</file>

<file path=ppt/tags/tag1271.xml><?xml version="1.0" encoding="utf-8"?>
<p:tagLst xmlns:a="http://schemas.openxmlformats.org/drawingml/2006/main" xmlns:r="http://schemas.openxmlformats.org/officeDocument/2006/relationships" xmlns:p="http://schemas.openxmlformats.org/presentationml/2006/main">
  <p:tag name="THINKCELLSHAPEDONOTDELETE" val="t7glbj8YASZSsYzJqCrj8iA"/>
</p:tagLst>
</file>

<file path=ppt/tags/tag1272.xml><?xml version="1.0" encoding="utf-8"?>
<p:tagLst xmlns:a="http://schemas.openxmlformats.org/drawingml/2006/main" xmlns:r="http://schemas.openxmlformats.org/officeDocument/2006/relationships" xmlns:p="http://schemas.openxmlformats.org/presentationml/2006/main">
  <p:tag name="THINKCELLSHAPEDONOTDELETE" val="tnA5uA2TNQyCzgRK5VztZSg"/>
</p:tagLst>
</file>

<file path=ppt/tags/tag1273.xml><?xml version="1.0" encoding="utf-8"?>
<p:tagLst xmlns:a="http://schemas.openxmlformats.org/drawingml/2006/main" xmlns:r="http://schemas.openxmlformats.org/officeDocument/2006/relationships" xmlns:p="http://schemas.openxmlformats.org/presentationml/2006/main">
  <p:tag name="THINKCELLSHAPEDONOTDELETE" val="tCn1aidtdRW.kykk4ILAQtQ"/>
</p:tagLst>
</file>

<file path=ppt/tags/tag1274.xml><?xml version="1.0" encoding="utf-8"?>
<p:tagLst xmlns:a="http://schemas.openxmlformats.org/drawingml/2006/main" xmlns:r="http://schemas.openxmlformats.org/officeDocument/2006/relationships" xmlns:p="http://schemas.openxmlformats.org/presentationml/2006/main">
  <p:tag name="THINKCELLSHAPEDONOTDELETE" val="tHqTiuFHBQb2NWlH.f5U6Mw"/>
</p:tagLst>
</file>

<file path=ppt/tags/tag1275.xml><?xml version="1.0" encoding="utf-8"?>
<p:tagLst xmlns:a="http://schemas.openxmlformats.org/drawingml/2006/main" xmlns:r="http://schemas.openxmlformats.org/officeDocument/2006/relationships" xmlns:p="http://schemas.openxmlformats.org/presentationml/2006/main">
  <p:tag name="THINKCELLSHAPEDONOTDELETE" val="tjMptB0oKRRK5EIIEEXEP4A"/>
</p:tagLst>
</file>

<file path=ppt/tags/tag1276.xml><?xml version="1.0" encoding="utf-8"?>
<p:tagLst xmlns:a="http://schemas.openxmlformats.org/drawingml/2006/main" xmlns:r="http://schemas.openxmlformats.org/officeDocument/2006/relationships" xmlns:p="http://schemas.openxmlformats.org/presentationml/2006/main">
  <p:tag name="THINKCELLSHAPEDONOTDELETE" val="t6vd35b1ETvGpQOlv06nbWQ"/>
</p:tagLst>
</file>

<file path=ppt/tags/tag1277.xml><?xml version="1.0" encoding="utf-8"?>
<p:tagLst xmlns:a="http://schemas.openxmlformats.org/drawingml/2006/main" xmlns:r="http://schemas.openxmlformats.org/officeDocument/2006/relationships" xmlns:p="http://schemas.openxmlformats.org/presentationml/2006/main">
  <p:tag name="THINKCELLSHAPEDONOTDELETE" val="tTU2TCNlvQLy0kGNG1hAI5Q"/>
</p:tagLst>
</file>

<file path=ppt/tags/tag1278.xml><?xml version="1.0" encoding="utf-8"?>
<p:tagLst xmlns:a="http://schemas.openxmlformats.org/drawingml/2006/main" xmlns:r="http://schemas.openxmlformats.org/officeDocument/2006/relationships" xmlns:p="http://schemas.openxmlformats.org/presentationml/2006/main">
  <p:tag name="THINKCELLSHAPEDONOTDELETE" val="tejwo1mG2RZO3LchbCQ2iHg"/>
</p:tagLst>
</file>

<file path=ppt/tags/tag1279.xml><?xml version="1.0" encoding="utf-8"?>
<p:tagLst xmlns:a="http://schemas.openxmlformats.org/drawingml/2006/main" xmlns:r="http://schemas.openxmlformats.org/officeDocument/2006/relationships" xmlns:p="http://schemas.openxmlformats.org/presentationml/2006/main">
  <p:tag name="THINKCELLSHAPEDONOTDELETE" val="tRmJLH2jXT2WFqBkYog.Ivg"/>
</p:tagLst>
</file>

<file path=ppt/tags/tag128.xml><?xml version="1.0" encoding="utf-8"?>
<p:tagLst xmlns:a="http://schemas.openxmlformats.org/drawingml/2006/main" xmlns:r="http://schemas.openxmlformats.org/officeDocument/2006/relationships" xmlns:p="http://schemas.openxmlformats.org/presentationml/2006/main">
  <p:tag name="NAME" val="Rectangle"/>
</p:tagLst>
</file>

<file path=ppt/tags/tag1280.xml><?xml version="1.0" encoding="utf-8"?>
<p:tagLst xmlns:a="http://schemas.openxmlformats.org/drawingml/2006/main" xmlns:r="http://schemas.openxmlformats.org/officeDocument/2006/relationships" xmlns:p="http://schemas.openxmlformats.org/presentationml/2006/main">
  <p:tag name="THINKCELLSHAPEDONOTDELETE" val="tJhwP.b8JSLOtTDaLMEeq2Q"/>
</p:tagLst>
</file>

<file path=ppt/tags/tag1281.xml><?xml version="1.0" encoding="utf-8"?>
<p:tagLst xmlns:a="http://schemas.openxmlformats.org/drawingml/2006/main" xmlns:r="http://schemas.openxmlformats.org/officeDocument/2006/relationships" xmlns:p="http://schemas.openxmlformats.org/presentationml/2006/main">
  <p:tag name="THINKCELLSHAPEDONOTDELETE" val="tfKq1Lm24Sb6rtm3yP_1Cpg"/>
</p:tagLst>
</file>

<file path=ppt/tags/tag1282.xml><?xml version="1.0" encoding="utf-8"?>
<p:tagLst xmlns:a="http://schemas.openxmlformats.org/drawingml/2006/main" xmlns:r="http://schemas.openxmlformats.org/officeDocument/2006/relationships" xmlns:p="http://schemas.openxmlformats.org/presentationml/2006/main">
  <p:tag name="THINKCELLSHAPEDONOTDELETE" val="tFg.Y7IH6RtWMM7q7yEHmDQ"/>
</p:tagLst>
</file>

<file path=ppt/tags/tag1283.xml><?xml version="1.0" encoding="utf-8"?>
<p:tagLst xmlns:a="http://schemas.openxmlformats.org/drawingml/2006/main" xmlns:r="http://schemas.openxmlformats.org/officeDocument/2006/relationships" xmlns:p="http://schemas.openxmlformats.org/presentationml/2006/main">
  <p:tag name="THINKCELLSHAPEDONOTDELETE" val="tlyDIE4VKQpqa3r8bJFI8lA"/>
</p:tagLst>
</file>

<file path=ppt/tags/tag1284.xml><?xml version="1.0" encoding="utf-8"?>
<p:tagLst xmlns:a="http://schemas.openxmlformats.org/drawingml/2006/main" xmlns:r="http://schemas.openxmlformats.org/officeDocument/2006/relationships" xmlns:p="http://schemas.openxmlformats.org/presentationml/2006/main">
  <p:tag name="THINKCELLSHAPEDONOTDELETE" val="t_.032Vk_Q1mH5ELLgybC6g"/>
</p:tagLst>
</file>

<file path=ppt/tags/tag1285.xml><?xml version="1.0" encoding="utf-8"?>
<p:tagLst xmlns:a="http://schemas.openxmlformats.org/drawingml/2006/main" xmlns:r="http://schemas.openxmlformats.org/officeDocument/2006/relationships" xmlns:p="http://schemas.openxmlformats.org/presentationml/2006/main">
  <p:tag name="THINKCELLSHAPEDONOTDELETE" val="tdkxjfD.WQ6.cQF4tmfk4Zg"/>
</p:tagLst>
</file>

<file path=ppt/tags/tag1286.xml><?xml version="1.0" encoding="utf-8"?>
<p:tagLst xmlns:a="http://schemas.openxmlformats.org/drawingml/2006/main" xmlns:r="http://schemas.openxmlformats.org/officeDocument/2006/relationships" xmlns:p="http://schemas.openxmlformats.org/presentationml/2006/main">
  <p:tag name="THINKCELLSHAPEDONOTDELETE" val="tQJ_EgqKsQse275_yQh2T2A"/>
</p:tagLst>
</file>

<file path=ppt/tags/tag1287.xml><?xml version="1.0" encoding="utf-8"?>
<p:tagLst xmlns:a="http://schemas.openxmlformats.org/drawingml/2006/main" xmlns:r="http://schemas.openxmlformats.org/officeDocument/2006/relationships" xmlns:p="http://schemas.openxmlformats.org/presentationml/2006/main">
  <p:tag name="THINKCELLSHAPEDONOTDELETE" val="tRgb8EkFBRE.kioWXmijThg"/>
</p:tagLst>
</file>

<file path=ppt/tags/tag1288.xml><?xml version="1.0" encoding="utf-8"?>
<p:tagLst xmlns:a="http://schemas.openxmlformats.org/drawingml/2006/main" xmlns:r="http://schemas.openxmlformats.org/officeDocument/2006/relationships" xmlns:p="http://schemas.openxmlformats.org/presentationml/2006/main">
  <p:tag name="THINKCELLSHAPEDONOTDELETE" val="tI5lmLA7lQIWAq16LgY77eQ"/>
</p:tagLst>
</file>

<file path=ppt/tags/tag1289.xml><?xml version="1.0" encoding="utf-8"?>
<p:tagLst xmlns:a="http://schemas.openxmlformats.org/drawingml/2006/main" xmlns:r="http://schemas.openxmlformats.org/officeDocument/2006/relationships" xmlns:p="http://schemas.openxmlformats.org/presentationml/2006/main">
  <p:tag name="THINKCELLSHAPEDONOTDELETE" val="tAbZnoh7mT6ahXER9Diog2g"/>
</p:tagLst>
</file>

<file path=ppt/tags/tag129.xml><?xml version="1.0" encoding="utf-8"?>
<p:tagLst xmlns:a="http://schemas.openxmlformats.org/drawingml/2006/main" xmlns:r="http://schemas.openxmlformats.org/officeDocument/2006/relationships" xmlns:p="http://schemas.openxmlformats.org/presentationml/2006/main">
  <p:tag name="NAME" val="Marvintick"/>
</p:tagLst>
</file>

<file path=ppt/tags/tag1290.xml><?xml version="1.0" encoding="utf-8"?>
<p:tagLst xmlns:a="http://schemas.openxmlformats.org/drawingml/2006/main" xmlns:r="http://schemas.openxmlformats.org/officeDocument/2006/relationships" xmlns:p="http://schemas.openxmlformats.org/presentationml/2006/main">
  <p:tag name="THINKCELLSHAPEDONOTDELETE" val="tQeNKSAD9TDqZ88ScJiZfgg"/>
</p:tagLst>
</file>

<file path=ppt/tags/tag1291.xml><?xml version="1.0" encoding="utf-8"?>
<p:tagLst xmlns:a="http://schemas.openxmlformats.org/drawingml/2006/main" xmlns:r="http://schemas.openxmlformats.org/officeDocument/2006/relationships" xmlns:p="http://schemas.openxmlformats.org/presentationml/2006/main">
  <p:tag name="THINKCELLSHAPEDONOTDELETE" val="t4ZUouk2tRaCEROjzIX4LJw"/>
</p:tagLst>
</file>

<file path=ppt/tags/tag1292.xml><?xml version="1.0" encoding="utf-8"?>
<p:tagLst xmlns:a="http://schemas.openxmlformats.org/drawingml/2006/main" xmlns:r="http://schemas.openxmlformats.org/officeDocument/2006/relationships" xmlns:p="http://schemas.openxmlformats.org/presentationml/2006/main">
  <p:tag name="THINKCELLSHAPEDONOTDELETE" val="tcDA7Poh7Sca6Ly5uNeXNCw"/>
</p:tagLst>
</file>

<file path=ppt/tags/tag1293.xml><?xml version="1.0" encoding="utf-8"?>
<p:tagLst xmlns:a="http://schemas.openxmlformats.org/drawingml/2006/main" xmlns:r="http://schemas.openxmlformats.org/officeDocument/2006/relationships" xmlns:p="http://schemas.openxmlformats.org/presentationml/2006/main">
  <p:tag name="THINKCELLSHAPEDONOTDELETE" val="tPce1P.3.SlWSpngZAHl34g"/>
</p:tagLst>
</file>

<file path=ppt/tags/tag1294.xml><?xml version="1.0" encoding="utf-8"?>
<p:tagLst xmlns:a="http://schemas.openxmlformats.org/drawingml/2006/main" xmlns:r="http://schemas.openxmlformats.org/officeDocument/2006/relationships" xmlns:p="http://schemas.openxmlformats.org/presentationml/2006/main">
  <p:tag name="THINKCELLSHAPEDONOTDELETE" val="t2NuVk_MMTLG3H9XT6oRcJg"/>
</p:tagLst>
</file>

<file path=ppt/tags/tag1295.xml><?xml version="1.0" encoding="utf-8"?>
<p:tagLst xmlns:a="http://schemas.openxmlformats.org/drawingml/2006/main" xmlns:r="http://schemas.openxmlformats.org/officeDocument/2006/relationships" xmlns:p="http://schemas.openxmlformats.org/presentationml/2006/main">
  <p:tag name="THINKCELLSHAPEDONOTDELETE" val="t.i9v0dhmQIa17NgLEMteEA"/>
</p:tagLst>
</file>

<file path=ppt/tags/tag1296.xml><?xml version="1.0" encoding="utf-8"?>
<p:tagLst xmlns:a="http://schemas.openxmlformats.org/drawingml/2006/main" xmlns:r="http://schemas.openxmlformats.org/officeDocument/2006/relationships" xmlns:p="http://schemas.openxmlformats.org/presentationml/2006/main">
  <p:tag name="THINKCELLSHAPEDONOTDELETE" val="tyqAGqluPS7O6W78ej1RnrA"/>
</p:tagLst>
</file>

<file path=ppt/tags/tag1297.xml><?xml version="1.0" encoding="utf-8"?>
<p:tagLst xmlns:a="http://schemas.openxmlformats.org/drawingml/2006/main" xmlns:r="http://schemas.openxmlformats.org/officeDocument/2006/relationships" xmlns:p="http://schemas.openxmlformats.org/presentationml/2006/main">
  <p:tag name="THINKCELLSHAPEDONOTDELETE" val="tGvC6hoDqTG.BkG2f80aaAQ"/>
</p:tagLst>
</file>

<file path=ppt/tags/tag1298.xml><?xml version="1.0" encoding="utf-8"?>
<p:tagLst xmlns:a="http://schemas.openxmlformats.org/drawingml/2006/main" xmlns:r="http://schemas.openxmlformats.org/officeDocument/2006/relationships" xmlns:p="http://schemas.openxmlformats.org/presentationml/2006/main">
  <p:tag name="THINKCELLSHAPEDONOTDELETE" val="tk08CxDiGTJyEQxe_y4SOOA"/>
</p:tagLst>
</file>

<file path=ppt/tags/tag1299.xml><?xml version="1.0" encoding="utf-8"?>
<p:tagLst xmlns:a="http://schemas.openxmlformats.org/drawingml/2006/main" xmlns:r="http://schemas.openxmlformats.org/officeDocument/2006/relationships" xmlns:p="http://schemas.openxmlformats.org/presentationml/2006/main">
  <p:tag name="THINKCELLSHAPEDONOTDELETE" val="tckZujy2fRwOp1PcZkS9lYQ"/>
</p:tagLst>
</file>

<file path=ppt/tags/tag13.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30.xml><?xml version="1.0" encoding="utf-8"?>
<p:tagLst xmlns:a="http://schemas.openxmlformats.org/drawingml/2006/main" xmlns:r="http://schemas.openxmlformats.org/officeDocument/2006/relationships" xmlns:p="http://schemas.openxmlformats.org/presentationml/2006/main">
  <p:tag name="NAME" val="Rectangle"/>
</p:tagLst>
</file>

<file path=ppt/tags/tag1300.xml><?xml version="1.0" encoding="utf-8"?>
<p:tagLst xmlns:a="http://schemas.openxmlformats.org/drawingml/2006/main" xmlns:r="http://schemas.openxmlformats.org/officeDocument/2006/relationships" xmlns:p="http://schemas.openxmlformats.org/presentationml/2006/main">
  <p:tag name="THINKCELLSHAPEDONOTDELETE" val="toB1teYR6SWWgLvhoOEvFDg"/>
</p:tagLst>
</file>

<file path=ppt/tags/tag1301.xml><?xml version="1.0" encoding="utf-8"?>
<p:tagLst xmlns:a="http://schemas.openxmlformats.org/drawingml/2006/main" xmlns:r="http://schemas.openxmlformats.org/officeDocument/2006/relationships" xmlns:p="http://schemas.openxmlformats.org/presentationml/2006/main">
  <p:tag name="THINKCELLSHAPEDONOTDELETE" val="tvDRUejFeRQ25iCeyCjpzxA"/>
</p:tagLst>
</file>

<file path=ppt/tags/tag1302.xml><?xml version="1.0" encoding="utf-8"?>
<p:tagLst xmlns:a="http://schemas.openxmlformats.org/drawingml/2006/main" xmlns:r="http://schemas.openxmlformats.org/officeDocument/2006/relationships" xmlns:p="http://schemas.openxmlformats.org/presentationml/2006/main">
  <p:tag name="THINKCELLSHAPEDONOTDELETE" val="ty32YGuZZSDSOXYfhdr_oDA"/>
</p:tagLst>
</file>

<file path=ppt/tags/tag1303.xml><?xml version="1.0" encoding="utf-8"?>
<p:tagLst xmlns:a="http://schemas.openxmlformats.org/drawingml/2006/main" xmlns:r="http://schemas.openxmlformats.org/officeDocument/2006/relationships" xmlns:p="http://schemas.openxmlformats.org/presentationml/2006/main">
  <p:tag name="THINKCELLSHAPEDONOTDELETE" val="tiOdvM.l1TMyaguI8FQPsZA"/>
</p:tagLst>
</file>

<file path=ppt/tags/tag1304.xml><?xml version="1.0" encoding="utf-8"?>
<p:tagLst xmlns:a="http://schemas.openxmlformats.org/drawingml/2006/main" xmlns:r="http://schemas.openxmlformats.org/officeDocument/2006/relationships" xmlns:p="http://schemas.openxmlformats.org/presentationml/2006/main">
  <p:tag name="THINKCELLSHAPEDONOTDELETE" val="t9usN7_c0TtWJNVrXvzzEFQ"/>
</p:tagLst>
</file>

<file path=ppt/tags/tag1305.xml><?xml version="1.0" encoding="utf-8"?>
<p:tagLst xmlns:a="http://schemas.openxmlformats.org/drawingml/2006/main" xmlns:r="http://schemas.openxmlformats.org/officeDocument/2006/relationships" xmlns:p="http://schemas.openxmlformats.org/presentationml/2006/main">
  <p:tag name="THINKCELLSHAPEDONOTDELETE" val="tPYXkQxVqShOVuGCFgJU7dw"/>
</p:tagLst>
</file>

<file path=ppt/tags/tag1306.xml><?xml version="1.0" encoding="utf-8"?>
<p:tagLst xmlns:a="http://schemas.openxmlformats.org/drawingml/2006/main" xmlns:r="http://schemas.openxmlformats.org/officeDocument/2006/relationships" xmlns:p="http://schemas.openxmlformats.org/presentationml/2006/main">
  <p:tag name="THINKCELLSHAPEDONOTDELETE" val="thIrH8pmMQHWZTRok1m9e.Q"/>
</p:tagLst>
</file>

<file path=ppt/tags/tag1307.xml><?xml version="1.0" encoding="utf-8"?>
<p:tagLst xmlns:a="http://schemas.openxmlformats.org/drawingml/2006/main" xmlns:r="http://schemas.openxmlformats.org/officeDocument/2006/relationships" xmlns:p="http://schemas.openxmlformats.org/presentationml/2006/main">
  <p:tag name="THINKCELLSHAPEDONOTDELETE" val="tEuWd.kQzQ3io9rsMmiHulg"/>
</p:tagLst>
</file>

<file path=ppt/tags/tag1308.xml><?xml version="1.0" encoding="utf-8"?>
<p:tagLst xmlns:a="http://schemas.openxmlformats.org/drawingml/2006/main" xmlns:r="http://schemas.openxmlformats.org/officeDocument/2006/relationships" xmlns:p="http://schemas.openxmlformats.org/presentationml/2006/main">
  <p:tag name="THINKCELLSHAPEDONOTDELETE" val="tzRw18fxlQmudykRUJlcPlA"/>
</p:tagLst>
</file>

<file path=ppt/tags/tag1309.xml><?xml version="1.0" encoding="utf-8"?>
<p:tagLst xmlns:a="http://schemas.openxmlformats.org/drawingml/2006/main" xmlns:r="http://schemas.openxmlformats.org/officeDocument/2006/relationships" xmlns:p="http://schemas.openxmlformats.org/presentationml/2006/main">
  <p:tag name="THINKCELLSHAPEDONOTDELETE" val="tyuGBsLd9THa52sBVERNQzw"/>
</p:tagLst>
</file>

<file path=ppt/tags/tag131.xml><?xml version="1.0" encoding="utf-8"?>
<p:tagLst xmlns:a="http://schemas.openxmlformats.org/drawingml/2006/main" xmlns:r="http://schemas.openxmlformats.org/officeDocument/2006/relationships" xmlns:p="http://schemas.openxmlformats.org/presentationml/2006/main">
  <p:tag name="NAME" val="Marvintick"/>
</p:tagLst>
</file>

<file path=ppt/tags/tag1310.xml><?xml version="1.0" encoding="utf-8"?>
<p:tagLst xmlns:a="http://schemas.openxmlformats.org/drawingml/2006/main" xmlns:r="http://schemas.openxmlformats.org/officeDocument/2006/relationships" xmlns:p="http://schemas.openxmlformats.org/presentationml/2006/main">
  <p:tag name="THINKCELLSHAPEDONOTDELETE" val="tVf8uGMnsSXuTPLSR4LSvNw"/>
</p:tagLst>
</file>

<file path=ppt/tags/tag1311.xml><?xml version="1.0" encoding="utf-8"?>
<p:tagLst xmlns:a="http://schemas.openxmlformats.org/drawingml/2006/main" xmlns:r="http://schemas.openxmlformats.org/officeDocument/2006/relationships" xmlns:p="http://schemas.openxmlformats.org/presentationml/2006/main">
  <p:tag name="THINKCELLSHAPEDONOTDELETE" val="tMeE7Y0_RSBSW6hvedrUkMA"/>
</p:tagLst>
</file>

<file path=ppt/tags/tag1312.xml><?xml version="1.0" encoding="utf-8"?>
<p:tagLst xmlns:a="http://schemas.openxmlformats.org/drawingml/2006/main" xmlns:r="http://schemas.openxmlformats.org/officeDocument/2006/relationships" xmlns:p="http://schemas.openxmlformats.org/presentationml/2006/main">
  <p:tag name="THINKCELLSHAPEDONOTDELETE" val="t1R5wKQFFTwmiU3Xwezdrog"/>
</p:tagLst>
</file>

<file path=ppt/tags/tag1313.xml><?xml version="1.0" encoding="utf-8"?>
<p:tagLst xmlns:a="http://schemas.openxmlformats.org/drawingml/2006/main" xmlns:r="http://schemas.openxmlformats.org/officeDocument/2006/relationships" xmlns:p="http://schemas.openxmlformats.org/presentationml/2006/main">
  <p:tag name="THINKCELLSHAPEDONOTDELETE" val="tTm8rTRnFSQKe3W3Gq1g4HQ"/>
</p:tagLst>
</file>

<file path=ppt/tags/tag1314.xml><?xml version="1.0" encoding="utf-8"?>
<p:tagLst xmlns:a="http://schemas.openxmlformats.org/drawingml/2006/main" xmlns:r="http://schemas.openxmlformats.org/officeDocument/2006/relationships" xmlns:p="http://schemas.openxmlformats.org/presentationml/2006/main">
  <p:tag name="THINKCELLSHAPEDONOTDELETE" val="tiC0jUUCOTJ.p8_48n1zdXQ"/>
</p:tagLst>
</file>

<file path=ppt/tags/tag1315.xml><?xml version="1.0" encoding="utf-8"?>
<p:tagLst xmlns:a="http://schemas.openxmlformats.org/drawingml/2006/main" xmlns:r="http://schemas.openxmlformats.org/officeDocument/2006/relationships" xmlns:p="http://schemas.openxmlformats.org/presentationml/2006/main">
  <p:tag name="THINKCELLSHAPEDONOTDELETE" val="tIi0MJd.qSe21ZlfPGx5PQQ"/>
</p:tagLst>
</file>

<file path=ppt/tags/tag1316.xml><?xml version="1.0" encoding="utf-8"?>
<p:tagLst xmlns:a="http://schemas.openxmlformats.org/drawingml/2006/main" xmlns:r="http://schemas.openxmlformats.org/officeDocument/2006/relationships" xmlns:p="http://schemas.openxmlformats.org/presentationml/2006/main">
  <p:tag name="THINKCELLSHAPEDONOTDELETE" val="tngm8EIeUTOqUh927mndR_A"/>
</p:tagLst>
</file>

<file path=ppt/tags/tag1317.xml><?xml version="1.0" encoding="utf-8"?>
<p:tagLst xmlns:a="http://schemas.openxmlformats.org/drawingml/2006/main" xmlns:r="http://schemas.openxmlformats.org/officeDocument/2006/relationships" xmlns:p="http://schemas.openxmlformats.org/presentationml/2006/main">
  <p:tag name="THINKCELLSHAPEDONOTDELETE" val="t3Lg7FXytRJO736X7eq8Q5w"/>
</p:tagLst>
</file>

<file path=ppt/tags/tag1318.xml><?xml version="1.0" encoding="utf-8"?>
<p:tagLst xmlns:a="http://schemas.openxmlformats.org/drawingml/2006/main" xmlns:r="http://schemas.openxmlformats.org/officeDocument/2006/relationships" xmlns:p="http://schemas.openxmlformats.org/presentationml/2006/main">
  <p:tag name="THINKCELLSHAPEDONOTDELETE" val="tHnbl.9YwRSyHkJPIDCh4wA"/>
</p:tagLst>
</file>

<file path=ppt/tags/tag1319.xml><?xml version="1.0" encoding="utf-8"?>
<p:tagLst xmlns:a="http://schemas.openxmlformats.org/drawingml/2006/main" xmlns:r="http://schemas.openxmlformats.org/officeDocument/2006/relationships" xmlns:p="http://schemas.openxmlformats.org/presentationml/2006/main">
  <p:tag name="THINKCELLSHAPEDONOTDELETE" val="tsK_s48MPRyK09_1ETJW7Ew"/>
</p:tagLst>
</file>

<file path=ppt/tags/tag132.xml><?xml version="1.0" encoding="utf-8"?>
<p:tagLst xmlns:a="http://schemas.openxmlformats.org/drawingml/2006/main" xmlns:r="http://schemas.openxmlformats.org/officeDocument/2006/relationships" xmlns:p="http://schemas.openxmlformats.org/presentationml/2006/main">
  <p:tag name="NAME" val="Marvintick"/>
</p:tagLst>
</file>

<file path=ppt/tags/tag1320.xml><?xml version="1.0" encoding="utf-8"?>
<p:tagLst xmlns:a="http://schemas.openxmlformats.org/drawingml/2006/main" xmlns:r="http://schemas.openxmlformats.org/officeDocument/2006/relationships" xmlns:p="http://schemas.openxmlformats.org/presentationml/2006/main">
  <p:tag name="THINKCELLSHAPEDONOTDELETE" val="tHhOkGLBTQDqbAJ.6mFFTiw"/>
</p:tagLst>
</file>

<file path=ppt/tags/tag1321.xml><?xml version="1.0" encoding="utf-8"?>
<p:tagLst xmlns:a="http://schemas.openxmlformats.org/drawingml/2006/main" xmlns:r="http://schemas.openxmlformats.org/officeDocument/2006/relationships" xmlns:p="http://schemas.openxmlformats.org/presentationml/2006/main">
  <p:tag name="THINKCELLSHAPEDONOTDELETE" val="tTdfiqqwDT9y.e1WIdKwWmA"/>
</p:tagLst>
</file>

<file path=ppt/tags/tag1322.xml><?xml version="1.0" encoding="utf-8"?>
<p:tagLst xmlns:a="http://schemas.openxmlformats.org/drawingml/2006/main" xmlns:r="http://schemas.openxmlformats.org/officeDocument/2006/relationships" xmlns:p="http://schemas.openxmlformats.org/presentationml/2006/main">
  <p:tag name="THINKCELLSHAPEDONOTDELETE" val="teFNYWq0pR9.rS4_BsSw7Bg"/>
</p:tagLst>
</file>

<file path=ppt/tags/tag1323.xml><?xml version="1.0" encoding="utf-8"?>
<p:tagLst xmlns:a="http://schemas.openxmlformats.org/drawingml/2006/main" xmlns:r="http://schemas.openxmlformats.org/officeDocument/2006/relationships" xmlns:p="http://schemas.openxmlformats.org/presentationml/2006/main">
  <p:tag name="THINKCELLSHAPEDONOTDELETE" val="t1LOMDZBNSDeFChfgxjTK8g"/>
</p:tagLst>
</file>

<file path=ppt/tags/tag1324.xml><?xml version="1.0" encoding="utf-8"?>
<p:tagLst xmlns:a="http://schemas.openxmlformats.org/drawingml/2006/main" xmlns:r="http://schemas.openxmlformats.org/officeDocument/2006/relationships" xmlns:p="http://schemas.openxmlformats.org/presentationml/2006/main">
  <p:tag name="THINKCELLSHAPEDONOTDELETE" val="tY8t6Sjw7T9uwqAPFzxAzSA"/>
</p:tagLst>
</file>

<file path=ppt/tags/tag1325.xml><?xml version="1.0" encoding="utf-8"?>
<p:tagLst xmlns:a="http://schemas.openxmlformats.org/drawingml/2006/main" xmlns:r="http://schemas.openxmlformats.org/officeDocument/2006/relationships" xmlns:p="http://schemas.openxmlformats.org/presentationml/2006/main">
  <p:tag name="THINKCELLSHAPEDONOTDELETE" val="ty3jS0NURQkqRqUrLJNNxPw"/>
</p:tagLst>
</file>

<file path=ppt/tags/tag1326.xml><?xml version="1.0" encoding="utf-8"?>
<p:tagLst xmlns:a="http://schemas.openxmlformats.org/drawingml/2006/main" xmlns:r="http://schemas.openxmlformats.org/officeDocument/2006/relationships" xmlns:p="http://schemas.openxmlformats.org/presentationml/2006/main">
  <p:tag name="THINKCELLSHAPEDONOTDELETE" val="t.djMuKsKQLme.8WnwxTIuA"/>
</p:tagLst>
</file>

<file path=ppt/tags/tag1327.xml><?xml version="1.0" encoding="utf-8"?>
<p:tagLst xmlns:a="http://schemas.openxmlformats.org/drawingml/2006/main" xmlns:r="http://schemas.openxmlformats.org/officeDocument/2006/relationships" xmlns:p="http://schemas.openxmlformats.org/presentationml/2006/main">
  <p:tag name="THINKCELLSHAPEDONOTDELETE" val="tt.ApMJfDRqu3PRkBR44aYQ"/>
</p:tagLst>
</file>

<file path=ppt/tags/tag1328.xml><?xml version="1.0" encoding="utf-8"?>
<p:tagLst xmlns:a="http://schemas.openxmlformats.org/drawingml/2006/main" xmlns:r="http://schemas.openxmlformats.org/officeDocument/2006/relationships" xmlns:p="http://schemas.openxmlformats.org/presentationml/2006/main">
  <p:tag name="THINKCELLSHAPEDONOTDELETE" val="tddvrYJOqSdqHFTvDAnhOAQ"/>
</p:tagLst>
</file>

<file path=ppt/tags/tag1329.xml><?xml version="1.0" encoding="utf-8"?>
<p:tagLst xmlns:a="http://schemas.openxmlformats.org/drawingml/2006/main" xmlns:r="http://schemas.openxmlformats.org/officeDocument/2006/relationships" xmlns:p="http://schemas.openxmlformats.org/presentationml/2006/main">
  <p:tag name="THINKCELLSHAPEDONOTDELETE" val="tC_qKt0ciRe6YMiydM._I1w"/>
</p:tagLst>
</file>

<file path=ppt/tags/tag133.xml><?xml version="1.0" encoding="utf-8"?>
<p:tagLst xmlns:a="http://schemas.openxmlformats.org/drawingml/2006/main" xmlns:r="http://schemas.openxmlformats.org/officeDocument/2006/relationships" xmlns:p="http://schemas.openxmlformats.org/presentationml/2006/main">
  <p:tag name="NAME" val="Marvintick"/>
</p:tagLst>
</file>

<file path=ppt/tags/tag1330.xml><?xml version="1.0" encoding="utf-8"?>
<p:tagLst xmlns:a="http://schemas.openxmlformats.org/drawingml/2006/main" xmlns:r="http://schemas.openxmlformats.org/officeDocument/2006/relationships" xmlns:p="http://schemas.openxmlformats.org/presentationml/2006/main">
  <p:tag name="THINKCELLSHAPEDONOTDELETE" val="tor9rL8UDTnqpvocWykaXzA"/>
</p:tagLst>
</file>

<file path=ppt/tags/tag1331.xml><?xml version="1.0" encoding="utf-8"?>
<p:tagLst xmlns:a="http://schemas.openxmlformats.org/drawingml/2006/main" xmlns:r="http://schemas.openxmlformats.org/officeDocument/2006/relationships" xmlns:p="http://schemas.openxmlformats.org/presentationml/2006/main">
  <p:tag name="THINKCELLSHAPEDONOTDELETE" val="tW96CK5kvQgGl51c2fmaQSQ"/>
</p:tagLst>
</file>

<file path=ppt/tags/tag1332.xml><?xml version="1.0" encoding="utf-8"?>
<p:tagLst xmlns:a="http://schemas.openxmlformats.org/drawingml/2006/main" xmlns:r="http://schemas.openxmlformats.org/officeDocument/2006/relationships" xmlns:p="http://schemas.openxmlformats.org/presentationml/2006/main">
  <p:tag name="THINKCELLSHAPEDONOTDELETE" val="tZ7s3lBhPQTiW9O3PYvV3NQ"/>
</p:tagLst>
</file>

<file path=ppt/tags/tag1333.xml><?xml version="1.0" encoding="utf-8"?>
<p:tagLst xmlns:a="http://schemas.openxmlformats.org/drawingml/2006/main" xmlns:r="http://schemas.openxmlformats.org/officeDocument/2006/relationships" xmlns:p="http://schemas.openxmlformats.org/presentationml/2006/main">
  <p:tag name="THINKCELLSHAPEDONOTDELETE" val="tNh.rGAlSQye26gKSM_hs8Q"/>
</p:tagLst>
</file>

<file path=ppt/tags/tag1334.xml><?xml version="1.0" encoding="utf-8"?>
<p:tagLst xmlns:a="http://schemas.openxmlformats.org/drawingml/2006/main" xmlns:r="http://schemas.openxmlformats.org/officeDocument/2006/relationships" xmlns:p="http://schemas.openxmlformats.org/presentationml/2006/main">
  <p:tag name="THINKCELLSHAPEDONOTDELETE" val="tx9wE_GhwQFO4vXUooAKOfw"/>
</p:tagLst>
</file>

<file path=ppt/tags/tag1335.xml><?xml version="1.0" encoding="utf-8"?>
<p:tagLst xmlns:a="http://schemas.openxmlformats.org/drawingml/2006/main" xmlns:r="http://schemas.openxmlformats.org/officeDocument/2006/relationships" xmlns:p="http://schemas.openxmlformats.org/presentationml/2006/main">
  <p:tag name="THINKCELLSHAPEDONOTDELETE" val="t90Kz7iRwSaqJkatEjlK1pA"/>
</p:tagLst>
</file>

<file path=ppt/tags/tag1336.xml><?xml version="1.0" encoding="utf-8"?>
<p:tagLst xmlns:a="http://schemas.openxmlformats.org/drawingml/2006/main" xmlns:r="http://schemas.openxmlformats.org/officeDocument/2006/relationships" xmlns:p="http://schemas.openxmlformats.org/presentationml/2006/main">
  <p:tag name="THINKCELLSHAPEDONOTDELETE" val="t0HV3oqc1RtWm5.0DxfhgAQ"/>
</p:tagLst>
</file>

<file path=ppt/tags/tag1337.xml><?xml version="1.0" encoding="utf-8"?>
<p:tagLst xmlns:a="http://schemas.openxmlformats.org/drawingml/2006/main" xmlns:r="http://schemas.openxmlformats.org/officeDocument/2006/relationships" xmlns:p="http://schemas.openxmlformats.org/presentationml/2006/main">
  <p:tag name="THINKCELLSHAPEDONOTDELETE" val="tFhvzRLdhRz6dcZMmP_mrbw"/>
</p:tagLst>
</file>

<file path=ppt/tags/tag1338.xml><?xml version="1.0" encoding="utf-8"?>
<p:tagLst xmlns:a="http://schemas.openxmlformats.org/drawingml/2006/main" xmlns:r="http://schemas.openxmlformats.org/officeDocument/2006/relationships" xmlns:p="http://schemas.openxmlformats.org/presentationml/2006/main">
  <p:tag name="THINKCELLSHAPEDONOTDELETE" val="tNJ0gcC_3RzaYZUAjPQbs_Q"/>
</p:tagLst>
</file>

<file path=ppt/tags/tag1339.xml><?xml version="1.0" encoding="utf-8"?>
<p:tagLst xmlns:a="http://schemas.openxmlformats.org/drawingml/2006/main" xmlns:r="http://schemas.openxmlformats.org/officeDocument/2006/relationships" xmlns:p="http://schemas.openxmlformats.org/presentationml/2006/main">
  <p:tag name="THINKCELLSHAPEDONOTDELETE" val="tcX47VsZ3QReKngEr5CEpYA"/>
</p:tagLst>
</file>

<file path=ppt/tags/tag134.xml><?xml version="1.0" encoding="utf-8"?>
<p:tagLst xmlns:a="http://schemas.openxmlformats.org/drawingml/2006/main" xmlns:r="http://schemas.openxmlformats.org/officeDocument/2006/relationships" xmlns:p="http://schemas.openxmlformats.org/presentationml/2006/main">
  <p:tag name="NAME" val="Rectangle"/>
</p:tagLst>
</file>

<file path=ppt/tags/tag1340.xml><?xml version="1.0" encoding="utf-8"?>
<p:tagLst xmlns:a="http://schemas.openxmlformats.org/drawingml/2006/main" xmlns:r="http://schemas.openxmlformats.org/officeDocument/2006/relationships" xmlns:p="http://schemas.openxmlformats.org/presentationml/2006/main">
  <p:tag name="THINKCELLSHAPEDONOTDELETE" val="t0bTHC1dXRgyAIE3jpw9p1w"/>
</p:tagLst>
</file>

<file path=ppt/tags/tag1341.xml><?xml version="1.0" encoding="utf-8"?>
<p:tagLst xmlns:a="http://schemas.openxmlformats.org/drawingml/2006/main" xmlns:r="http://schemas.openxmlformats.org/officeDocument/2006/relationships" xmlns:p="http://schemas.openxmlformats.org/presentationml/2006/main">
  <p:tag name="THINKCELLSHAPEDONOTDELETE" val="tZZ3YA6BVTpOvz0KNlJ5PLg"/>
</p:tagLst>
</file>

<file path=ppt/tags/tag1342.xml><?xml version="1.0" encoding="utf-8"?>
<p:tagLst xmlns:a="http://schemas.openxmlformats.org/drawingml/2006/main" xmlns:r="http://schemas.openxmlformats.org/officeDocument/2006/relationships" xmlns:p="http://schemas.openxmlformats.org/presentationml/2006/main">
  <p:tag name="THINKCELLSHAPEDONOTDELETE" val="tsCb.EAwBQS2VhCcgCr93rg"/>
</p:tagLst>
</file>

<file path=ppt/tags/tag1343.xml><?xml version="1.0" encoding="utf-8"?>
<p:tagLst xmlns:a="http://schemas.openxmlformats.org/drawingml/2006/main" xmlns:r="http://schemas.openxmlformats.org/officeDocument/2006/relationships" xmlns:p="http://schemas.openxmlformats.org/presentationml/2006/main">
  <p:tag name="THINKCELLSHAPEDONOTDELETE" val="tcBibKwd2R9CNEMU4v3py4A"/>
</p:tagLst>
</file>

<file path=ppt/tags/tag1344.xml><?xml version="1.0" encoding="utf-8"?>
<p:tagLst xmlns:a="http://schemas.openxmlformats.org/drawingml/2006/main" xmlns:r="http://schemas.openxmlformats.org/officeDocument/2006/relationships" xmlns:p="http://schemas.openxmlformats.org/presentationml/2006/main">
  <p:tag name="THINKCELLSHAPEDONOTDELETE" val="tQ_lTMLQ_Sq2IvIZ3Aj_SfA"/>
</p:tagLst>
</file>

<file path=ppt/tags/tag1345.xml><?xml version="1.0" encoding="utf-8"?>
<p:tagLst xmlns:a="http://schemas.openxmlformats.org/drawingml/2006/main" xmlns:r="http://schemas.openxmlformats.org/officeDocument/2006/relationships" xmlns:p="http://schemas.openxmlformats.org/presentationml/2006/main">
  <p:tag name="THINKCELLSHAPEDONOTDELETE" val="t6thYxlKCRua7Y_2gzuu6bA"/>
</p:tagLst>
</file>

<file path=ppt/tags/tag1346.xml><?xml version="1.0" encoding="utf-8"?>
<p:tagLst xmlns:a="http://schemas.openxmlformats.org/drawingml/2006/main" xmlns:r="http://schemas.openxmlformats.org/officeDocument/2006/relationships" xmlns:p="http://schemas.openxmlformats.org/presentationml/2006/main">
  <p:tag name="THINKCELLSHAPEDONOTDELETE" val="tG4Xw0s_rR92Bbs_yM1M0jg"/>
</p:tagLst>
</file>

<file path=ppt/tags/tag1347.xml><?xml version="1.0" encoding="utf-8"?>
<p:tagLst xmlns:a="http://schemas.openxmlformats.org/drawingml/2006/main" xmlns:r="http://schemas.openxmlformats.org/officeDocument/2006/relationships" xmlns:p="http://schemas.openxmlformats.org/presentationml/2006/main">
  <p:tag name="THINKCELLSHAPEDONOTDELETE" val="tMJcjDipWSoiQy5dO1Rf.Qw"/>
</p:tagLst>
</file>

<file path=ppt/tags/tag1348.xml><?xml version="1.0" encoding="utf-8"?>
<p:tagLst xmlns:a="http://schemas.openxmlformats.org/drawingml/2006/main" xmlns:r="http://schemas.openxmlformats.org/officeDocument/2006/relationships" xmlns:p="http://schemas.openxmlformats.org/presentationml/2006/main">
  <p:tag name="THINKCELLSHAPEDONOTDELETE" val="tZIZdHlqITFeIrOrz6xeiYQ"/>
</p:tagLst>
</file>

<file path=ppt/tags/tag1349.xml><?xml version="1.0" encoding="utf-8"?>
<p:tagLst xmlns:a="http://schemas.openxmlformats.org/drawingml/2006/main" xmlns:r="http://schemas.openxmlformats.org/officeDocument/2006/relationships" xmlns:p="http://schemas.openxmlformats.org/presentationml/2006/main">
  <p:tag name="THINKCELLSHAPEDONOTDELETE" val="t7Z3KvWwJTqSmzqjsyfXsOA"/>
</p:tagLst>
</file>

<file path=ppt/tags/tag135.xml><?xml version="1.0" encoding="utf-8"?>
<p:tagLst xmlns:a="http://schemas.openxmlformats.org/drawingml/2006/main" xmlns:r="http://schemas.openxmlformats.org/officeDocument/2006/relationships" xmlns:p="http://schemas.openxmlformats.org/presentationml/2006/main">
  <p:tag name="NAME" val="Marvintick"/>
</p:tagLst>
</file>

<file path=ppt/tags/tag1350.xml><?xml version="1.0" encoding="utf-8"?>
<p:tagLst xmlns:a="http://schemas.openxmlformats.org/drawingml/2006/main" xmlns:r="http://schemas.openxmlformats.org/officeDocument/2006/relationships" xmlns:p="http://schemas.openxmlformats.org/presentationml/2006/main">
  <p:tag name="THINKCELLSHAPEDONOTDELETE" val="tM2E36wyaSJipn8AY68vkeQ"/>
</p:tagLst>
</file>

<file path=ppt/tags/tag1351.xml><?xml version="1.0" encoding="utf-8"?>
<p:tagLst xmlns:a="http://schemas.openxmlformats.org/drawingml/2006/main" xmlns:r="http://schemas.openxmlformats.org/officeDocument/2006/relationships" xmlns:p="http://schemas.openxmlformats.org/presentationml/2006/main">
  <p:tag name="THINKCELLSHAPEDONOTDELETE" val="tDnAz9kINRpy6HABlrCqbQA"/>
</p:tagLst>
</file>

<file path=ppt/tags/tag1352.xml><?xml version="1.0" encoding="utf-8"?>
<p:tagLst xmlns:a="http://schemas.openxmlformats.org/drawingml/2006/main" xmlns:r="http://schemas.openxmlformats.org/officeDocument/2006/relationships" xmlns:p="http://schemas.openxmlformats.org/presentationml/2006/main">
  <p:tag name="THINKCELLSHAPEDONOTDELETE" val="t_6nNL0WCR7yquvF.ni7a8Q"/>
</p:tagLst>
</file>

<file path=ppt/tags/tag1353.xml><?xml version="1.0" encoding="utf-8"?>
<p:tagLst xmlns:a="http://schemas.openxmlformats.org/drawingml/2006/main" xmlns:r="http://schemas.openxmlformats.org/officeDocument/2006/relationships" xmlns:p="http://schemas.openxmlformats.org/presentationml/2006/main">
  <p:tag name="THINKCELLSHAPEDONOTDELETE" val="tuqK8HXcGSymqxdxzhR9obA"/>
</p:tagLst>
</file>

<file path=ppt/tags/tag1354.xml><?xml version="1.0" encoding="utf-8"?>
<p:tagLst xmlns:a="http://schemas.openxmlformats.org/drawingml/2006/main" xmlns:r="http://schemas.openxmlformats.org/officeDocument/2006/relationships" xmlns:p="http://schemas.openxmlformats.org/presentationml/2006/main">
  <p:tag name="THINKCELLSHAPEDONOTDELETE" val="tO7MomnyPRfWaKsMT1s0bbg"/>
</p:tagLst>
</file>

<file path=ppt/tags/tag1355.xml><?xml version="1.0" encoding="utf-8"?>
<p:tagLst xmlns:a="http://schemas.openxmlformats.org/drawingml/2006/main" xmlns:r="http://schemas.openxmlformats.org/officeDocument/2006/relationships" xmlns:p="http://schemas.openxmlformats.org/presentationml/2006/main">
  <p:tag name="THINKCELLSHAPEDONOTDELETE" val="tJfUeQ2JEQl6m8brxnWG_Ng"/>
</p:tagLst>
</file>

<file path=ppt/tags/tag1356.xml><?xml version="1.0" encoding="utf-8"?>
<p:tagLst xmlns:a="http://schemas.openxmlformats.org/drawingml/2006/main" xmlns:r="http://schemas.openxmlformats.org/officeDocument/2006/relationships" xmlns:p="http://schemas.openxmlformats.org/presentationml/2006/main">
  <p:tag name="THINKCELLSHAPEDONOTDELETE" val="t3sSykYWzSXOlO.Y5A7xeDg"/>
</p:tagLst>
</file>

<file path=ppt/tags/tag1357.xml><?xml version="1.0" encoding="utf-8"?>
<p:tagLst xmlns:a="http://schemas.openxmlformats.org/drawingml/2006/main" xmlns:r="http://schemas.openxmlformats.org/officeDocument/2006/relationships" xmlns:p="http://schemas.openxmlformats.org/presentationml/2006/main">
  <p:tag name="THINKCELLSHAPEDONOTDELETE" val="tXw9Ee0LmTByK4ttNW8RJKw"/>
</p:tagLst>
</file>

<file path=ppt/tags/tag1358.xml><?xml version="1.0" encoding="utf-8"?>
<p:tagLst xmlns:a="http://schemas.openxmlformats.org/drawingml/2006/main" xmlns:r="http://schemas.openxmlformats.org/officeDocument/2006/relationships" xmlns:p="http://schemas.openxmlformats.org/presentationml/2006/main">
  <p:tag name="THINKCELLSHAPEDONOTDELETE" val="tPwomYewjRkOzRJCbJZj2tA"/>
</p:tagLst>
</file>

<file path=ppt/tags/tag1359.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36.xml><?xml version="1.0" encoding="utf-8"?>
<p:tagLst xmlns:a="http://schemas.openxmlformats.org/drawingml/2006/main" xmlns:r="http://schemas.openxmlformats.org/officeDocument/2006/relationships" xmlns:p="http://schemas.openxmlformats.org/presentationml/2006/main">
  <p:tag name="NAME" val="Marvintick"/>
</p:tagLst>
</file>

<file path=ppt/tags/tag13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61.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1362.xml><?xml version="1.0" encoding="utf-8"?>
<p:tagLst xmlns:a="http://schemas.openxmlformats.org/drawingml/2006/main" xmlns:r="http://schemas.openxmlformats.org/officeDocument/2006/relationships" xmlns:p="http://schemas.openxmlformats.org/presentationml/2006/main">
  <p:tag name="THINKCELLSHAPEDONOTDELETE" val="tOxPD6XNcRby.lfjGiz8Q0Q"/>
</p:tagLst>
</file>

<file path=ppt/tags/tag1363.xml><?xml version="1.0" encoding="utf-8"?>
<p:tagLst xmlns:a="http://schemas.openxmlformats.org/drawingml/2006/main" xmlns:r="http://schemas.openxmlformats.org/officeDocument/2006/relationships" xmlns:p="http://schemas.openxmlformats.org/presentationml/2006/main">
  <p:tag name="THINKCELLSHAPEDONOTDELETE" val="thqa0_dO9TlO6QJqvEKDN5g"/>
</p:tagLst>
</file>

<file path=ppt/tags/tag1364.xml><?xml version="1.0" encoding="utf-8"?>
<p:tagLst xmlns:a="http://schemas.openxmlformats.org/drawingml/2006/main" xmlns:r="http://schemas.openxmlformats.org/officeDocument/2006/relationships" xmlns:p="http://schemas.openxmlformats.org/presentationml/2006/main">
  <p:tag name="THINKCELLSHAPEDONOTDELETE" val="t6GV1xlGZQGiYqkg3q3U0zg"/>
</p:tagLst>
</file>

<file path=ppt/tags/tag1365.xml><?xml version="1.0" encoding="utf-8"?>
<p:tagLst xmlns:a="http://schemas.openxmlformats.org/drawingml/2006/main" xmlns:r="http://schemas.openxmlformats.org/officeDocument/2006/relationships" xmlns:p="http://schemas.openxmlformats.org/presentationml/2006/main">
  <p:tag name="THINKCELLSHAPEDONOTDELETE" val="twHSwX2aITpmWkG9mvzjevw"/>
</p:tagLst>
</file>

<file path=ppt/tags/tag1366.xml><?xml version="1.0" encoding="utf-8"?>
<p:tagLst xmlns:a="http://schemas.openxmlformats.org/drawingml/2006/main" xmlns:r="http://schemas.openxmlformats.org/officeDocument/2006/relationships" xmlns:p="http://schemas.openxmlformats.org/presentationml/2006/main">
  <p:tag name="THINKCELLSHAPEDONOTDELETE" val="tJKsHyZW4TkumgnQ2Zjw1uA"/>
</p:tagLst>
</file>

<file path=ppt/tags/tag1367.xml><?xml version="1.0" encoding="utf-8"?>
<p:tagLst xmlns:a="http://schemas.openxmlformats.org/drawingml/2006/main" xmlns:r="http://schemas.openxmlformats.org/officeDocument/2006/relationships" xmlns:p="http://schemas.openxmlformats.org/presentationml/2006/main">
  <p:tag name="THINKCELLSHAPEDONOTDELETE" val="tZZO.yU.sSlGz_W47W7VbWw"/>
</p:tagLst>
</file>

<file path=ppt/tags/tag1368.xml><?xml version="1.0" encoding="utf-8"?>
<p:tagLst xmlns:a="http://schemas.openxmlformats.org/drawingml/2006/main" xmlns:r="http://schemas.openxmlformats.org/officeDocument/2006/relationships" xmlns:p="http://schemas.openxmlformats.org/presentationml/2006/main">
  <p:tag name="THINKCELLSHAPEDONOTDELETE" val="tFnQHkognRnWhzpjy7KyBkw"/>
</p:tagLst>
</file>

<file path=ppt/tags/tag1369.xml><?xml version="1.0" encoding="utf-8"?>
<p:tagLst xmlns:a="http://schemas.openxmlformats.org/drawingml/2006/main" xmlns:r="http://schemas.openxmlformats.org/officeDocument/2006/relationships" xmlns:p="http://schemas.openxmlformats.org/presentationml/2006/main">
  <p:tag name="THINKCELLSHAPEDONOTDELETE" val="tQTPdd8KRTzOd36UAZ614OQ"/>
</p:tagLst>
</file>

<file path=ppt/tags/tag137.xml><?xml version="1.0" encoding="utf-8"?>
<p:tagLst xmlns:a="http://schemas.openxmlformats.org/drawingml/2006/main" xmlns:r="http://schemas.openxmlformats.org/officeDocument/2006/relationships" xmlns:p="http://schemas.openxmlformats.org/presentationml/2006/main">
  <p:tag name="NAME" val="Rectangle"/>
</p:tagLst>
</file>

<file path=ppt/tags/tag1370.xml><?xml version="1.0" encoding="utf-8"?>
<p:tagLst xmlns:a="http://schemas.openxmlformats.org/drawingml/2006/main" xmlns:r="http://schemas.openxmlformats.org/officeDocument/2006/relationships" xmlns:p="http://schemas.openxmlformats.org/presentationml/2006/main">
  <p:tag name="THINKCELLSHAPEDONOTDELETE" val="tgK6a85rTRQS42LUSTAzy2A"/>
</p:tagLst>
</file>

<file path=ppt/tags/tag1371.xml><?xml version="1.0" encoding="utf-8"?>
<p:tagLst xmlns:a="http://schemas.openxmlformats.org/drawingml/2006/main" xmlns:r="http://schemas.openxmlformats.org/officeDocument/2006/relationships" xmlns:p="http://schemas.openxmlformats.org/presentationml/2006/main">
  <p:tag name="THINKCELLSHAPEDONOTDELETE" val="t61d_2gozQcCQ4FLufijwfA"/>
</p:tagLst>
</file>

<file path=ppt/tags/tag1372.xml><?xml version="1.0" encoding="utf-8"?>
<p:tagLst xmlns:a="http://schemas.openxmlformats.org/drawingml/2006/main" xmlns:r="http://schemas.openxmlformats.org/officeDocument/2006/relationships" xmlns:p="http://schemas.openxmlformats.org/presentationml/2006/main">
  <p:tag name="THINKCELLSHAPEDONOTDELETE" val="t76WB5I4kQ9GtpY.Z2tefvw"/>
</p:tagLst>
</file>

<file path=ppt/tags/tag1373.xml><?xml version="1.0" encoding="utf-8"?>
<p:tagLst xmlns:a="http://schemas.openxmlformats.org/drawingml/2006/main" xmlns:r="http://schemas.openxmlformats.org/officeDocument/2006/relationships" xmlns:p="http://schemas.openxmlformats.org/presentationml/2006/main">
  <p:tag name="THINKCELLSHAPEDONOTDELETE" val="tjjVspUwtQhakzruJ7Cl7KQ"/>
</p:tagLst>
</file>

<file path=ppt/tags/tag1374.xml><?xml version="1.0" encoding="utf-8"?>
<p:tagLst xmlns:a="http://schemas.openxmlformats.org/drawingml/2006/main" xmlns:r="http://schemas.openxmlformats.org/officeDocument/2006/relationships" xmlns:p="http://schemas.openxmlformats.org/presentationml/2006/main">
  <p:tag name="THINKCELLSHAPEDONOTDELETE" val="tffVZwoGTQ6e_Zs4ZvLpfrg"/>
</p:tagLst>
</file>

<file path=ppt/tags/tag1375.xml><?xml version="1.0" encoding="utf-8"?>
<p:tagLst xmlns:a="http://schemas.openxmlformats.org/drawingml/2006/main" xmlns:r="http://schemas.openxmlformats.org/officeDocument/2006/relationships" xmlns:p="http://schemas.openxmlformats.org/presentationml/2006/main">
  <p:tag name="THINKCELLSHAPEDONOTDELETE" val="t_nLcEkiDTz6WO_goilvozg"/>
</p:tagLst>
</file>

<file path=ppt/tags/tag1376.xml><?xml version="1.0" encoding="utf-8"?>
<p:tagLst xmlns:a="http://schemas.openxmlformats.org/drawingml/2006/main" xmlns:r="http://schemas.openxmlformats.org/officeDocument/2006/relationships" xmlns:p="http://schemas.openxmlformats.org/presentationml/2006/main">
  <p:tag name="THINKCELLSHAPEDONOTDELETE" val="tSoGqK4dhRV6L3lgn3Konqg"/>
</p:tagLst>
</file>

<file path=ppt/tags/tag1377.xml><?xml version="1.0" encoding="utf-8"?>
<p:tagLst xmlns:a="http://schemas.openxmlformats.org/drawingml/2006/main" xmlns:r="http://schemas.openxmlformats.org/officeDocument/2006/relationships" xmlns:p="http://schemas.openxmlformats.org/presentationml/2006/main">
  <p:tag name="THINKCELLSHAPEDONOTDELETE" val="twtyi.u.nRwWmpuUM2AqPfQ"/>
</p:tagLst>
</file>

<file path=ppt/tags/tag1378.xml><?xml version="1.0" encoding="utf-8"?>
<p:tagLst xmlns:a="http://schemas.openxmlformats.org/drawingml/2006/main" xmlns:r="http://schemas.openxmlformats.org/officeDocument/2006/relationships" xmlns:p="http://schemas.openxmlformats.org/presentationml/2006/main">
  <p:tag name="THINKCELLSHAPEDONOTDELETE" val="tWb08fBL3Qpy3p5WYeAQIDQ"/>
</p:tagLst>
</file>

<file path=ppt/tags/tag1379.xml><?xml version="1.0" encoding="utf-8"?>
<p:tagLst xmlns:a="http://schemas.openxmlformats.org/drawingml/2006/main" xmlns:r="http://schemas.openxmlformats.org/officeDocument/2006/relationships" xmlns:p="http://schemas.openxmlformats.org/presentationml/2006/main">
  <p:tag name="THINKCELLSHAPEDONOTDELETE" val="t649K4RP0QN2L8aUBJzmUvg"/>
</p:tagLst>
</file>

<file path=ppt/tags/tag138.xml><?xml version="1.0" encoding="utf-8"?>
<p:tagLst xmlns:a="http://schemas.openxmlformats.org/drawingml/2006/main" xmlns:r="http://schemas.openxmlformats.org/officeDocument/2006/relationships" xmlns:p="http://schemas.openxmlformats.org/presentationml/2006/main">
  <p:tag name="NAME" val="Marvintick"/>
</p:tagLst>
</file>

<file path=ppt/tags/tag1380.xml><?xml version="1.0" encoding="utf-8"?>
<p:tagLst xmlns:a="http://schemas.openxmlformats.org/drawingml/2006/main" xmlns:r="http://schemas.openxmlformats.org/officeDocument/2006/relationships" xmlns:p="http://schemas.openxmlformats.org/presentationml/2006/main">
  <p:tag name="THINKCELLSHAPEDONOTDELETE" val="tv.6SRL5TReCLzMd3VKyJ0g"/>
</p:tagLst>
</file>

<file path=ppt/tags/tag1381.xml><?xml version="1.0" encoding="utf-8"?>
<p:tagLst xmlns:a="http://schemas.openxmlformats.org/drawingml/2006/main" xmlns:r="http://schemas.openxmlformats.org/officeDocument/2006/relationships" xmlns:p="http://schemas.openxmlformats.org/presentationml/2006/main">
  <p:tag name="THINKCELLSHAPEDONOTDELETE" val="tlInChirIRjOa.sthM9HoQQ"/>
</p:tagLst>
</file>

<file path=ppt/tags/tag1382.xml><?xml version="1.0" encoding="utf-8"?>
<p:tagLst xmlns:a="http://schemas.openxmlformats.org/drawingml/2006/main" xmlns:r="http://schemas.openxmlformats.org/officeDocument/2006/relationships" xmlns:p="http://schemas.openxmlformats.org/presentationml/2006/main">
  <p:tag name="THINKCELLSHAPEDONOTDELETE" val="t60ZVr0pPQFaEs9P.XWHXzA"/>
</p:tagLst>
</file>

<file path=ppt/tags/tag1383.xml><?xml version="1.0" encoding="utf-8"?>
<p:tagLst xmlns:a="http://schemas.openxmlformats.org/drawingml/2006/main" xmlns:r="http://schemas.openxmlformats.org/officeDocument/2006/relationships" xmlns:p="http://schemas.openxmlformats.org/presentationml/2006/main">
  <p:tag name="THINKCELLSHAPEDONOTDELETE" val="tCW5iYWirRPuF.mnAY9o5uw"/>
</p:tagLst>
</file>

<file path=ppt/tags/tag1384.xml><?xml version="1.0" encoding="utf-8"?>
<p:tagLst xmlns:a="http://schemas.openxmlformats.org/drawingml/2006/main" xmlns:r="http://schemas.openxmlformats.org/officeDocument/2006/relationships" xmlns:p="http://schemas.openxmlformats.org/presentationml/2006/main">
  <p:tag name="THINKCELLSHAPEDONOTDELETE" val="t1qbG34L_RXemLUcvc6GShA"/>
</p:tagLst>
</file>

<file path=ppt/tags/tag1385.xml><?xml version="1.0" encoding="utf-8"?>
<p:tagLst xmlns:a="http://schemas.openxmlformats.org/drawingml/2006/main" xmlns:r="http://schemas.openxmlformats.org/officeDocument/2006/relationships" xmlns:p="http://schemas.openxmlformats.org/presentationml/2006/main">
  <p:tag name="THINKCELLSHAPEDONOTDELETE" val="tydyPM3wPSWa8x3CN8KeRzQ"/>
</p:tagLst>
</file>

<file path=ppt/tags/tag1386.xml><?xml version="1.0" encoding="utf-8"?>
<p:tagLst xmlns:a="http://schemas.openxmlformats.org/drawingml/2006/main" xmlns:r="http://schemas.openxmlformats.org/officeDocument/2006/relationships" xmlns:p="http://schemas.openxmlformats.org/presentationml/2006/main">
  <p:tag name="THINKCELLSHAPEDONOTDELETE" val="tbXeS_NG5RSyK6jUkZogp4w"/>
</p:tagLst>
</file>

<file path=ppt/tags/tag1387.xml><?xml version="1.0" encoding="utf-8"?>
<p:tagLst xmlns:a="http://schemas.openxmlformats.org/drawingml/2006/main" xmlns:r="http://schemas.openxmlformats.org/officeDocument/2006/relationships" xmlns:p="http://schemas.openxmlformats.org/presentationml/2006/main">
  <p:tag name="THINKCELLSHAPEDONOTDELETE" val="tsN0ZcE28QAC3U3efb6Acog"/>
</p:tagLst>
</file>

<file path=ppt/tags/tag1388.xml><?xml version="1.0" encoding="utf-8"?>
<p:tagLst xmlns:a="http://schemas.openxmlformats.org/drawingml/2006/main" xmlns:r="http://schemas.openxmlformats.org/officeDocument/2006/relationships" xmlns:p="http://schemas.openxmlformats.org/presentationml/2006/main">
  <p:tag name="THINKCELLSHAPEDONOTDELETE" val="tcvUg.OX0TBurhPO75XoBqA"/>
</p:tagLst>
</file>

<file path=ppt/tags/tag1389.xml><?xml version="1.0" encoding="utf-8"?>
<p:tagLst xmlns:a="http://schemas.openxmlformats.org/drawingml/2006/main" xmlns:r="http://schemas.openxmlformats.org/officeDocument/2006/relationships" xmlns:p="http://schemas.openxmlformats.org/presentationml/2006/main">
  <p:tag name="THINKCELLSHAPEDONOTDELETE" val="tSICdnlw6QpKcwLZ9H5Ejiw"/>
</p:tagLst>
</file>

<file path=ppt/tags/tag139.xml><?xml version="1.0" encoding="utf-8"?>
<p:tagLst xmlns:a="http://schemas.openxmlformats.org/drawingml/2006/main" xmlns:r="http://schemas.openxmlformats.org/officeDocument/2006/relationships" xmlns:p="http://schemas.openxmlformats.org/presentationml/2006/main">
  <p:tag name="NAME" val="Rectangle"/>
</p:tagLst>
</file>

<file path=ppt/tags/tag1390.xml><?xml version="1.0" encoding="utf-8"?>
<p:tagLst xmlns:a="http://schemas.openxmlformats.org/drawingml/2006/main" xmlns:r="http://schemas.openxmlformats.org/officeDocument/2006/relationships" xmlns:p="http://schemas.openxmlformats.org/presentationml/2006/main">
  <p:tag name="THINKCELLSHAPEDONOTDELETE" val="t09bFpjmhTZeRf49m5Ojb_Q"/>
</p:tagLst>
</file>

<file path=ppt/tags/tag1391.xml><?xml version="1.0" encoding="utf-8"?>
<p:tagLst xmlns:a="http://schemas.openxmlformats.org/drawingml/2006/main" xmlns:r="http://schemas.openxmlformats.org/officeDocument/2006/relationships" xmlns:p="http://schemas.openxmlformats.org/presentationml/2006/main">
  <p:tag name="THINKCELLSHAPEDONOTDELETE" val="tsol8D8OITT2u0y0K2Yxygw"/>
</p:tagLst>
</file>

<file path=ppt/tags/tag1392.xml><?xml version="1.0" encoding="utf-8"?>
<p:tagLst xmlns:a="http://schemas.openxmlformats.org/drawingml/2006/main" xmlns:r="http://schemas.openxmlformats.org/officeDocument/2006/relationships" xmlns:p="http://schemas.openxmlformats.org/presentationml/2006/main">
  <p:tag name="THINKCELLSHAPEDONOTDELETE" val="tej95qLm6RWWrSNhjTB4Vog"/>
</p:tagLst>
</file>

<file path=ppt/tags/tag1393.xml><?xml version="1.0" encoding="utf-8"?>
<p:tagLst xmlns:a="http://schemas.openxmlformats.org/drawingml/2006/main" xmlns:r="http://schemas.openxmlformats.org/officeDocument/2006/relationships" xmlns:p="http://schemas.openxmlformats.org/presentationml/2006/main">
  <p:tag name="THINKCELLSHAPEDONOTDELETE" val="tAFLTIVXLQM.aIjvKGMn1iA"/>
</p:tagLst>
</file>

<file path=ppt/tags/tag1394.xml><?xml version="1.0" encoding="utf-8"?>
<p:tagLst xmlns:a="http://schemas.openxmlformats.org/drawingml/2006/main" xmlns:r="http://schemas.openxmlformats.org/officeDocument/2006/relationships" xmlns:p="http://schemas.openxmlformats.org/presentationml/2006/main">
  <p:tag name="THINKCELLSHAPEDONOTDELETE" val="teUnhs2nTQoi4y5.YNWKMaw"/>
</p:tagLst>
</file>

<file path=ppt/tags/tag1395.xml><?xml version="1.0" encoding="utf-8"?>
<p:tagLst xmlns:a="http://schemas.openxmlformats.org/drawingml/2006/main" xmlns:r="http://schemas.openxmlformats.org/officeDocument/2006/relationships" xmlns:p="http://schemas.openxmlformats.org/presentationml/2006/main">
  <p:tag name="THINKCELLSHAPEDONOTDELETE" val="tHlqxgAZbRgC4ixZ2F2ZMgQ"/>
</p:tagLst>
</file>

<file path=ppt/tags/tag1396.xml><?xml version="1.0" encoding="utf-8"?>
<p:tagLst xmlns:a="http://schemas.openxmlformats.org/drawingml/2006/main" xmlns:r="http://schemas.openxmlformats.org/officeDocument/2006/relationships" xmlns:p="http://schemas.openxmlformats.org/presentationml/2006/main">
  <p:tag name="THINKCELLSHAPEDONOTDELETE" val="t5kmSVG9hQUWuwB7xPpKZCg"/>
</p:tagLst>
</file>

<file path=ppt/tags/tag1397.xml><?xml version="1.0" encoding="utf-8"?>
<p:tagLst xmlns:a="http://schemas.openxmlformats.org/drawingml/2006/main" xmlns:r="http://schemas.openxmlformats.org/officeDocument/2006/relationships" xmlns:p="http://schemas.openxmlformats.org/presentationml/2006/main">
  <p:tag name="THINKCELLSHAPEDONOTDELETE" val="tfuojt66mSwO1IQLzJvGzDA"/>
</p:tagLst>
</file>

<file path=ppt/tags/tag1398.xml><?xml version="1.0" encoding="utf-8"?>
<p:tagLst xmlns:a="http://schemas.openxmlformats.org/drawingml/2006/main" xmlns:r="http://schemas.openxmlformats.org/officeDocument/2006/relationships" xmlns:p="http://schemas.openxmlformats.org/presentationml/2006/main">
  <p:tag name="THINKCELLSHAPEDONOTDELETE" val="t.zvTLA_OQ0iPdEOS2jvDDA"/>
</p:tagLst>
</file>

<file path=ppt/tags/tag1399.xml><?xml version="1.0" encoding="utf-8"?>
<p:tagLst xmlns:a="http://schemas.openxmlformats.org/drawingml/2006/main" xmlns:r="http://schemas.openxmlformats.org/officeDocument/2006/relationships" xmlns:p="http://schemas.openxmlformats.org/presentationml/2006/main">
  <p:tag name="THINKCELLSHAPEDONOTDELETE" val="tUCGsY2yyT.mhWcJWTXK7Dg"/>
</p:tagLst>
</file>

<file path=ppt/tags/tag14.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40.xml><?xml version="1.0" encoding="utf-8"?>
<p:tagLst xmlns:a="http://schemas.openxmlformats.org/drawingml/2006/main" xmlns:r="http://schemas.openxmlformats.org/officeDocument/2006/relationships" xmlns:p="http://schemas.openxmlformats.org/presentationml/2006/main">
  <p:tag name="NAME" val="Rectangle"/>
</p:tagLst>
</file>

<file path=ppt/tags/tag1400.xml><?xml version="1.0" encoding="utf-8"?>
<p:tagLst xmlns:a="http://schemas.openxmlformats.org/drawingml/2006/main" xmlns:r="http://schemas.openxmlformats.org/officeDocument/2006/relationships" xmlns:p="http://schemas.openxmlformats.org/presentationml/2006/main">
  <p:tag name="THINKCELLSHAPEDONOTDELETE" val="tQ9CSs5vwS2GyRVFOxt2glA"/>
</p:tagLst>
</file>

<file path=ppt/tags/tag1401.xml><?xml version="1.0" encoding="utf-8"?>
<p:tagLst xmlns:a="http://schemas.openxmlformats.org/drawingml/2006/main" xmlns:r="http://schemas.openxmlformats.org/officeDocument/2006/relationships" xmlns:p="http://schemas.openxmlformats.org/presentationml/2006/main">
  <p:tag name="THINKCELLSHAPEDONOTDELETE" val="ti9RUEopfSeW9yZtteGK9rg"/>
</p:tagLst>
</file>

<file path=ppt/tags/tag1402.xml><?xml version="1.0" encoding="utf-8"?>
<p:tagLst xmlns:a="http://schemas.openxmlformats.org/drawingml/2006/main" xmlns:r="http://schemas.openxmlformats.org/officeDocument/2006/relationships" xmlns:p="http://schemas.openxmlformats.org/presentationml/2006/main">
  <p:tag name="THINKCELLSHAPEDONOTDELETE" val="tMS5kxSLCRRSCYqAEYqpfbg"/>
</p:tagLst>
</file>

<file path=ppt/tags/tag1403.xml><?xml version="1.0" encoding="utf-8"?>
<p:tagLst xmlns:a="http://schemas.openxmlformats.org/drawingml/2006/main" xmlns:r="http://schemas.openxmlformats.org/officeDocument/2006/relationships" xmlns:p="http://schemas.openxmlformats.org/presentationml/2006/main">
  <p:tag name="THINKCELLSHAPEDONOTDELETE" val="tvzBzQzWgTcaE.30h1g8YRg"/>
</p:tagLst>
</file>

<file path=ppt/tags/tag1404.xml><?xml version="1.0" encoding="utf-8"?>
<p:tagLst xmlns:a="http://schemas.openxmlformats.org/drawingml/2006/main" xmlns:r="http://schemas.openxmlformats.org/officeDocument/2006/relationships" xmlns:p="http://schemas.openxmlformats.org/presentationml/2006/main">
  <p:tag name="THINKCELLSHAPEDONOTDELETE" val="taAxB2XYJRq2FTeniuCH_6w"/>
</p:tagLst>
</file>

<file path=ppt/tags/tag1405.xml><?xml version="1.0" encoding="utf-8"?>
<p:tagLst xmlns:a="http://schemas.openxmlformats.org/drawingml/2006/main" xmlns:r="http://schemas.openxmlformats.org/officeDocument/2006/relationships" xmlns:p="http://schemas.openxmlformats.org/presentationml/2006/main">
  <p:tag name="THINKCELLSHAPEDONOTDELETE" val="t_tXZj8HJQU2SQhLXXpIqQg"/>
</p:tagLst>
</file>

<file path=ppt/tags/tag1406.xml><?xml version="1.0" encoding="utf-8"?>
<p:tagLst xmlns:a="http://schemas.openxmlformats.org/drawingml/2006/main" xmlns:r="http://schemas.openxmlformats.org/officeDocument/2006/relationships" xmlns:p="http://schemas.openxmlformats.org/presentationml/2006/main">
  <p:tag name="THINKCELLSHAPEDONOTDELETE" val="tECXXIZuBS8KRfn7IaH_aOw"/>
</p:tagLst>
</file>

<file path=ppt/tags/tag1407.xml><?xml version="1.0" encoding="utf-8"?>
<p:tagLst xmlns:a="http://schemas.openxmlformats.org/drawingml/2006/main" xmlns:r="http://schemas.openxmlformats.org/officeDocument/2006/relationships" xmlns:p="http://schemas.openxmlformats.org/presentationml/2006/main">
  <p:tag name="THINKCELLSHAPEDONOTDELETE" val="tIkgfKlFxQtWzrEzpeLTM_A"/>
</p:tagLst>
</file>

<file path=ppt/tags/tag1408.xml><?xml version="1.0" encoding="utf-8"?>
<p:tagLst xmlns:a="http://schemas.openxmlformats.org/drawingml/2006/main" xmlns:r="http://schemas.openxmlformats.org/officeDocument/2006/relationships" xmlns:p="http://schemas.openxmlformats.org/presentationml/2006/main">
  <p:tag name="THINKCELLSHAPEDONOTDELETE" val="thDIHegaESlCef0hYrZLuzw"/>
</p:tagLst>
</file>

<file path=ppt/tags/tag1409.xml><?xml version="1.0" encoding="utf-8"?>
<p:tagLst xmlns:a="http://schemas.openxmlformats.org/drawingml/2006/main" xmlns:r="http://schemas.openxmlformats.org/officeDocument/2006/relationships" xmlns:p="http://schemas.openxmlformats.org/presentationml/2006/main">
  <p:tag name="THINKCELLSHAPEDONOTDELETE" val="tU4_mO43rRZOEtf2Vb63gZw"/>
</p:tagLst>
</file>

<file path=ppt/tags/tag141.xml><?xml version="1.0" encoding="utf-8"?>
<p:tagLst xmlns:a="http://schemas.openxmlformats.org/drawingml/2006/main" xmlns:r="http://schemas.openxmlformats.org/officeDocument/2006/relationships" xmlns:p="http://schemas.openxmlformats.org/presentationml/2006/main">
  <p:tag name="NAME" val="Marvintick"/>
</p:tagLst>
</file>

<file path=ppt/tags/tag1410.xml><?xml version="1.0" encoding="utf-8"?>
<p:tagLst xmlns:a="http://schemas.openxmlformats.org/drawingml/2006/main" xmlns:r="http://schemas.openxmlformats.org/officeDocument/2006/relationships" xmlns:p="http://schemas.openxmlformats.org/presentationml/2006/main">
  <p:tag name="THINKCELLSHAPEDONOTDELETE" val="tRb8TkqpYQo6WhaDZtofT7g"/>
</p:tagLst>
</file>

<file path=ppt/tags/tag1411.xml><?xml version="1.0" encoding="utf-8"?>
<p:tagLst xmlns:a="http://schemas.openxmlformats.org/drawingml/2006/main" xmlns:r="http://schemas.openxmlformats.org/officeDocument/2006/relationships" xmlns:p="http://schemas.openxmlformats.org/presentationml/2006/main">
  <p:tag name="THINKCELLSHAPEDONOTDELETE" val="tYaVJm3o3QFWDAkiVTehR3g"/>
</p:tagLst>
</file>

<file path=ppt/tags/tag1412.xml><?xml version="1.0" encoding="utf-8"?>
<p:tagLst xmlns:a="http://schemas.openxmlformats.org/drawingml/2006/main" xmlns:r="http://schemas.openxmlformats.org/officeDocument/2006/relationships" xmlns:p="http://schemas.openxmlformats.org/presentationml/2006/main">
  <p:tag name="THINKCELLSHAPEDONOTDELETE" val="toj_U8rLyTSyD84zxTN2Few"/>
</p:tagLst>
</file>

<file path=ppt/tags/tag1413.xml><?xml version="1.0" encoding="utf-8"?>
<p:tagLst xmlns:a="http://schemas.openxmlformats.org/drawingml/2006/main" xmlns:r="http://schemas.openxmlformats.org/officeDocument/2006/relationships" xmlns:p="http://schemas.openxmlformats.org/presentationml/2006/main">
  <p:tag name="THINKCELLSHAPEDONOTDELETE" val="tUbjYe12kQiOHbbHhl3eiKg"/>
</p:tagLst>
</file>

<file path=ppt/tags/tag1414.xml><?xml version="1.0" encoding="utf-8"?>
<p:tagLst xmlns:a="http://schemas.openxmlformats.org/drawingml/2006/main" xmlns:r="http://schemas.openxmlformats.org/officeDocument/2006/relationships" xmlns:p="http://schemas.openxmlformats.org/presentationml/2006/main">
  <p:tag name="THINKCELLSHAPEDONOTDELETE" val="tvtzjulA_TleA7TAF7IZYqw"/>
</p:tagLst>
</file>

<file path=ppt/tags/tag1415.xml><?xml version="1.0" encoding="utf-8"?>
<p:tagLst xmlns:a="http://schemas.openxmlformats.org/drawingml/2006/main" xmlns:r="http://schemas.openxmlformats.org/officeDocument/2006/relationships" xmlns:p="http://schemas.openxmlformats.org/presentationml/2006/main">
  <p:tag name="THINKCELLSHAPEDONOTDELETE" val="t8rGLQo14TaCTd8xsnsz65w"/>
</p:tagLst>
</file>

<file path=ppt/tags/tag1416.xml><?xml version="1.0" encoding="utf-8"?>
<p:tagLst xmlns:a="http://schemas.openxmlformats.org/drawingml/2006/main" xmlns:r="http://schemas.openxmlformats.org/officeDocument/2006/relationships" xmlns:p="http://schemas.openxmlformats.org/presentationml/2006/main">
  <p:tag name="THINKCELLSHAPEDONOTDELETE" val="tFdVuiBGCT8asn.4b42aGgw"/>
</p:tagLst>
</file>

<file path=ppt/tags/tag1417.xml><?xml version="1.0" encoding="utf-8"?>
<p:tagLst xmlns:a="http://schemas.openxmlformats.org/drawingml/2006/main" xmlns:r="http://schemas.openxmlformats.org/officeDocument/2006/relationships" xmlns:p="http://schemas.openxmlformats.org/presentationml/2006/main">
  <p:tag name="THINKCELLSHAPEDONOTDELETE" val="tqdAzyx9UR7mih7Ea4nNSxw"/>
</p:tagLst>
</file>

<file path=ppt/tags/tag1418.xml><?xml version="1.0" encoding="utf-8"?>
<p:tagLst xmlns:a="http://schemas.openxmlformats.org/drawingml/2006/main" xmlns:r="http://schemas.openxmlformats.org/officeDocument/2006/relationships" xmlns:p="http://schemas.openxmlformats.org/presentationml/2006/main">
  <p:tag name="THINKCELLSHAPEDONOTDELETE" val="tIZ3fej_MQbSAzfe2fUfoUA"/>
</p:tagLst>
</file>

<file path=ppt/tags/tag1419.xml><?xml version="1.0" encoding="utf-8"?>
<p:tagLst xmlns:a="http://schemas.openxmlformats.org/drawingml/2006/main" xmlns:r="http://schemas.openxmlformats.org/officeDocument/2006/relationships" xmlns:p="http://schemas.openxmlformats.org/presentationml/2006/main">
  <p:tag name="THINKCELLSHAPEDONOTDELETE" val="tylToD3VDQ0mhCT45QChcqQ"/>
</p:tagLst>
</file>

<file path=ppt/tags/tag142.xml><?xml version="1.0" encoding="utf-8"?>
<p:tagLst xmlns:a="http://schemas.openxmlformats.org/drawingml/2006/main" xmlns:r="http://schemas.openxmlformats.org/officeDocument/2006/relationships" xmlns:p="http://schemas.openxmlformats.org/presentationml/2006/main">
  <p:tag name="NAME" val="Marvintick"/>
</p:tagLst>
</file>

<file path=ppt/tags/tag1420.xml><?xml version="1.0" encoding="utf-8"?>
<p:tagLst xmlns:a="http://schemas.openxmlformats.org/drawingml/2006/main" xmlns:r="http://schemas.openxmlformats.org/officeDocument/2006/relationships" xmlns:p="http://schemas.openxmlformats.org/presentationml/2006/main">
  <p:tag name="THINKCELLSHAPEDONOTDELETE" val="taixECGvRRwOtNwPLxbiELQ"/>
</p:tagLst>
</file>

<file path=ppt/tags/tag1421.xml><?xml version="1.0" encoding="utf-8"?>
<p:tagLst xmlns:a="http://schemas.openxmlformats.org/drawingml/2006/main" xmlns:r="http://schemas.openxmlformats.org/officeDocument/2006/relationships" xmlns:p="http://schemas.openxmlformats.org/presentationml/2006/main">
  <p:tag name="THINKCELLSHAPEDONOTDELETE" val="twThBnQCgT5aljyMWEYxDWA"/>
</p:tagLst>
</file>

<file path=ppt/tags/tag1422.xml><?xml version="1.0" encoding="utf-8"?>
<p:tagLst xmlns:a="http://schemas.openxmlformats.org/drawingml/2006/main" xmlns:r="http://schemas.openxmlformats.org/officeDocument/2006/relationships" xmlns:p="http://schemas.openxmlformats.org/presentationml/2006/main">
  <p:tag name="THINKCELLSHAPEDONOTDELETE" val="tfW6FOSfMT8WkBhQyY8JbKA"/>
</p:tagLst>
</file>

<file path=ppt/tags/tag1423.xml><?xml version="1.0" encoding="utf-8"?>
<p:tagLst xmlns:a="http://schemas.openxmlformats.org/drawingml/2006/main" xmlns:r="http://schemas.openxmlformats.org/officeDocument/2006/relationships" xmlns:p="http://schemas.openxmlformats.org/presentationml/2006/main">
  <p:tag name="THINKCELLSHAPEDONOTDELETE" val="tAXSEvVfqSJ.i3_Jy0LA0sQ"/>
</p:tagLst>
</file>

<file path=ppt/tags/tag1424.xml><?xml version="1.0" encoding="utf-8"?>
<p:tagLst xmlns:a="http://schemas.openxmlformats.org/drawingml/2006/main" xmlns:r="http://schemas.openxmlformats.org/officeDocument/2006/relationships" xmlns:p="http://schemas.openxmlformats.org/presentationml/2006/main">
  <p:tag name="THINKCELLSHAPEDONOTDELETE" val="tn15aspm5S_CtlO2RgVkiMQ"/>
</p:tagLst>
</file>

<file path=ppt/tags/tag1425.xml><?xml version="1.0" encoding="utf-8"?>
<p:tagLst xmlns:a="http://schemas.openxmlformats.org/drawingml/2006/main" xmlns:r="http://schemas.openxmlformats.org/officeDocument/2006/relationships" xmlns:p="http://schemas.openxmlformats.org/presentationml/2006/main">
  <p:tag name="THINKCELLSHAPEDONOTDELETE" val="tXhSZUpk8TrmmD6i_G6eQrQ"/>
</p:tagLst>
</file>

<file path=ppt/tags/tag1426.xml><?xml version="1.0" encoding="utf-8"?>
<p:tagLst xmlns:a="http://schemas.openxmlformats.org/drawingml/2006/main" xmlns:r="http://schemas.openxmlformats.org/officeDocument/2006/relationships" xmlns:p="http://schemas.openxmlformats.org/presentationml/2006/main">
  <p:tag name="THINKCELLSHAPEDONOTDELETE" val="tgs8lPQv7SpWCeLjQCPo2Wg"/>
</p:tagLst>
</file>

<file path=ppt/tags/tag1427.xml><?xml version="1.0" encoding="utf-8"?>
<p:tagLst xmlns:a="http://schemas.openxmlformats.org/drawingml/2006/main" xmlns:r="http://schemas.openxmlformats.org/officeDocument/2006/relationships" xmlns:p="http://schemas.openxmlformats.org/presentationml/2006/main">
  <p:tag name="THINKCELLSHAPEDONOTDELETE" val="tYd0kvkqRTHSdo0NW0lUB7Q"/>
</p:tagLst>
</file>

<file path=ppt/tags/tag1428.xml><?xml version="1.0" encoding="utf-8"?>
<p:tagLst xmlns:a="http://schemas.openxmlformats.org/drawingml/2006/main" xmlns:r="http://schemas.openxmlformats.org/officeDocument/2006/relationships" xmlns:p="http://schemas.openxmlformats.org/presentationml/2006/main">
  <p:tag name="THINKCELLSHAPEDONOTDELETE" val="tXxXiZ.QWSlSRrM2kjgxw2g"/>
</p:tagLst>
</file>

<file path=ppt/tags/tag1429.xml><?xml version="1.0" encoding="utf-8"?>
<p:tagLst xmlns:a="http://schemas.openxmlformats.org/drawingml/2006/main" xmlns:r="http://schemas.openxmlformats.org/officeDocument/2006/relationships" xmlns:p="http://schemas.openxmlformats.org/presentationml/2006/main">
  <p:tag name="THINKCELLSHAPEDONOTDELETE" val="txJjQfMpSS12snm1GgwtjZQ"/>
</p:tagLst>
</file>

<file path=ppt/tags/tag143.xml><?xml version="1.0" encoding="utf-8"?>
<p:tagLst xmlns:a="http://schemas.openxmlformats.org/drawingml/2006/main" xmlns:r="http://schemas.openxmlformats.org/officeDocument/2006/relationships" xmlns:p="http://schemas.openxmlformats.org/presentationml/2006/main">
  <p:tag name="NAME" val="Marvintick"/>
</p:tagLst>
</file>

<file path=ppt/tags/tag1430.xml><?xml version="1.0" encoding="utf-8"?>
<p:tagLst xmlns:a="http://schemas.openxmlformats.org/drawingml/2006/main" xmlns:r="http://schemas.openxmlformats.org/officeDocument/2006/relationships" xmlns:p="http://schemas.openxmlformats.org/presentationml/2006/main">
  <p:tag name="THINKCELLSHAPEDONOTDELETE" val="twa6IMj2vT5mazNXm2s6U0w"/>
</p:tagLst>
</file>

<file path=ppt/tags/tag1431.xml><?xml version="1.0" encoding="utf-8"?>
<p:tagLst xmlns:a="http://schemas.openxmlformats.org/drawingml/2006/main" xmlns:r="http://schemas.openxmlformats.org/officeDocument/2006/relationships" xmlns:p="http://schemas.openxmlformats.org/presentationml/2006/main">
  <p:tag name="THINKCELLSHAPEDONOTDELETE" val="tovpUH286QdaGxy2vXgFtHw"/>
</p:tagLst>
</file>

<file path=ppt/tags/tag1432.xml><?xml version="1.0" encoding="utf-8"?>
<p:tagLst xmlns:a="http://schemas.openxmlformats.org/drawingml/2006/main" xmlns:r="http://schemas.openxmlformats.org/officeDocument/2006/relationships" xmlns:p="http://schemas.openxmlformats.org/presentationml/2006/main">
  <p:tag name="THINKCELLSHAPEDONOTDELETE" val="tO.EXpgNrToqj.615tw3Ozg"/>
</p:tagLst>
</file>

<file path=ppt/tags/tag1433.xml><?xml version="1.0" encoding="utf-8"?>
<p:tagLst xmlns:a="http://schemas.openxmlformats.org/drawingml/2006/main" xmlns:r="http://schemas.openxmlformats.org/officeDocument/2006/relationships" xmlns:p="http://schemas.openxmlformats.org/presentationml/2006/main">
  <p:tag name="THINKCELLSHAPEDONOTDELETE" val="tfoE_48RTT_eIv7GqDLp_Cg"/>
</p:tagLst>
</file>

<file path=ppt/tags/tag1434.xml><?xml version="1.0" encoding="utf-8"?>
<p:tagLst xmlns:a="http://schemas.openxmlformats.org/drawingml/2006/main" xmlns:r="http://schemas.openxmlformats.org/officeDocument/2006/relationships" xmlns:p="http://schemas.openxmlformats.org/presentationml/2006/main">
  <p:tag name="THINKCELLSHAPEDONOTDELETE" val="tC9VlzBNNRsiknFZ0N_q5ZA"/>
</p:tagLst>
</file>

<file path=ppt/tags/tag1435.xml><?xml version="1.0" encoding="utf-8"?>
<p:tagLst xmlns:a="http://schemas.openxmlformats.org/drawingml/2006/main" xmlns:r="http://schemas.openxmlformats.org/officeDocument/2006/relationships" xmlns:p="http://schemas.openxmlformats.org/presentationml/2006/main">
  <p:tag name="THINKCELLSHAPEDONOTDELETE" val="tSUi7smpFS.m6f6T8kz8thg"/>
</p:tagLst>
</file>

<file path=ppt/tags/tag1436.xml><?xml version="1.0" encoding="utf-8"?>
<p:tagLst xmlns:a="http://schemas.openxmlformats.org/drawingml/2006/main" xmlns:r="http://schemas.openxmlformats.org/officeDocument/2006/relationships" xmlns:p="http://schemas.openxmlformats.org/presentationml/2006/main">
  <p:tag name="THINKCELLSHAPEDONOTDELETE" val="tGimY_2GURy6jVjfO.BcFLQ"/>
</p:tagLst>
</file>

<file path=ppt/tags/tag1437.xml><?xml version="1.0" encoding="utf-8"?>
<p:tagLst xmlns:a="http://schemas.openxmlformats.org/drawingml/2006/main" xmlns:r="http://schemas.openxmlformats.org/officeDocument/2006/relationships" xmlns:p="http://schemas.openxmlformats.org/presentationml/2006/main">
  <p:tag name="THINKCELLSHAPEDONOTDELETE" val="tIMZEmItOTGmcTMVUR36TwQ"/>
</p:tagLst>
</file>

<file path=ppt/tags/tag1438.xml><?xml version="1.0" encoding="utf-8"?>
<p:tagLst xmlns:a="http://schemas.openxmlformats.org/drawingml/2006/main" xmlns:r="http://schemas.openxmlformats.org/officeDocument/2006/relationships" xmlns:p="http://schemas.openxmlformats.org/presentationml/2006/main">
  <p:tag name="THINKCELLSHAPEDONOTDELETE" val="tp8rqEYWwShWFQHYnqBsQng"/>
</p:tagLst>
</file>

<file path=ppt/tags/tag1439.xml><?xml version="1.0" encoding="utf-8"?>
<p:tagLst xmlns:a="http://schemas.openxmlformats.org/drawingml/2006/main" xmlns:r="http://schemas.openxmlformats.org/officeDocument/2006/relationships" xmlns:p="http://schemas.openxmlformats.org/presentationml/2006/main">
  <p:tag name="THINKCELLSHAPEDONOTDELETE" val="t58xfK98cRraDLFn9nIaxbA"/>
</p:tagLst>
</file>

<file path=ppt/tags/tag144.xml><?xml version="1.0" encoding="utf-8"?>
<p:tagLst xmlns:a="http://schemas.openxmlformats.org/drawingml/2006/main" xmlns:r="http://schemas.openxmlformats.org/officeDocument/2006/relationships" xmlns:p="http://schemas.openxmlformats.org/presentationml/2006/main">
  <p:tag name="NAME" val="Marvintick"/>
</p:tagLst>
</file>

<file path=ppt/tags/tag1440.xml><?xml version="1.0" encoding="utf-8"?>
<p:tagLst xmlns:a="http://schemas.openxmlformats.org/drawingml/2006/main" xmlns:r="http://schemas.openxmlformats.org/officeDocument/2006/relationships" xmlns:p="http://schemas.openxmlformats.org/presentationml/2006/main">
  <p:tag name="THINKCELLSHAPEDONOTDELETE" val="trPa5_O1zR2Wa_zM2BZDYUw"/>
</p:tagLst>
</file>

<file path=ppt/tags/tag1441.xml><?xml version="1.0" encoding="utf-8"?>
<p:tagLst xmlns:a="http://schemas.openxmlformats.org/drawingml/2006/main" xmlns:r="http://schemas.openxmlformats.org/officeDocument/2006/relationships" xmlns:p="http://schemas.openxmlformats.org/presentationml/2006/main">
  <p:tag name="THINKCELLSHAPEDONOTDELETE" val="tuOlSy4ovS72beIQ1nd9riQ"/>
</p:tagLst>
</file>

<file path=ppt/tags/tag1442.xml><?xml version="1.0" encoding="utf-8"?>
<p:tagLst xmlns:a="http://schemas.openxmlformats.org/drawingml/2006/main" xmlns:r="http://schemas.openxmlformats.org/officeDocument/2006/relationships" xmlns:p="http://schemas.openxmlformats.org/presentationml/2006/main">
  <p:tag name="THINKCELLSHAPEDONOTDELETE" val="tChea0veCRyiDVFfcWPn0wQ"/>
</p:tagLst>
</file>

<file path=ppt/tags/tag1443.xml><?xml version="1.0" encoding="utf-8"?>
<p:tagLst xmlns:a="http://schemas.openxmlformats.org/drawingml/2006/main" xmlns:r="http://schemas.openxmlformats.org/officeDocument/2006/relationships" xmlns:p="http://schemas.openxmlformats.org/presentationml/2006/main">
  <p:tag name="THINKCELLSHAPEDONOTDELETE" val="tc_mzUVrMRyedYVso8FlaFQ"/>
</p:tagLst>
</file>

<file path=ppt/tags/tag1444.xml><?xml version="1.0" encoding="utf-8"?>
<p:tagLst xmlns:a="http://schemas.openxmlformats.org/drawingml/2006/main" xmlns:r="http://schemas.openxmlformats.org/officeDocument/2006/relationships" xmlns:p="http://schemas.openxmlformats.org/presentationml/2006/main">
  <p:tag name="THINKCELLSHAPEDONOTDELETE" val="tIZihsUW8T2qH_ZnQrtEXWg"/>
</p:tagLst>
</file>

<file path=ppt/tags/tag1445.xml><?xml version="1.0" encoding="utf-8"?>
<p:tagLst xmlns:a="http://schemas.openxmlformats.org/drawingml/2006/main" xmlns:r="http://schemas.openxmlformats.org/officeDocument/2006/relationships" xmlns:p="http://schemas.openxmlformats.org/presentationml/2006/main">
  <p:tag name="THINKCELLSHAPEDONOTDELETE" val="tuuA5pOvqROumihw6jt_6zw"/>
</p:tagLst>
</file>

<file path=ppt/tags/tag1446.xml><?xml version="1.0" encoding="utf-8"?>
<p:tagLst xmlns:a="http://schemas.openxmlformats.org/drawingml/2006/main" xmlns:r="http://schemas.openxmlformats.org/officeDocument/2006/relationships" xmlns:p="http://schemas.openxmlformats.org/presentationml/2006/main">
  <p:tag name="THINKCELLSHAPEDONOTDELETE" val="tr5fSY2r_S3urdVAGb8YJrQ"/>
</p:tagLst>
</file>

<file path=ppt/tags/tag1447.xml><?xml version="1.0" encoding="utf-8"?>
<p:tagLst xmlns:a="http://schemas.openxmlformats.org/drawingml/2006/main" xmlns:r="http://schemas.openxmlformats.org/officeDocument/2006/relationships" xmlns:p="http://schemas.openxmlformats.org/presentationml/2006/main">
  <p:tag name="THINKCELLSHAPEDONOTDELETE" val="tuPu1YuUhTnCL1HN9tqEkXg"/>
</p:tagLst>
</file>

<file path=ppt/tags/tag1448.xml><?xml version="1.0" encoding="utf-8"?>
<p:tagLst xmlns:a="http://schemas.openxmlformats.org/drawingml/2006/main" xmlns:r="http://schemas.openxmlformats.org/officeDocument/2006/relationships" xmlns:p="http://schemas.openxmlformats.org/presentationml/2006/main">
  <p:tag name="THINKCELLSHAPEDONOTDELETE" val="t6j91pHYtRn6XXzOXrdR3CQ"/>
</p:tagLst>
</file>

<file path=ppt/tags/tag1449.xml><?xml version="1.0" encoding="utf-8"?>
<p:tagLst xmlns:a="http://schemas.openxmlformats.org/drawingml/2006/main" xmlns:r="http://schemas.openxmlformats.org/officeDocument/2006/relationships" xmlns:p="http://schemas.openxmlformats.org/presentationml/2006/main">
  <p:tag name="THINKCELLSHAPEDONOTDELETE" val="tatKQ.hmJQs6kVNtR.wam0Q"/>
</p:tagLst>
</file>

<file path=ppt/tags/tag145.xml><?xml version="1.0" encoding="utf-8"?>
<p:tagLst xmlns:a="http://schemas.openxmlformats.org/drawingml/2006/main" xmlns:r="http://schemas.openxmlformats.org/officeDocument/2006/relationships" xmlns:p="http://schemas.openxmlformats.org/presentationml/2006/main">
  <p:tag name="NAME" val="Marvintick"/>
</p:tagLst>
</file>

<file path=ppt/tags/tag1450.xml><?xml version="1.0" encoding="utf-8"?>
<p:tagLst xmlns:a="http://schemas.openxmlformats.org/drawingml/2006/main" xmlns:r="http://schemas.openxmlformats.org/officeDocument/2006/relationships" xmlns:p="http://schemas.openxmlformats.org/presentationml/2006/main">
  <p:tag name="THINKCELLSHAPEDONOTDELETE" val="tn6AraFN1R.m0qujO0hERBQ"/>
</p:tagLst>
</file>

<file path=ppt/tags/tag1451.xml><?xml version="1.0" encoding="utf-8"?>
<p:tagLst xmlns:a="http://schemas.openxmlformats.org/drawingml/2006/main" xmlns:r="http://schemas.openxmlformats.org/officeDocument/2006/relationships" xmlns:p="http://schemas.openxmlformats.org/presentationml/2006/main">
  <p:tag name="THINKCELLSHAPEDONOTDELETE" val="tzgapLjluQaq3nAcekvjOlA"/>
</p:tagLst>
</file>

<file path=ppt/tags/tag1452.xml><?xml version="1.0" encoding="utf-8"?>
<p:tagLst xmlns:a="http://schemas.openxmlformats.org/drawingml/2006/main" xmlns:r="http://schemas.openxmlformats.org/officeDocument/2006/relationships" xmlns:p="http://schemas.openxmlformats.org/presentationml/2006/main">
  <p:tag name="THINKCELLSHAPEDONOTDELETE" val="tXKUvn55jSI2.Ity987s4_A"/>
</p:tagLst>
</file>

<file path=ppt/tags/tag1453.xml><?xml version="1.0" encoding="utf-8"?>
<p:tagLst xmlns:a="http://schemas.openxmlformats.org/drawingml/2006/main" xmlns:r="http://schemas.openxmlformats.org/officeDocument/2006/relationships" xmlns:p="http://schemas.openxmlformats.org/presentationml/2006/main">
  <p:tag name="THINKCELLSHAPEDONOTDELETE" val="tHMc3vHnFQGmgPIuZzzJIVg"/>
</p:tagLst>
</file>

<file path=ppt/tags/tag1454.xml><?xml version="1.0" encoding="utf-8"?>
<p:tagLst xmlns:a="http://schemas.openxmlformats.org/drawingml/2006/main" xmlns:r="http://schemas.openxmlformats.org/officeDocument/2006/relationships" xmlns:p="http://schemas.openxmlformats.org/presentationml/2006/main">
  <p:tag name="THINKCELLSHAPEDONOTDELETE" val="tQIph3Dr2Q1W0tSAzcJUsQw"/>
</p:tagLst>
</file>

<file path=ppt/tags/tag1455.xml><?xml version="1.0" encoding="utf-8"?>
<p:tagLst xmlns:a="http://schemas.openxmlformats.org/drawingml/2006/main" xmlns:r="http://schemas.openxmlformats.org/officeDocument/2006/relationships" xmlns:p="http://schemas.openxmlformats.org/presentationml/2006/main">
  <p:tag name="THINKCELLSHAPEDONOTDELETE" val="tRDFRao4hSYmGt5Uz6wH.jQ"/>
</p:tagLst>
</file>

<file path=ppt/tags/tag1456.xml><?xml version="1.0" encoding="utf-8"?>
<p:tagLst xmlns:a="http://schemas.openxmlformats.org/drawingml/2006/main" xmlns:r="http://schemas.openxmlformats.org/officeDocument/2006/relationships" xmlns:p="http://schemas.openxmlformats.org/presentationml/2006/main">
  <p:tag name="THINKCELLSHAPEDONOTDELETE" val="t2QLZ.74DQKubU_OGpHPLLA"/>
</p:tagLst>
</file>

<file path=ppt/tags/tag1457.xml><?xml version="1.0" encoding="utf-8"?>
<p:tagLst xmlns:a="http://schemas.openxmlformats.org/drawingml/2006/main" xmlns:r="http://schemas.openxmlformats.org/officeDocument/2006/relationships" xmlns:p="http://schemas.openxmlformats.org/presentationml/2006/main">
  <p:tag name="THINKCELLSHAPEDONOTDELETE" val="tBNJyZ6irSqqdqLoo22wl2w"/>
</p:tagLst>
</file>

<file path=ppt/tags/tag1458.xml><?xml version="1.0" encoding="utf-8"?>
<p:tagLst xmlns:a="http://schemas.openxmlformats.org/drawingml/2006/main" xmlns:r="http://schemas.openxmlformats.org/officeDocument/2006/relationships" xmlns:p="http://schemas.openxmlformats.org/presentationml/2006/main">
  <p:tag name="THINKCELLSHAPEDONOTDELETE" val="tmhG6V6WrREGCaRB.WncmpA"/>
</p:tagLst>
</file>

<file path=ppt/tags/tag1459.xml><?xml version="1.0" encoding="utf-8"?>
<p:tagLst xmlns:a="http://schemas.openxmlformats.org/drawingml/2006/main" xmlns:r="http://schemas.openxmlformats.org/officeDocument/2006/relationships" xmlns:p="http://schemas.openxmlformats.org/presentationml/2006/main">
  <p:tag name="THINKCELLSHAPEDONOTDELETE" val="tToeYtQntT2CJLKcsNKkCQQ"/>
</p:tagLst>
</file>

<file path=ppt/tags/tag146.xml><?xml version="1.0" encoding="utf-8"?>
<p:tagLst xmlns:a="http://schemas.openxmlformats.org/drawingml/2006/main" xmlns:r="http://schemas.openxmlformats.org/officeDocument/2006/relationships" xmlns:p="http://schemas.openxmlformats.org/presentationml/2006/main">
  <p:tag name="NAME" val="Marvintick"/>
</p:tagLst>
</file>

<file path=ppt/tags/tag1460.xml><?xml version="1.0" encoding="utf-8"?>
<p:tagLst xmlns:a="http://schemas.openxmlformats.org/drawingml/2006/main" xmlns:r="http://schemas.openxmlformats.org/officeDocument/2006/relationships" xmlns:p="http://schemas.openxmlformats.org/presentationml/2006/main">
  <p:tag name="THINKCELLSHAPEDONOTDELETE" val="tq2H4MujwTBu9CDIRTFJGgA"/>
</p:tagLst>
</file>

<file path=ppt/tags/tag1461.xml><?xml version="1.0" encoding="utf-8"?>
<p:tagLst xmlns:a="http://schemas.openxmlformats.org/drawingml/2006/main" xmlns:r="http://schemas.openxmlformats.org/officeDocument/2006/relationships" xmlns:p="http://schemas.openxmlformats.org/presentationml/2006/main">
  <p:tag name="THINKCELLSHAPEDONOTDELETE" val="tLHELi7mNQle.aFUgQ8vnEw"/>
</p:tagLst>
</file>

<file path=ppt/tags/tag1462.xml><?xml version="1.0" encoding="utf-8"?>
<p:tagLst xmlns:a="http://schemas.openxmlformats.org/drawingml/2006/main" xmlns:r="http://schemas.openxmlformats.org/officeDocument/2006/relationships" xmlns:p="http://schemas.openxmlformats.org/presentationml/2006/main">
  <p:tag name="THINKCELLSHAPEDONOTDELETE" val="to5yVMCDzQy6g49K3TrOv4A"/>
</p:tagLst>
</file>

<file path=ppt/tags/tag1463.xml><?xml version="1.0" encoding="utf-8"?>
<p:tagLst xmlns:a="http://schemas.openxmlformats.org/drawingml/2006/main" xmlns:r="http://schemas.openxmlformats.org/officeDocument/2006/relationships" xmlns:p="http://schemas.openxmlformats.org/presentationml/2006/main">
  <p:tag name="THINKCELLSHAPEDONOTDELETE" val="tdCvyLYz.Qi6pxBMhBNjODQ"/>
</p:tagLst>
</file>

<file path=ppt/tags/tag1464.xml><?xml version="1.0" encoding="utf-8"?>
<p:tagLst xmlns:a="http://schemas.openxmlformats.org/drawingml/2006/main" xmlns:r="http://schemas.openxmlformats.org/officeDocument/2006/relationships" xmlns:p="http://schemas.openxmlformats.org/presentationml/2006/main">
  <p:tag name="THINKCELLSHAPEDONOTDELETE" val="tljB7oBFoQaaenGesXBcsOw"/>
</p:tagLst>
</file>

<file path=ppt/tags/tag1465.xml><?xml version="1.0" encoding="utf-8"?>
<p:tagLst xmlns:a="http://schemas.openxmlformats.org/drawingml/2006/main" xmlns:r="http://schemas.openxmlformats.org/officeDocument/2006/relationships" xmlns:p="http://schemas.openxmlformats.org/presentationml/2006/main">
  <p:tag name="THINKCELLSHAPEDONOTDELETE" val="tUQ95wlX8ThquvY54Pdsm6Q"/>
</p:tagLst>
</file>

<file path=ppt/tags/tag1466.xml><?xml version="1.0" encoding="utf-8"?>
<p:tagLst xmlns:a="http://schemas.openxmlformats.org/drawingml/2006/main" xmlns:r="http://schemas.openxmlformats.org/officeDocument/2006/relationships" xmlns:p="http://schemas.openxmlformats.org/presentationml/2006/main">
  <p:tag name="THINKCELLSHAPEDONOTDELETE" val="tSsUGRbvuTI632q529sbeow"/>
</p:tagLst>
</file>

<file path=ppt/tags/tag1467.xml><?xml version="1.0" encoding="utf-8"?>
<p:tagLst xmlns:a="http://schemas.openxmlformats.org/drawingml/2006/main" xmlns:r="http://schemas.openxmlformats.org/officeDocument/2006/relationships" xmlns:p="http://schemas.openxmlformats.org/presentationml/2006/main">
  <p:tag name="THINKCELLSHAPEDONOTDELETE" val="trtHo0CtZSqGk04ssI48xnA"/>
</p:tagLst>
</file>

<file path=ppt/tags/tag1468.xml><?xml version="1.0" encoding="utf-8"?>
<p:tagLst xmlns:a="http://schemas.openxmlformats.org/drawingml/2006/main" xmlns:r="http://schemas.openxmlformats.org/officeDocument/2006/relationships" xmlns:p="http://schemas.openxmlformats.org/presentationml/2006/main">
  <p:tag name="THINKCELLSHAPEDONOTDELETE" val="tcLkEHoCdTeG9LTLbbXsrOQ"/>
</p:tagLst>
</file>

<file path=ppt/tags/tag1469.xml><?xml version="1.0" encoding="utf-8"?>
<p:tagLst xmlns:a="http://schemas.openxmlformats.org/drawingml/2006/main" xmlns:r="http://schemas.openxmlformats.org/officeDocument/2006/relationships" xmlns:p="http://schemas.openxmlformats.org/presentationml/2006/main">
  <p:tag name="THINKCELLSHAPEDONOTDELETE" val="tmP2VZkKXSMCoC88i48l_Mw"/>
</p:tagLst>
</file>

<file path=ppt/tags/tag147.xml><?xml version="1.0" encoding="utf-8"?>
<p:tagLst xmlns:a="http://schemas.openxmlformats.org/drawingml/2006/main" xmlns:r="http://schemas.openxmlformats.org/officeDocument/2006/relationships" xmlns:p="http://schemas.openxmlformats.org/presentationml/2006/main">
  <p:tag name="NAME" val="Marvintick"/>
</p:tagLst>
</file>

<file path=ppt/tags/tag1470.xml><?xml version="1.0" encoding="utf-8"?>
<p:tagLst xmlns:a="http://schemas.openxmlformats.org/drawingml/2006/main" xmlns:r="http://schemas.openxmlformats.org/officeDocument/2006/relationships" xmlns:p="http://schemas.openxmlformats.org/presentationml/2006/main">
  <p:tag name="THINKCELLSHAPEDONOTDELETE" val="tvvSyBOjURv6HqE8Cel2bFw"/>
</p:tagLst>
</file>

<file path=ppt/tags/tag1471.xml><?xml version="1.0" encoding="utf-8"?>
<p:tagLst xmlns:a="http://schemas.openxmlformats.org/drawingml/2006/main" xmlns:r="http://schemas.openxmlformats.org/officeDocument/2006/relationships" xmlns:p="http://schemas.openxmlformats.org/presentationml/2006/main">
  <p:tag name="THINKCELLSHAPEDONOTDELETE" val="ttJyEycW0Ty2FitdEfl16jw"/>
</p:tagLst>
</file>

<file path=ppt/tags/tag1472.xml><?xml version="1.0" encoding="utf-8"?>
<p:tagLst xmlns:a="http://schemas.openxmlformats.org/drawingml/2006/main" xmlns:r="http://schemas.openxmlformats.org/officeDocument/2006/relationships" xmlns:p="http://schemas.openxmlformats.org/presentationml/2006/main">
  <p:tag name="THINKCELLSHAPEDONOTDELETE" val="tLPA2x0O4SYGUvNz47auUBw"/>
</p:tagLst>
</file>

<file path=ppt/tags/tag1473.xml><?xml version="1.0" encoding="utf-8"?>
<p:tagLst xmlns:a="http://schemas.openxmlformats.org/drawingml/2006/main" xmlns:r="http://schemas.openxmlformats.org/officeDocument/2006/relationships" xmlns:p="http://schemas.openxmlformats.org/presentationml/2006/main">
  <p:tag name="THINKCELLSHAPEDONOTDELETE" val="tLeKvzeQuQ9q.HPsKlDUw2w"/>
</p:tagLst>
</file>

<file path=ppt/tags/tag1474.xml><?xml version="1.0" encoding="utf-8"?>
<p:tagLst xmlns:a="http://schemas.openxmlformats.org/drawingml/2006/main" xmlns:r="http://schemas.openxmlformats.org/officeDocument/2006/relationships" xmlns:p="http://schemas.openxmlformats.org/presentationml/2006/main">
  <p:tag name="THINKCELLSHAPEDONOTDELETE" val="t6_Pm5ZE7ToGNVbUy_rIvGw"/>
</p:tagLst>
</file>

<file path=ppt/tags/tag1475.xml><?xml version="1.0" encoding="utf-8"?>
<p:tagLst xmlns:a="http://schemas.openxmlformats.org/drawingml/2006/main" xmlns:r="http://schemas.openxmlformats.org/officeDocument/2006/relationships" xmlns:p="http://schemas.openxmlformats.org/presentationml/2006/main">
  <p:tag name="THINKCELLSHAPEDONOTDELETE" val="t11bOSAK2RFivJSCKMENrNQ"/>
</p:tagLst>
</file>

<file path=ppt/tags/tag1476.xml><?xml version="1.0" encoding="utf-8"?>
<p:tagLst xmlns:a="http://schemas.openxmlformats.org/drawingml/2006/main" xmlns:r="http://schemas.openxmlformats.org/officeDocument/2006/relationships" xmlns:p="http://schemas.openxmlformats.org/presentationml/2006/main">
  <p:tag name="THINKCELLSHAPEDONOTDELETE" val="tHXRNLP5oSTWr5PgAH.hvsg"/>
</p:tagLst>
</file>

<file path=ppt/tags/tag1477.xml><?xml version="1.0" encoding="utf-8"?>
<p:tagLst xmlns:a="http://schemas.openxmlformats.org/drawingml/2006/main" xmlns:r="http://schemas.openxmlformats.org/officeDocument/2006/relationships" xmlns:p="http://schemas.openxmlformats.org/presentationml/2006/main">
  <p:tag name="THINKCELLSHAPEDONOTDELETE" val="tLKsk3cVNSN2LIKviYu3JWA"/>
</p:tagLst>
</file>

<file path=ppt/tags/tag1478.xml><?xml version="1.0" encoding="utf-8"?>
<p:tagLst xmlns:a="http://schemas.openxmlformats.org/drawingml/2006/main" xmlns:r="http://schemas.openxmlformats.org/officeDocument/2006/relationships" xmlns:p="http://schemas.openxmlformats.org/presentationml/2006/main">
  <p:tag name="THINKCELLSHAPEDONOTDELETE" val="t1lSX0VkGTK6_PQovFvUMoQ"/>
</p:tagLst>
</file>

<file path=ppt/tags/tag1479.xml><?xml version="1.0" encoding="utf-8"?>
<p:tagLst xmlns:a="http://schemas.openxmlformats.org/drawingml/2006/main" xmlns:r="http://schemas.openxmlformats.org/officeDocument/2006/relationships" xmlns:p="http://schemas.openxmlformats.org/presentationml/2006/main">
  <p:tag name="THINKCELLSHAPEDONOTDELETE" val="tXlhNdw_gTW6Ynzy7vOa61A"/>
</p:tagLst>
</file>

<file path=ppt/tags/tag148.xml><?xml version="1.0" encoding="utf-8"?>
<p:tagLst xmlns:a="http://schemas.openxmlformats.org/drawingml/2006/main" xmlns:r="http://schemas.openxmlformats.org/officeDocument/2006/relationships" xmlns:p="http://schemas.openxmlformats.org/presentationml/2006/main">
  <p:tag name="NAME" val="Marvintick"/>
</p:tagLst>
</file>

<file path=ppt/tags/tag1480.xml><?xml version="1.0" encoding="utf-8"?>
<p:tagLst xmlns:a="http://schemas.openxmlformats.org/drawingml/2006/main" xmlns:r="http://schemas.openxmlformats.org/officeDocument/2006/relationships" xmlns:p="http://schemas.openxmlformats.org/presentationml/2006/main">
  <p:tag name="THINKCELLSHAPEDONOTDELETE" val="tHqBwj.oXSWGjt7MXyNcC5w"/>
</p:tagLst>
</file>

<file path=ppt/tags/tag1481.xml><?xml version="1.0" encoding="utf-8"?>
<p:tagLst xmlns:a="http://schemas.openxmlformats.org/drawingml/2006/main" xmlns:r="http://schemas.openxmlformats.org/officeDocument/2006/relationships" xmlns:p="http://schemas.openxmlformats.org/presentationml/2006/main">
  <p:tag name="THINKCELLSHAPEDONOTDELETE" val="tplbE48ugRvq5rgpIqrZJ6g"/>
</p:tagLst>
</file>

<file path=ppt/tags/tag1482.xml><?xml version="1.0" encoding="utf-8"?>
<p:tagLst xmlns:a="http://schemas.openxmlformats.org/drawingml/2006/main" xmlns:r="http://schemas.openxmlformats.org/officeDocument/2006/relationships" xmlns:p="http://schemas.openxmlformats.org/presentationml/2006/main">
  <p:tag name="THINKCELLSHAPEDONOTDELETE" val="tz.kmPyzjR6i7C.RiTpOWVg"/>
</p:tagLst>
</file>

<file path=ppt/tags/tag1483.xml><?xml version="1.0" encoding="utf-8"?>
<p:tagLst xmlns:a="http://schemas.openxmlformats.org/drawingml/2006/main" xmlns:r="http://schemas.openxmlformats.org/officeDocument/2006/relationships" xmlns:p="http://schemas.openxmlformats.org/presentationml/2006/main">
  <p:tag name="THINKCELLSHAPEDONOTDELETE" val="tOVbaY0OLRYyexx5sHT1DJw"/>
</p:tagLst>
</file>

<file path=ppt/tags/tag1484.xml><?xml version="1.0" encoding="utf-8"?>
<p:tagLst xmlns:a="http://schemas.openxmlformats.org/drawingml/2006/main" xmlns:r="http://schemas.openxmlformats.org/officeDocument/2006/relationships" xmlns:p="http://schemas.openxmlformats.org/presentationml/2006/main">
  <p:tag name="THINKCELLSHAPEDONOTDELETE" val="tPeY7kS9.QrqMwp976zzMzg"/>
</p:tagLst>
</file>

<file path=ppt/tags/tag1485.xml><?xml version="1.0" encoding="utf-8"?>
<p:tagLst xmlns:a="http://schemas.openxmlformats.org/drawingml/2006/main" xmlns:r="http://schemas.openxmlformats.org/officeDocument/2006/relationships" xmlns:p="http://schemas.openxmlformats.org/presentationml/2006/main">
  <p:tag name="THINKCELLSHAPEDONOTDELETE" val="tKGJOR7WCR6yd2bAPep2DfA"/>
</p:tagLst>
</file>

<file path=ppt/tags/tag1486.xml><?xml version="1.0" encoding="utf-8"?>
<p:tagLst xmlns:a="http://schemas.openxmlformats.org/drawingml/2006/main" xmlns:r="http://schemas.openxmlformats.org/officeDocument/2006/relationships" xmlns:p="http://schemas.openxmlformats.org/presentationml/2006/main">
  <p:tag name="THINKCELLSHAPEDONOTDELETE" val="tAq.McKazS8SBrnwpkIj12A"/>
</p:tagLst>
</file>

<file path=ppt/tags/tag1487.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4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89.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149.xml><?xml version="1.0" encoding="utf-8"?>
<p:tagLst xmlns:a="http://schemas.openxmlformats.org/drawingml/2006/main" xmlns:r="http://schemas.openxmlformats.org/officeDocument/2006/relationships" xmlns:p="http://schemas.openxmlformats.org/presentationml/2006/main">
  <p:tag name="NAME" val="Marvintick"/>
</p:tagLst>
</file>

<file path=ppt/tags/tag1490.xml><?xml version="1.0" encoding="utf-8"?>
<p:tagLst xmlns:a="http://schemas.openxmlformats.org/drawingml/2006/main" xmlns:r="http://schemas.openxmlformats.org/officeDocument/2006/relationships" xmlns:p="http://schemas.openxmlformats.org/presentationml/2006/main">
  <p:tag name="THINKCELLSHAPEDONOTDELETE" val="tGF2hUrPiRyWEVVHkNxdUnw"/>
</p:tagLst>
</file>

<file path=ppt/tags/tag1491.xml><?xml version="1.0" encoding="utf-8"?>
<p:tagLst xmlns:a="http://schemas.openxmlformats.org/drawingml/2006/main" xmlns:r="http://schemas.openxmlformats.org/officeDocument/2006/relationships" xmlns:p="http://schemas.openxmlformats.org/presentationml/2006/main">
  <p:tag name="THINKCELLSHAPEDONOTDELETE" val="tbjcWEoP0SrCIdhYuhy5.MQ"/>
</p:tagLst>
</file>

<file path=ppt/tags/tag1492.xml><?xml version="1.0" encoding="utf-8"?>
<p:tagLst xmlns:a="http://schemas.openxmlformats.org/drawingml/2006/main" xmlns:r="http://schemas.openxmlformats.org/officeDocument/2006/relationships" xmlns:p="http://schemas.openxmlformats.org/presentationml/2006/main">
  <p:tag name="THINKCELLSHAPEDONOTDELETE" val="tL2b85Ek5TPmV8o0Del6Xtg"/>
</p:tagLst>
</file>

<file path=ppt/tags/tag1493.xml><?xml version="1.0" encoding="utf-8"?>
<p:tagLst xmlns:a="http://schemas.openxmlformats.org/drawingml/2006/main" xmlns:r="http://schemas.openxmlformats.org/officeDocument/2006/relationships" xmlns:p="http://schemas.openxmlformats.org/presentationml/2006/main">
  <p:tag name="THINKCELLSHAPEDONOTDELETE" val="tI9WNDk07R2m4bbQ5GuWlhQ"/>
</p:tagLst>
</file>

<file path=ppt/tags/tag1494.xml><?xml version="1.0" encoding="utf-8"?>
<p:tagLst xmlns:a="http://schemas.openxmlformats.org/drawingml/2006/main" xmlns:r="http://schemas.openxmlformats.org/officeDocument/2006/relationships" xmlns:p="http://schemas.openxmlformats.org/presentationml/2006/main">
  <p:tag name="THINKCELLSHAPEDONOTDELETE" val="te9qfA6oXRpKeZgb.6C6EmQ"/>
</p:tagLst>
</file>

<file path=ppt/tags/tag1495.xml><?xml version="1.0" encoding="utf-8"?>
<p:tagLst xmlns:a="http://schemas.openxmlformats.org/drawingml/2006/main" xmlns:r="http://schemas.openxmlformats.org/officeDocument/2006/relationships" xmlns:p="http://schemas.openxmlformats.org/presentationml/2006/main">
  <p:tag name="THINKCELLSHAPEDONOTDELETE" val="t3V9pWf8eRjmoM3EvSRUGRA"/>
</p:tagLst>
</file>

<file path=ppt/tags/tag1496.xml><?xml version="1.0" encoding="utf-8"?>
<p:tagLst xmlns:a="http://schemas.openxmlformats.org/drawingml/2006/main" xmlns:r="http://schemas.openxmlformats.org/officeDocument/2006/relationships" xmlns:p="http://schemas.openxmlformats.org/presentationml/2006/main">
  <p:tag name="THINKCELLSHAPEDONOTDELETE" val="tsFLWKJYbT7ipWzMgOg8gmg"/>
</p:tagLst>
</file>

<file path=ppt/tags/tag1497.xml><?xml version="1.0" encoding="utf-8"?>
<p:tagLst xmlns:a="http://schemas.openxmlformats.org/drawingml/2006/main" xmlns:r="http://schemas.openxmlformats.org/officeDocument/2006/relationships" xmlns:p="http://schemas.openxmlformats.org/presentationml/2006/main">
  <p:tag name="THINKCELLSHAPEDONOTDELETE" val="ti0UbFralSzu4xufIkvJmZg"/>
</p:tagLst>
</file>

<file path=ppt/tags/tag1498.xml><?xml version="1.0" encoding="utf-8"?>
<p:tagLst xmlns:a="http://schemas.openxmlformats.org/drawingml/2006/main" xmlns:r="http://schemas.openxmlformats.org/officeDocument/2006/relationships" xmlns:p="http://schemas.openxmlformats.org/presentationml/2006/main">
  <p:tag name="THINKCELLSHAPEDONOTDELETE" val="tpdEtu1arTjSWYgIb5qwxyw"/>
</p:tagLst>
</file>

<file path=ppt/tags/tag1499.xml><?xml version="1.0" encoding="utf-8"?>
<p:tagLst xmlns:a="http://schemas.openxmlformats.org/drawingml/2006/main" xmlns:r="http://schemas.openxmlformats.org/officeDocument/2006/relationships" xmlns:p="http://schemas.openxmlformats.org/presentationml/2006/main">
  <p:tag name="THINKCELLSHAPEDONOTDELETE" val="tX2SuZ_CPQ2GPPt4gGS13_g"/>
</p:tagLst>
</file>

<file path=ppt/tags/tag15.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50.xml><?xml version="1.0" encoding="utf-8"?>
<p:tagLst xmlns:a="http://schemas.openxmlformats.org/drawingml/2006/main" xmlns:r="http://schemas.openxmlformats.org/officeDocument/2006/relationships" xmlns:p="http://schemas.openxmlformats.org/presentationml/2006/main">
  <p:tag name="NAME" val="Marvintick"/>
</p:tagLst>
</file>

<file path=ppt/tags/tag1500.xml><?xml version="1.0" encoding="utf-8"?>
<p:tagLst xmlns:a="http://schemas.openxmlformats.org/drawingml/2006/main" xmlns:r="http://schemas.openxmlformats.org/officeDocument/2006/relationships" xmlns:p="http://schemas.openxmlformats.org/presentationml/2006/main">
  <p:tag name="THINKCELLSHAPEDONOTDELETE" val="tb2QlzM0_Tf2CqSP5aWRJ3Q"/>
</p:tagLst>
</file>

<file path=ppt/tags/tag1501.xml><?xml version="1.0" encoding="utf-8"?>
<p:tagLst xmlns:a="http://schemas.openxmlformats.org/drawingml/2006/main" xmlns:r="http://schemas.openxmlformats.org/officeDocument/2006/relationships" xmlns:p="http://schemas.openxmlformats.org/presentationml/2006/main">
  <p:tag name="THINKCELLSHAPEDONOTDELETE" val="t2rNJuupMRpq8HzHj02K__Q"/>
</p:tagLst>
</file>

<file path=ppt/tags/tag1502.xml><?xml version="1.0" encoding="utf-8"?>
<p:tagLst xmlns:a="http://schemas.openxmlformats.org/drawingml/2006/main" xmlns:r="http://schemas.openxmlformats.org/officeDocument/2006/relationships" xmlns:p="http://schemas.openxmlformats.org/presentationml/2006/main">
  <p:tag name="THINKCELLSHAPEDONOTDELETE" val="tyKu_ETM0QSu8q24B7B.E3A"/>
</p:tagLst>
</file>

<file path=ppt/tags/tag1503.xml><?xml version="1.0" encoding="utf-8"?>
<p:tagLst xmlns:a="http://schemas.openxmlformats.org/drawingml/2006/main" xmlns:r="http://schemas.openxmlformats.org/officeDocument/2006/relationships" xmlns:p="http://schemas.openxmlformats.org/presentationml/2006/main">
  <p:tag name="THINKCELLSHAPEDONOTDELETE" val="tmxD2HTcdRQuVknr7yisgWQ"/>
</p:tagLst>
</file>

<file path=ppt/tags/tag1504.xml><?xml version="1.0" encoding="utf-8"?>
<p:tagLst xmlns:a="http://schemas.openxmlformats.org/drawingml/2006/main" xmlns:r="http://schemas.openxmlformats.org/officeDocument/2006/relationships" xmlns:p="http://schemas.openxmlformats.org/presentationml/2006/main">
  <p:tag name="THINKCELLSHAPEDONOTDELETE" val="tANvIrl8PRZOwANgohdEmrw"/>
</p:tagLst>
</file>

<file path=ppt/tags/tag1505.xml><?xml version="1.0" encoding="utf-8"?>
<p:tagLst xmlns:a="http://schemas.openxmlformats.org/drawingml/2006/main" xmlns:r="http://schemas.openxmlformats.org/officeDocument/2006/relationships" xmlns:p="http://schemas.openxmlformats.org/presentationml/2006/main">
  <p:tag name="THINKCELLSHAPEDONOTDELETE" val="tagIc.aIfTUWSo3V.UcTh3g"/>
</p:tagLst>
</file>

<file path=ppt/tags/tag1506.xml><?xml version="1.0" encoding="utf-8"?>
<p:tagLst xmlns:a="http://schemas.openxmlformats.org/drawingml/2006/main" xmlns:r="http://schemas.openxmlformats.org/officeDocument/2006/relationships" xmlns:p="http://schemas.openxmlformats.org/presentationml/2006/main">
  <p:tag name="THINKCELLSHAPEDONOTDELETE" val="tixkbKieDQv.AtMoanWJA3Q"/>
</p:tagLst>
</file>

<file path=ppt/tags/tag1507.xml><?xml version="1.0" encoding="utf-8"?>
<p:tagLst xmlns:a="http://schemas.openxmlformats.org/drawingml/2006/main" xmlns:r="http://schemas.openxmlformats.org/officeDocument/2006/relationships" xmlns:p="http://schemas.openxmlformats.org/presentationml/2006/main">
  <p:tag name="THINKCELLSHAPEDONOTDELETE" val="tZMQplrozTGCoe.3GsNYi_A"/>
</p:tagLst>
</file>

<file path=ppt/tags/tag1508.xml><?xml version="1.0" encoding="utf-8"?>
<p:tagLst xmlns:a="http://schemas.openxmlformats.org/drawingml/2006/main" xmlns:r="http://schemas.openxmlformats.org/officeDocument/2006/relationships" xmlns:p="http://schemas.openxmlformats.org/presentationml/2006/main">
  <p:tag name="THINKCELLSHAPEDONOTDELETE" val="t23zM3HVORW.I7GGld8tU0Q"/>
</p:tagLst>
</file>

<file path=ppt/tags/tag1509.xml><?xml version="1.0" encoding="utf-8"?>
<p:tagLst xmlns:a="http://schemas.openxmlformats.org/drawingml/2006/main" xmlns:r="http://schemas.openxmlformats.org/officeDocument/2006/relationships" xmlns:p="http://schemas.openxmlformats.org/presentationml/2006/main">
  <p:tag name="THINKCELLSHAPEDONOTDELETE" val="t1IRtm3R4Q6SC_TRVXtpXWg"/>
</p:tagLst>
</file>

<file path=ppt/tags/tag151.xml><?xml version="1.0" encoding="utf-8"?>
<p:tagLst xmlns:a="http://schemas.openxmlformats.org/drawingml/2006/main" xmlns:r="http://schemas.openxmlformats.org/officeDocument/2006/relationships" xmlns:p="http://schemas.openxmlformats.org/presentationml/2006/main">
  <p:tag name="NAME" val="Marvintick"/>
</p:tagLst>
</file>

<file path=ppt/tags/tag1510.xml><?xml version="1.0" encoding="utf-8"?>
<p:tagLst xmlns:a="http://schemas.openxmlformats.org/drawingml/2006/main" xmlns:r="http://schemas.openxmlformats.org/officeDocument/2006/relationships" xmlns:p="http://schemas.openxmlformats.org/presentationml/2006/main">
  <p:tag name="THINKCELLSHAPEDONOTDELETE" val="t4Bvj0Z8FQSqOGOpTWLNrWA"/>
</p:tagLst>
</file>

<file path=ppt/tags/tag1511.xml><?xml version="1.0" encoding="utf-8"?>
<p:tagLst xmlns:a="http://schemas.openxmlformats.org/drawingml/2006/main" xmlns:r="http://schemas.openxmlformats.org/officeDocument/2006/relationships" xmlns:p="http://schemas.openxmlformats.org/presentationml/2006/main">
  <p:tag name="THINKCELLSHAPEDONOTDELETE" val="tYl0njdL4QKWfiFMXg.D7Hw"/>
</p:tagLst>
</file>

<file path=ppt/tags/tag1512.xml><?xml version="1.0" encoding="utf-8"?>
<p:tagLst xmlns:a="http://schemas.openxmlformats.org/drawingml/2006/main" xmlns:r="http://schemas.openxmlformats.org/officeDocument/2006/relationships" xmlns:p="http://schemas.openxmlformats.org/presentationml/2006/main">
  <p:tag name="THINKCELLSHAPEDONOTDELETE" val="tpGAeXbZWQdW.EperT9ys8Q"/>
</p:tagLst>
</file>

<file path=ppt/tags/tag1513.xml><?xml version="1.0" encoding="utf-8"?>
<p:tagLst xmlns:a="http://schemas.openxmlformats.org/drawingml/2006/main" xmlns:r="http://schemas.openxmlformats.org/officeDocument/2006/relationships" xmlns:p="http://schemas.openxmlformats.org/presentationml/2006/main">
  <p:tag name="THINKCELLSHAPEDONOTDELETE" val="tNS8xV8G0QxetzWxu6fx81g"/>
</p:tagLst>
</file>

<file path=ppt/tags/tag1514.xml><?xml version="1.0" encoding="utf-8"?>
<p:tagLst xmlns:a="http://schemas.openxmlformats.org/drawingml/2006/main" xmlns:r="http://schemas.openxmlformats.org/officeDocument/2006/relationships" xmlns:p="http://schemas.openxmlformats.org/presentationml/2006/main">
  <p:tag name="THINKCELLSHAPEDONOTDELETE" val="tf5SO5JJFQDKDNxsZ6_w5fQ"/>
</p:tagLst>
</file>

<file path=ppt/tags/tag1515.xml><?xml version="1.0" encoding="utf-8"?>
<p:tagLst xmlns:a="http://schemas.openxmlformats.org/drawingml/2006/main" xmlns:r="http://schemas.openxmlformats.org/officeDocument/2006/relationships" xmlns:p="http://schemas.openxmlformats.org/presentationml/2006/main">
  <p:tag name="THINKCELLSHAPEDONOTDELETE" val="tzRRHmvhHQIa7.BOGQtt23g"/>
</p:tagLst>
</file>

<file path=ppt/tags/tag1516.xml><?xml version="1.0" encoding="utf-8"?>
<p:tagLst xmlns:a="http://schemas.openxmlformats.org/drawingml/2006/main" xmlns:r="http://schemas.openxmlformats.org/officeDocument/2006/relationships" xmlns:p="http://schemas.openxmlformats.org/presentationml/2006/main">
  <p:tag name="THINKCELLSHAPEDONOTDELETE" val="tuMMJq9EMSh.MEghw1fuI8A"/>
</p:tagLst>
</file>

<file path=ppt/tags/tag1517.xml><?xml version="1.0" encoding="utf-8"?>
<p:tagLst xmlns:a="http://schemas.openxmlformats.org/drawingml/2006/main" xmlns:r="http://schemas.openxmlformats.org/officeDocument/2006/relationships" xmlns:p="http://schemas.openxmlformats.org/presentationml/2006/main">
  <p:tag name="THINKCELLSHAPEDONOTDELETE" val="tY20cKvmJQ46QG.1SR4GfBQ"/>
</p:tagLst>
</file>

<file path=ppt/tags/tag1518.xml><?xml version="1.0" encoding="utf-8"?>
<p:tagLst xmlns:a="http://schemas.openxmlformats.org/drawingml/2006/main" xmlns:r="http://schemas.openxmlformats.org/officeDocument/2006/relationships" xmlns:p="http://schemas.openxmlformats.org/presentationml/2006/main">
  <p:tag name="THINKCELLSHAPEDONOTDELETE" val="tk5MrRp5GSI2OJqx98EteLw"/>
</p:tagLst>
</file>

<file path=ppt/tags/tag1519.xml><?xml version="1.0" encoding="utf-8"?>
<p:tagLst xmlns:a="http://schemas.openxmlformats.org/drawingml/2006/main" xmlns:r="http://schemas.openxmlformats.org/officeDocument/2006/relationships" xmlns:p="http://schemas.openxmlformats.org/presentationml/2006/main">
  <p:tag name="THINKCELLSHAPEDONOTDELETE" val="tRtlLMOLNTNiIECMIk4_ZKg"/>
</p:tagLst>
</file>

<file path=ppt/tags/tag152.xml><?xml version="1.0" encoding="utf-8"?>
<p:tagLst xmlns:a="http://schemas.openxmlformats.org/drawingml/2006/main" xmlns:r="http://schemas.openxmlformats.org/officeDocument/2006/relationships" xmlns:p="http://schemas.openxmlformats.org/presentationml/2006/main">
  <p:tag name="NAME" val="Marvintick"/>
</p:tagLst>
</file>

<file path=ppt/tags/tag1520.xml><?xml version="1.0" encoding="utf-8"?>
<p:tagLst xmlns:a="http://schemas.openxmlformats.org/drawingml/2006/main" xmlns:r="http://schemas.openxmlformats.org/officeDocument/2006/relationships" xmlns:p="http://schemas.openxmlformats.org/presentationml/2006/main">
  <p:tag name="THINKCELLSHAPEDONOTDELETE" val="tSYC4371rR4Summ37e9pesA"/>
</p:tagLst>
</file>

<file path=ppt/tags/tag1521.xml><?xml version="1.0" encoding="utf-8"?>
<p:tagLst xmlns:a="http://schemas.openxmlformats.org/drawingml/2006/main" xmlns:r="http://schemas.openxmlformats.org/officeDocument/2006/relationships" xmlns:p="http://schemas.openxmlformats.org/presentationml/2006/main">
  <p:tag name="THINKCELLSHAPEDONOTDELETE" val="tS90NOR.WTwqiVG6Fp_RSCg"/>
</p:tagLst>
</file>

<file path=ppt/tags/tag1522.xml><?xml version="1.0" encoding="utf-8"?>
<p:tagLst xmlns:a="http://schemas.openxmlformats.org/drawingml/2006/main" xmlns:r="http://schemas.openxmlformats.org/officeDocument/2006/relationships" xmlns:p="http://schemas.openxmlformats.org/presentationml/2006/main">
  <p:tag name="THINKCELLSHAPEDONOTDELETE" val="t432pXmzrT8GBeukakALzEQ"/>
</p:tagLst>
</file>

<file path=ppt/tags/tag1523.xml><?xml version="1.0" encoding="utf-8"?>
<p:tagLst xmlns:a="http://schemas.openxmlformats.org/drawingml/2006/main" xmlns:r="http://schemas.openxmlformats.org/officeDocument/2006/relationships" xmlns:p="http://schemas.openxmlformats.org/presentationml/2006/main">
  <p:tag name="THINKCELLSHAPEDONOTDELETE" val="td42syLpbTeC5GaWR5x18iQ"/>
</p:tagLst>
</file>

<file path=ppt/tags/tag1524.xml><?xml version="1.0" encoding="utf-8"?>
<p:tagLst xmlns:a="http://schemas.openxmlformats.org/drawingml/2006/main" xmlns:r="http://schemas.openxmlformats.org/officeDocument/2006/relationships" xmlns:p="http://schemas.openxmlformats.org/presentationml/2006/main">
  <p:tag name="THINKCELLSHAPEDONOTDELETE" val="tl0ECGiO.Spqav.ysO5uXwQ"/>
</p:tagLst>
</file>

<file path=ppt/tags/tag1525.xml><?xml version="1.0" encoding="utf-8"?>
<p:tagLst xmlns:a="http://schemas.openxmlformats.org/drawingml/2006/main" xmlns:r="http://schemas.openxmlformats.org/officeDocument/2006/relationships" xmlns:p="http://schemas.openxmlformats.org/presentationml/2006/main">
  <p:tag name="THINKCELLSHAPEDONOTDELETE" val="tVJFNfvehSAy9WfTlK5iKWg"/>
</p:tagLst>
</file>

<file path=ppt/tags/tag1526.xml><?xml version="1.0" encoding="utf-8"?>
<p:tagLst xmlns:a="http://schemas.openxmlformats.org/drawingml/2006/main" xmlns:r="http://schemas.openxmlformats.org/officeDocument/2006/relationships" xmlns:p="http://schemas.openxmlformats.org/presentationml/2006/main">
  <p:tag name="THINKCELLSHAPEDONOTDELETE" val="t3g99AZjbR5a40O3GJaJ3Bg"/>
</p:tagLst>
</file>

<file path=ppt/tags/tag1527.xml><?xml version="1.0" encoding="utf-8"?>
<p:tagLst xmlns:a="http://schemas.openxmlformats.org/drawingml/2006/main" xmlns:r="http://schemas.openxmlformats.org/officeDocument/2006/relationships" xmlns:p="http://schemas.openxmlformats.org/presentationml/2006/main">
  <p:tag name="THINKCELLSHAPEDONOTDELETE" val="tCyMMiJI.SrWJhxQWdzLCVg"/>
</p:tagLst>
</file>

<file path=ppt/tags/tag1528.xml><?xml version="1.0" encoding="utf-8"?>
<p:tagLst xmlns:a="http://schemas.openxmlformats.org/drawingml/2006/main" xmlns:r="http://schemas.openxmlformats.org/officeDocument/2006/relationships" xmlns:p="http://schemas.openxmlformats.org/presentationml/2006/main">
  <p:tag name="THINKCELLSHAPEDONOTDELETE" val="tFnZ8nfNOQrOYECdtaMSXnQ"/>
</p:tagLst>
</file>

<file path=ppt/tags/tag1529.xml><?xml version="1.0" encoding="utf-8"?>
<p:tagLst xmlns:a="http://schemas.openxmlformats.org/drawingml/2006/main" xmlns:r="http://schemas.openxmlformats.org/officeDocument/2006/relationships" xmlns:p="http://schemas.openxmlformats.org/presentationml/2006/main">
  <p:tag name="THINKCELLSHAPEDONOTDELETE" val="tWj1XLH5FRAOYtfpNZjYuUg"/>
</p:tagLst>
</file>

<file path=ppt/tags/tag153.xml><?xml version="1.0" encoding="utf-8"?>
<p:tagLst xmlns:a="http://schemas.openxmlformats.org/drawingml/2006/main" xmlns:r="http://schemas.openxmlformats.org/officeDocument/2006/relationships" xmlns:p="http://schemas.openxmlformats.org/presentationml/2006/main">
  <p:tag name="NAME" val="Marvintick"/>
</p:tagLst>
</file>

<file path=ppt/tags/tag1530.xml><?xml version="1.0" encoding="utf-8"?>
<p:tagLst xmlns:a="http://schemas.openxmlformats.org/drawingml/2006/main" xmlns:r="http://schemas.openxmlformats.org/officeDocument/2006/relationships" xmlns:p="http://schemas.openxmlformats.org/presentationml/2006/main">
  <p:tag name="THINKCELLSHAPEDONOTDELETE" val="tPu0wKBKYTEm10sBZGLJUOA"/>
</p:tagLst>
</file>

<file path=ppt/tags/tag1531.xml><?xml version="1.0" encoding="utf-8"?>
<p:tagLst xmlns:a="http://schemas.openxmlformats.org/drawingml/2006/main" xmlns:r="http://schemas.openxmlformats.org/officeDocument/2006/relationships" xmlns:p="http://schemas.openxmlformats.org/presentationml/2006/main">
  <p:tag name="THINKCELLSHAPEDONOTDELETE" val="tMmk8epFQRJuVyShHyDEySw"/>
</p:tagLst>
</file>

<file path=ppt/tags/tag1532.xml><?xml version="1.0" encoding="utf-8"?>
<p:tagLst xmlns:a="http://schemas.openxmlformats.org/drawingml/2006/main" xmlns:r="http://schemas.openxmlformats.org/officeDocument/2006/relationships" xmlns:p="http://schemas.openxmlformats.org/presentationml/2006/main">
  <p:tag name="THINKCELLSHAPEDONOTDELETE" val="tJ1An3EJJRheFNq4cztHJsQ"/>
</p:tagLst>
</file>

<file path=ppt/tags/tag1533.xml><?xml version="1.0" encoding="utf-8"?>
<p:tagLst xmlns:a="http://schemas.openxmlformats.org/drawingml/2006/main" xmlns:r="http://schemas.openxmlformats.org/officeDocument/2006/relationships" xmlns:p="http://schemas.openxmlformats.org/presentationml/2006/main">
  <p:tag name="THINKCELLSHAPEDONOTDELETE" val="tf1THxXTvRCauEwPUVNm6ow"/>
</p:tagLst>
</file>

<file path=ppt/tags/tag1534.xml><?xml version="1.0" encoding="utf-8"?>
<p:tagLst xmlns:a="http://schemas.openxmlformats.org/drawingml/2006/main" xmlns:r="http://schemas.openxmlformats.org/officeDocument/2006/relationships" xmlns:p="http://schemas.openxmlformats.org/presentationml/2006/main">
  <p:tag name="THINKCELLSHAPEDONOTDELETE" val="tqQhhmKcqRYO3sy7QK63_oQ"/>
</p:tagLst>
</file>

<file path=ppt/tags/tag1535.xml><?xml version="1.0" encoding="utf-8"?>
<p:tagLst xmlns:a="http://schemas.openxmlformats.org/drawingml/2006/main" xmlns:r="http://schemas.openxmlformats.org/officeDocument/2006/relationships" xmlns:p="http://schemas.openxmlformats.org/presentationml/2006/main">
  <p:tag name="THINKCELLSHAPEDONOTDELETE" val="tZN2A6ZcQT2WFPuzer1n_cg"/>
</p:tagLst>
</file>

<file path=ppt/tags/tag1536.xml><?xml version="1.0" encoding="utf-8"?>
<p:tagLst xmlns:a="http://schemas.openxmlformats.org/drawingml/2006/main" xmlns:r="http://schemas.openxmlformats.org/officeDocument/2006/relationships" xmlns:p="http://schemas.openxmlformats.org/presentationml/2006/main">
  <p:tag name="THINKCELLSHAPEDONOTDELETE" val="t7ouOAklJQoGCcHsvj4lXdw"/>
</p:tagLst>
</file>

<file path=ppt/tags/tag1537.xml><?xml version="1.0" encoding="utf-8"?>
<p:tagLst xmlns:a="http://schemas.openxmlformats.org/drawingml/2006/main" xmlns:r="http://schemas.openxmlformats.org/officeDocument/2006/relationships" xmlns:p="http://schemas.openxmlformats.org/presentationml/2006/main">
  <p:tag name="THINKCELLSHAPEDONOTDELETE" val="tLzI7JIl9SwePG9zNkCFajg"/>
</p:tagLst>
</file>

<file path=ppt/tags/tag1538.xml><?xml version="1.0" encoding="utf-8"?>
<p:tagLst xmlns:a="http://schemas.openxmlformats.org/drawingml/2006/main" xmlns:r="http://schemas.openxmlformats.org/officeDocument/2006/relationships" xmlns:p="http://schemas.openxmlformats.org/presentationml/2006/main">
  <p:tag name="THINKCELLSHAPEDONOTDELETE" val="t4oFDyrGDTjSXU9VWC9G2VA"/>
</p:tagLst>
</file>

<file path=ppt/tags/tag1539.xml><?xml version="1.0" encoding="utf-8"?>
<p:tagLst xmlns:a="http://schemas.openxmlformats.org/drawingml/2006/main" xmlns:r="http://schemas.openxmlformats.org/officeDocument/2006/relationships" xmlns:p="http://schemas.openxmlformats.org/presentationml/2006/main">
  <p:tag name="THINKCELLSHAPEDONOTDELETE" val="tboDGAFmEQK6yQNkwpXRVog"/>
</p:tagLst>
</file>

<file path=ppt/tags/tag154.xml><?xml version="1.0" encoding="utf-8"?>
<p:tagLst xmlns:a="http://schemas.openxmlformats.org/drawingml/2006/main" xmlns:r="http://schemas.openxmlformats.org/officeDocument/2006/relationships" xmlns:p="http://schemas.openxmlformats.org/presentationml/2006/main">
  <p:tag name="NAME" val="Marvintick"/>
</p:tagLst>
</file>

<file path=ppt/tags/tag1540.xml><?xml version="1.0" encoding="utf-8"?>
<p:tagLst xmlns:a="http://schemas.openxmlformats.org/drawingml/2006/main" xmlns:r="http://schemas.openxmlformats.org/officeDocument/2006/relationships" xmlns:p="http://schemas.openxmlformats.org/presentationml/2006/main">
  <p:tag name="THINKCELLSHAPEDONOTDELETE" val="tW_2gXQTFQEC04luP_ANLTw"/>
</p:tagLst>
</file>

<file path=ppt/tags/tag1541.xml><?xml version="1.0" encoding="utf-8"?>
<p:tagLst xmlns:a="http://schemas.openxmlformats.org/drawingml/2006/main" xmlns:r="http://schemas.openxmlformats.org/officeDocument/2006/relationships" xmlns:p="http://schemas.openxmlformats.org/presentationml/2006/main">
  <p:tag name="THINKCELLSHAPEDONOTDELETE" val="tcWGgtinGTAS_3B3rM.pj1w"/>
</p:tagLst>
</file>

<file path=ppt/tags/tag1542.xml><?xml version="1.0" encoding="utf-8"?>
<p:tagLst xmlns:a="http://schemas.openxmlformats.org/drawingml/2006/main" xmlns:r="http://schemas.openxmlformats.org/officeDocument/2006/relationships" xmlns:p="http://schemas.openxmlformats.org/presentationml/2006/main">
  <p:tag name="THINKCELLSHAPEDONOTDELETE" val="tYNOE31P4Rbeqk.a4yMyXSw"/>
</p:tagLst>
</file>

<file path=ppt/tags/tag1543.xml><?xml version="1.0" encoding="utf-8"?>
<p:tagLst xmlns:a="http://schemas.openxmlformats.org/drawingml/2006/main" xmlns:r="http://schemas.openxmlformats.org/officeDocument/2006/relationships" xmlns:p="http://schemas.openxmlformats.org/presentationml/2006/main">
  <p:tag name="THINKCELLSHAPEDONOTDELETE" val="thLiofV7rSMKi7aF2Jq2K7Q"/>
</p:tagLst>
</file>

<file path=ppt/tags/tag1544.xml><?xml version="1.0" encoding="utf-8"?>
<p:tagLst xmlns:a="http://schemas.openxmlformats.org/drawingml/2006/main" xmlns:r="http://schemas.openxmlformats.org/officeDocument/2006/relationships" xmlns:p="http://schemas.openxmlformats.org/presentationml/2006/main">
  <p:tag name="THINKCELLSHAPEDONOTDELETE" val="t7v53sv35Q4yUGy7SYydOkg"/>
</p:tagLst>
</file>

<file path=ppt/tags/tag1545.xml><?xml version="1.0" encoding="utf-8"?>
<p:tagLst xmlns:a="http://schemas.openxmlformats.org/drawingml/2006/main" xmlns:r="http://schemas.openxmlformats.org/officeDocument/2006/relationships" xmlns:p="http://schemas.openxmlformats.org/presentationml/2006/main">
  <p:tag name="THINKCELLSHAPEDONOTDELETE" val="t0oPbFpJ3TTOMTowtl2buQA"/>
</p:tagLst>
</file>

<file path=ppt/tags/tag1546.xml><?xml version="1.0" encoding="utf-8"?>
<p:tagLst xmlns:a="http://schemas.openxmlformats.org/drawingml/2006/main" xmlns:r="http://schemas.openxmlformats.org/officeDocument/2006/relationships" xmlns:p="http://schemas.openxmlformats.org/presentationml/2006/main">
  <p:tag name="THINKCELLSHAPEDONOTDELETE" val="tVgaBEDGxRrSMp2Q1FKMYsA"/>
</p:tagLst>
</file>

<file path=ppt/tags/tag1547.xml><?xml version="1.0" encoding="utf-8"?>
<p:tagLst xmlns:a="http://schemas.openxmlformats.org/drawingml/2006/main" xmlns:r="http://schemas.openxmlformats.org/officeDocument/2006/relationships" xmlns:p="http://schemas.openxmlformats.org/presentationml/2006/main">
  <p:tag name="THINKCELLSHAPEDONOTDELETE" val="t4dNpuLd.S2K7sVPmP1xjLg"/>
</p:tagLst>
</file>

<file path=ppt/tags/tag1548.xml><?xml version="1.0" encoding="utf-8"?>
<p:tagLst xmlns:a="http://schemas.openxmlformats.org/drawingml/2006/main" xmlns:r="http://schemas.openxmlformats.org/officeDocument/2006/relationships" xmlns:p="http://schemas.openxmlformats.org/presentationml/2006/main">
  <p:tag name="THINKCELLSHAPEDONOTDELETE" val="t8NQCdnyIS3KkMEZgHP4CKg"/>
</p:tagLst>
</file>

<file path=ppt/tags/tag1549.xml><?xml version="1.0" encoding="utf-8"?>
<p:tagLst xmlns:a="http://schemas.openxmlformats.org/drawingml/2006/main" xmlns:r="http://schemas.openxmlformats.org/officeDocument/2006/relationships" xmlns:p="http://schemas.openxmlformats.org/presentationml/2006/main">
  <p:tag name="THINKCELLSHAPEDONOTDELETE" val="tv9TljuMHRo6DyhTxzGcGHQ"/>
</p:tagLst>
</file>

<file path=ppt/tags/tag155.xml><?xml version="1.0" encoding="utf-8"?>
<p:tagLst xmlns:a="http://schemas.openxmlformats.org/drawingml/2006/main" xmlns:r="http://schemas.openxmlformats.org/officeDocument/2006/relationships" xmlns:p="http://schemas.openxmlformats.org/presentationml/2006/main">
  <p:tag name="NAME" val="Marvintick"/>
</p:tagLst>
</file>

<file path=ppt/tags/tag1550.xml><?xml version="1.0" encoding="utf-8"?>
<p:tagLst xmlns:a="http://schemas.openxmlformats.org/drawingml/2006/main" xmlns:r="http://schemas.openxmlformats.org/officeDocument/2006/relationships" xmlns:p="http://schemas.openxmlformats.org/presentationml/2006/main">
  <p:tag name="THINKCELLSHAPEDONOTDELETE" val="t5oT5dLXSShWdi7LrdMmYFg"/>
</p:tagLst>
</file>

<file path=ppt/tags/tag155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5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3.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1554.xml><?xml version="1.0" encoding="utf-8"?>
<p:tagLst xmlns:a="http://schemas.openxmlformats.org/drawingml/2006/main" xmlns:r="http://schemas.openxmlformats.org/officeDocument/2006/relationships" xmlns:p="http://schemas.openxmlformats.org/presentationml/2006/main">
  <p:tag name="THINKCELLSHAPEDONOTDELETE" val="trr9I8ojIQO6QXXg7YClSeg"/>
</p:tagLst>
</file>

<file path=ppt/tags/tag1555.xml><?xml version="1.0" encoding="utf-8"?>
<p:tagLst xmlns:a="http://schemas.openxmlformats.org/drawingml/2006/main" xmlns:r="http://schemas.openxmlformats.org/officeDocument/2006/relationships" xmlns:p="http://schemas.openxmlformats.org/presentationml/2006/main">
  <p:tag name="THINKCELLSHAPEDONOTDELETE" val="t1l5Q79EqS063pqFyHSml4g"/>
</p:tagLst>
</file>

<file path=ppt/tags/tag1556.xml><?xml version="1.0" encoding="utf-8"?>
<p:tagLst xmlns:a="http://schemas.openxmlformats.org/drawingml/2006/main" xmlns:r="http://schemas.openxmlformats.org/officeDocument/2006/relationships" xmlns:p="http://schemas.openxmlformats.org/presentationml/2006/main">
  <p:tag name="THINKCELLSHAPEDONOTDELETE" val="tJU6jWPcXRAuc5CEP3kVa8g"/>
</p:tagLst>
</file>

<file path=ppt/tags/tag1557.xml><?xml version="1.0" encoding="utf-8"?>
<p:tagLst xmlns:a="http://schemas.openxmlformats.org/drawingml/2006/main" xmlns:r="http://schemas.openxmlformats.org/officeDocument/2006/relationships" xmlns:p="http://schemas.openxmlformats.org/presentationml/2006/main">
  <p:tag name="THINKCELLSHAPEDONOTDELETE" val="tw1NCMJgBRSa65hXCwTOUsQ"/>
</p:tagLst>
</file>

<file path=ppt/tags/tag1558.xml><?xml version="1.0" encoding="utf-8"?>
<p:tagLst xmlns:a="http://schemas.openxmlformats.org/drawingml/2006/main" xmlns:r="http://schemas.openxmlformats.org/officeDocument/2006/relationships" xmlns:p="http://schemas.openxmlformats.org/presentationml/2006/main">
  <p:tag name="THINKCELLSHAPEDONOTDELETE" val="td.9aaubgQp.A3wyBSsWAVA"/>
</p:tagLst>
</file>

<file path=ppt/tags/tag1559.xml><?xml version="1.0" encoding="utf-8"?>
<p:tagLst xmlns:a="http://schemas.openxmlformats.org/drawingml/2006/main" xmlns:r="http://schemas.openxmlformats.org/officeDocument/2006/relationships" xmlns:p="http://schemas.openxmlformats.org/presentationml/2006/main">
  <p:tag name="THINKCELLSHAPEDONOTDELETE" val="tvquBQWz0SDGMGKIUPMJIEw"/>
</p:tagLst>
</file>

<file path=ppt/tags/tag156.xml><?xml version="1.0" encoding="utf-8"?>
<p:tagLst xmlns:a="http://schemas.openxmlformats.org/drawingml/2006/main" xmlns:r="http://schemas.openxmlformats.org/officeDocument/2006/relationships" xmlns:p="http://schemas.openxmlformats.org/presentationml/2006/main">
  <p:tag name="NAME" val="Marvintick"/>
</p:tagLst>
</file>

<file path=ppt/tags/tag1560.xml><?xml version="1.0" encoding="utf-8"?>
<p:tagLst xmlns:a="http://schemas.openxmlformats.org/drawingml/2006/main" xmlns:r="http://schemas.openxmlformats.org/officeDocument/2006/relationships" xmlns:p="http://schemas.openxmlformats.org/presentationml/2006/main">
  <p:tag name="THINKCELLSHAPEDONOTDELETE" val="tVjmMtnQPRbedo8anOrwJyQ"/>
</p:tagLst>
</file>

<file path=ppt/tags/tag1561.xml><?xml version="1.0" encoding="utf-8"?>
<p:tagLst xmlns:a="http://schemas.openxmlformats.org/drawingml/2006/main" xmlns:r="http://schemas.openxmlformats.org/officeDocument/2006/relationships" xmlns:p="http://schemas.openxmlformats.org/presentationml/2006/main">
  <p:tag name="THINKCELLSHAPEDONOTDELETE" val="txpsCbL8FTeekVURE5swPYw"/>
</p:tagLst>
</file>

<file path=ppt/tags/tag1562.xml><?xml version="1.0" encoding="utf-8"?>
<p:tagLst xmlns:a="http://schemas.openxmlformats.org/drawingml/2006/main" xmlns:r="http://schemas.openxmlformats.org/officeDocument/2006/relationships" xmlns:p="http://schemas.openxmlformats.org/presentationml/2006/main">
  <p:tag name="THINKCELLSHAPEDONOTDELETE" val="t_vuuPwDzQv.8zi3A2sOH6w"/>
</p:tagLst>
</file>

<file path=ppt/tags/tag1563.xml><?xml version="1.0" encoding="utf-8"?>
<p:tagLst xmlns:a="http://schemas.openxmlformats.org/drawingml/2006/main" xmlns:r="http://schemas.openxmlformats.org/officeDocument/2006/relationships" xmlns:p="http://schemas.openxmlformats.org/presentationml/2006/main">
  <p:tag name="THINKCELLSHAPEDONOTDELETE" val="t0aDBojYPT_K2vjAECN8qNg"/>
</p:tagLst>
</file>

<file path=ppt/tags/tag1564.xml><?xml version="1.0" encoding="utf-8"?>
<p:tagLst xmlns:a="http://schemas.openxmlformats.org/drawingml/2006/main" xmlns:r="http://schemas.openxmlformats.org/officeDocument/2006/relationships" xmlns:p="http://schemas.openxmlformats.org/presentationml/2006/main">
  <p:tag name="THINKCELLSHAPEDONOTDELETE" val="tU32zDaMJSgmYOCpyffRitA"/>
</p:tagLst>
</file>

<file path=ppt/tags/tag1565.xml><?xml version="1.0" encoding="utf-8"?>
<p:tagLst xmlns:a="http://schemas.openxmlformats.org/drawingml/2006/main" xmlns:r="http://schemas.openxmlformats.org/officeDocument/2006/relationships" xmlns:p="http://schemas.openxmlformats.org/presentationml/2006/main">
  <p:tag name="THINKCELLSHAPEDONOTDELETE" val="tGR45Xr8zSDi8iqbUaX5MSw"/>
</p:tagLst>
</file>

<file path=ppt/tags/tag1566.xml><?xml version="1.0" encoding="utf-8"?>
<p:tagLst xmlns:a="http://schemas.openxmlformats.org/drawingml/2006/main" xmlns:r="http://schemas.openxmlformats.org/officeDocument/2006/relationships" xmlns:p="http://schemas.openxmlformats.org/presentationml/2006/main">
  <p:tag name="THINKCELLSHAPEDONOTDELETE" val="tdKtfwzjTRQ6X1_RTWTFHOg"/>
</p:tagLst>
</file>

<file path=ppt/tags/tag1567.xml><?xml version="1.0" encoding="utf-8"?>
<p:tagLst xmlns:a="http://schemas.openxmlformats.org/drawingml/2006/main" xmlns:r="http://schemas.openxmlformats.org/officeDocument/2006/relationships" xmlns:p="http://schemas.openxmlformats.org/presentationml/2006/main">
  <p:tag name="THINKCELLSHAPEDONOTDELETE" val="tAgCgiwa2QcCxnDdkJTvEFQ"/>
</p:tagLst>
</file>

<file path=ppt/tags/tag1568.xml><?xml version="1.0" encoding="utf-8"?>
<p:tagLst xmlns:a="http://schemas.openxmlformats.org/drawingml/2006/main" xmlns:r="http://schemas.openxmlformats.org/officeDocument/2006/relationships" xmlns:p="http://schemas.openxmlformats.org/presentationml/2006/main">
  <p:tag name="THINKCELLSHAPEDONOTDELETE" val="tjzcbYKpST1KupSVkRhNkjA"/>
</p:tagLst>
</file>

<file path=ppt/tags/tag1569.xml><?xml version="1.0" encoding="utf-8"?>
<p:tagLst xmlns:a="http://schemas.openxmlformats.org/drawingml/2006/main" xmlns:r="http://schemas.openxmlformats.org/officeDocument/2006/relationships" xmlns:p="http://schemas.openxmlformats.org/presentationml/2006/main">
  <p:tag name="THINKCELLSHAPEDONOTDELETE" val="tjiADImflSSy_CtP5DjmZtQ"/>
</p:tagLst>
</file>

<file path=ppt/tags/tag157.xml><?xml version="1.0" encoding="utf-8"?>
<p:tagLst xmlns:a="http://schemas.openxmlformats.org/drawingml/2006/main" xmlns:r="http://schemas.openxmlformats.org/officeDocument/2006/relationships" xmlns:p="http://schemas.openxmlformats.org/presentationml/2006/main">
  <p:tag name="NAME" val="Marvintick"/>
</p:tagLst>
</file>

<file path=ppt/tags/tag1570.xml><?xml version="1.0" encoding="utf-8"?>
<p:tagLst xmlns:a="http://schemas.openxmlformats.org/drawingml/2006/main" xmlns:r="http://schemas.openxmlformats.org/officeDocument/2006/relationships" xmlns:p="http://schemas.openxmlformats.org/presentationml/2006/main">
  <p:tag name="THINKCELLSHAPEDONOTDELETE" val="tj.ZYrjieTF230L.SkgV8tg"/>
</p:tagLst>
</file>

<file path=ppt/tags/tag1571.xml><?xml version="1.0" encoding="utf-8"?>
<p:tagLst xmlns:a="http://schemas.openxmlformats.org/drawingml/2006/main" xmlns:r="http://schemas.openxmlformats.org/officeDocument/2006/relationships" xmlns:p="http://schemas.openxmlformats.org/presentationml/2006/main">
  <p:tag name="THINKCELLSHAPEDONOTDELETE" val="tIc9oeo1rTMeq2fE40bhEqA"/>
</p:tagLst>
</file>

<file path=ppt/tags/tag1572.xml><?xml version="1.0" encoding="utf-8"?>
<p:tagLst xmlns:a="http://schemas.openxmlformats.org/drawingml/2006/main" xmlns:r="http://schemas.openxmlformats.org/officeDocument/2006/relationships" xmlns:p="http://schemas.openxmlformats.org/presentationml/2006/main">
  <p:tag name="THINKCELLSHAPEDONOTDELETE" val="tlOafcVEETr663vEcrWxxvQ"/>
</p:tagLst>
</file>

<file path=ppt/tags/tag1573.xml><?xml version="1.0" encoding="utf-8"?>
<p:tagLst xmlns:a="http://schemas.openxmlformats.org/drawingml/2006/main" xmlns:r="http://schemas.openxmlformats.org/officeDocument/2006/relationships" xmlns:p="http://schemas.openxmlformats.org/presentationml/2006/main">
  <p:tag name="THINKCELLSHAPEDONOTDELETE" val="tFHMs24IFSaCjbLjTE76bew"/>
</p:tagLst>
</file>

<file path=ppt/tags/tag1574.xml><?xml version="1.0" encoding="utf-8"?>
<p:tagLst xmlns:a="http://schemas.openxmlformats.org/drawingml/2006/main" xmlns:r="http://schemas.openxmlformats.org/officeDocument/2006/relationships" xmlns:p="http://schemas.openxmlformats.org/presentationml/2006/main">
  <p:tag name="THINKCELLSHAPEDONOTDELETE" val="tGiOLLB16TiOg1dp0Fm_l6Q"/>
</p:tagLst>
</file>

<file path=ppt/tags/tag1575.xml><?xml version="1.0" encoding="utf-8"?>
<p:tagLst xmlns:a="http://schemas.openxmlformats.org/drawingml/2006/main" xmlns:r="http://schemas.openxmlformats.org/officeDocument/2006/relationships" xmlns:p="http://schemas.openxmlformats.org/presentationml/2006/main">
  <p:tag name="THINKCELLSHAPEDONOTDELETE" val="t0d8DLT1hRsODw8jhtV32Hg"/>
</p:tagLst>
</file>

<file path=ppt/tags/tag1576.xml><?xml version="1.0" encoding="utf-8"?>
<p:tagLst xmlns:a="http://schemas.openxmlformats.org/drawingml/2006/main" xmlns:r="http://schemas.openxmlformats.org/officeDocument/2006/relationships" xmlns:p="http://schemas.openxmlformats.org/presentationml/2006/main">
  <p:tag name="THINKCELLSHAPEDONOTDELETE" val="td_YmzgMHT5G_w.yGiAfazw"/>
</p:tagLst>
</file>

<file path=ppt/tags/tag1577.xml><?xml version="1.0" encoding="utf-8"?>
<p:tagLst xmlns:a="http://schemas.openxmlformats.org/drawingml/2006/main" xmlns:r="http://schemas.openxmlformats.org/officeDocument/2006/relationships" xmlns:p="http://schemas.openxmlformats.org/presentationml/2006/main">
  <p:tag name="THINKCELLSHAPEDONOTDELETE" val="tmRiYyxM1QKKGdhkbrXK6Kg"/>
</p:tagLst>
</file>

<file path=ppt/tags/tag1578.xml><?xml version="1.0" encoding="utf-8"?>
<p:tagLst xmlns:a="http://schemas.openxmlformats.org/drawingml/2006/main" xmlns:r="http://schemas.openxmlformats.org/officeDocument/2006/relationships" xmlns:p="http://schemas.openxmlformats.org/presentationml/2006/main">
  <p:tag name="THINKCELLSHAPEDONOTDELETE" val="tGPmEXnTpSSu1qo.LP3W4OA"/>
</p:tagLst>
</file>

<file path=ppt/tags/tag1579.xml><?xml version="1.0" encoding="utf-8"?>
<p:tagLst xmlns:a="http://schemas.openxmlformats.org/drawingml/2006/main" xmlns:r="http://schemas.openxmlformats.org/officeDocument/2006/relationships" xmlns:p="http://schemas.openxmlformats.org/presentationml/2006/main">
  <p:tag name="THINKCELLSHAPEDONOTDELETE" val="tpXwdGANATOGWofY5TSIDPQ"/>
</p:tagLst>
</file>

<file path=ppt/tags/tag158.xml><?xml version="1.0" encoding="utf-8"?>
<p:tagLst xmlns:a="http://schemas.openxmlformats.org/drawingml/2006/main" xmlns:r="http://schemas.openxmlformats.org/officeDocument/2006/relationships" xmlns:p="http://schemas.openxmlformats.org/presentationml/2006/main">
  <p:tag name="NAME" val="Marvintick"/>
</p:tagLst>
</file>

<file path=ppt/tags/tag1580.xml><?xml version="1.0" encoding="utf-8"?>
<p:tagLst xmlns:a="http://schemas.openxmlformats.org/drawingml/2006/main" xmlns:r="http://schemas.openxmlformats.org/officeDocument/2006/relationships" xmlns:p="http://schemas.openxmlformats.org/presentationml/2006/main">
  <p:tag name="THINKCELLSHAPEDONOTDELETE" val="tAEHch74ETgOoWpZl6VXInw"/>
</p:tagLst>
</file>

<file path=ppt/tags/tag1581.xml><?xml version="1.0" encoding="utf-8"?>
<p:tagLst xmlns:a="http://schemas.openxmlformats.org/drawingml/2006/main" xmlns:r="http://schemas.openxmlformats.org/officeDocument/2006/relationships" xmlns:p="http://schemas.openxmlformats.org/presentationml/2006/main">
  <p:tag name="THINKCELLSHAPEDONOTDELETE" val="t6wBA67UITnipfWUPDyp.lg"/>
</p:tagLst>
</file>

<file path=ppt/tags/tag1582.xml><?xml version="1.0" encoding="utf-8"?>
<p:tagLst xmlns:a="http://schemas.openxmlformats.org/drawingml/2006/main" xmlns:r="http://schemas.openxmlformats.org/officeDocument/2006/relationships" xmlns:p="http://schemas.openxmlformats.org/presentationml/2006/main">
  <p:tag name="THINKCELLSHAPEDONOTDELETE" val="tLBSuVlMXS4SxYzPYpq4_cg"/>
</p:tagLst>
</file>

<file path=ppt/tags/tag1583.xml><?xml version="1.0" encoding="utf-8"?>
<p:tagLst xmlns:a="http://schemas.openxmlformats.org/drawingml/2006/main" xmlns:r="http://schemas.openxmlformats.org/officeDocument/2006/relationships" xmlns:p="http://schemas.openxmlformats.org/presentationml/2006/main">
  <p:tag name="THINKCELLSHAPEDONOTDELETE" val="tWqxAjDPASDKy76Z9q.eAgQ"/>
</p:tagLst>
</file>

<file path=ppt/tags/tag1584.xml><?xml version="1.0" encoding="utf-8"?>
<p:tagLst xmlns:a="http://schemas.openxmlformats.org/drawingml/2006/main" xmlns:r="http://schemas.openxmlformats.org/officeDocument/2006/relationships" xmlns:p="http://schemas.openxmlformats.org/presentationml/2006/main">
  <p:tag name="THINKCELLSHAPEDONOTDELETE" val="tnMAr.Qx6RG6EWfsffOLrTg"/>
</p:tagLst>
</file>

<file path=ppt/tags/tag1585.xml><?xml version="1.0" encoding="utf-8"?>
<p:tagLst xmlns:a="http://schemas.openxmlformats.org/drawingml/2006/main" xmlns:r="http://schemas.openxmlformats.org/officeDocument/2006/relationships" xmlns:p="http://schemas.openxmlformats.org/presentationml/2006/main">
  <p:tag name="THINKCELLSHAPEDONOTDELETE" val="tCnNBSYvWS8mQdC2SBi_fPg"/>
</p:tagLst>
</file>

<file path=ppt/tags/tag1586.xml><?xml version="1.0" encoding="utf-8"?>
<p:tagLst xmlns:a="http://schemas.openxmlformats.org/drawingml/2006/main" xmlns:r="http://schemas.openxmlformats.org/officeDocument/2006/relationships" xmlns:p="http://schemas.openxmlformats.org/presentationml/2006/main">
  <p:tag name="THINKCELLSHAPEDONOTDELETE" val="tSOgOQWUGRXSDk_dM5HhTOQ"/>
</p:tagLst>
</file>

<file path=ppt/tags/tag1587.xml><?xml version="1.0" encoding="utf-8"?>
<p:tagLst xmlns:a="http://schemas.openxmlformats.org/drawingml/2006/main" xmlns:r="http://schemas.openxmlformats.org/officeDocument/2006/relationships" xmlns:p="http://schemas.openxmlformats.org/presentationml/2006/main">
  <p:tag name="THINKCELLSHAPEDONOTDELETE" val="tUbGeMvRCQvS5xn.82yH.gQ"/>
</p:tagLst>
</file>

<file path=ppt/tags/tag1588.xml><?xml version="1.0" encoding="utf-8"?>
<p:tagLst xmlns:a="http://schemas.openxmlformats.org/drawingml/2006/main" xmlns:r="http://schemas.openxmlformats.org/officeDocument/2006/relationships" xmlns:p="http://schemas.openxmlformats.org/presentationml/2006/main">
  <p:tag name="THINKCELLSHAPEDONOTDELETE" val="tp5YPwvTXTzyt2UwFiFuGEA"/>
</p:tagLst>
</file>

<file path=ppt/tags/tag1589.xml><?xml version="1.0" encoding="utf-8"?>
<p:tagLst xmlns:a="http://schemas.openxmlformats.org/drawingml/2006/main" xmlns:r="http://schemas.openxmlformats.org/officeDocument/2006/relationships" xmlns:p="http://schemas.openxmlformats.org/presentationml/2006/main">
  <p:tag name="THINKCELLSHAPEDONOTDELETE" val="tnl1vmYEJTLmv90HZHxFb8A"/>
</p:tagLst>
</file>

<file path=ppt/tags/tag159.xml><?xml version="1.0" encoding="utf-8"?>
<p:tagLst xmlns:a="http://schemas.openxmlformats.org/drawingml/2006/main" xmlns:r="http://schemas.openxmlformats.org/officeDocument/2006/relationships" xmlns:p="http://schemas.openxmlformats.org/presentationml/2006/main">
  <p:tag name="NAME" val="Marvintick"/>
</p:tagLst>
</file>

<file path=ppt/tags/tag1590.xml><?xml version="1.0" encoding="utf-8"?>
<p:tagLst xmlns:a="http://schemas.openxmlformats.org/drawingml/2006/main" xmlns:r="http://schemas.openxmlformats.org/officeDocument/2006/relationships" xmlns:p="http://schemas.openxmlformats.org/presentationml/2006/main">
  <p:tag name="THINKCELLSHAPEDONOTDELETE" val="tiKlCS51VTLO1k0o1BrgWIQ"/>
</p:tagLst>
</file>

<file path=ppt/tags/tag1591.xml><?xml version="1.0" encoding="utf-8"?>
<p:tagLst xmlns:a="http://schemas.openxmlformats.org/drawingml/2006/main" xmlns:r="http://schemas.openxmlformats.org/officeDocument/2006/relationships" xmlns:p="http://schemas.openxmlformats.org/presentationml/2006/main">
  <p:tag name="THINKCELLSHAPEDONOTDELETE" val="t8Hat0BdqS5CGZvRRPZhbyA"/>
</p:tagLst>
</file>

<file path=ppt/tags/tag1592.xml><?xml version="1.0" encoding="utf-8"?>
<p:tagLst xmlns:a="http://schemas.openxmlformats.org/drawingml/2006/main" xmlns:r="http://schemas.openxmlformats.org/officeDocument/2006/relationships" xmlns:p="http://schemas.openxmlformats.org/presentationml/2006/main">
  <p:tag name="THINKCELLSHAPEDONOTDELETE" val="tkCGJw10cSCOQRy4lePmUsQ"/>
</p:tagLst>
</file>

<file path=ppt/tags/tag1593.xml><?xml version="1.0" encoding="utf-8"?>
<p:tagLst xmlns:a="http://schemas.openxmlformats.org/drawingml/2006/main" xmlns:r="http://schemas.openxmlformats.org/officeDocument/2006/relationships" xmlns:p="http://schemas.openxmlformats.org/presentationml/2006/main">
  <p:tag name="THINKCELLSHAPEDONOTDELETE" val="tpu8gTZOZSY.UhadvTuECiA"/>
</p:tagLst>
</file>

<file path=ppt/tags/tag1594.xml><?xml version="1.0" encoding="utf-8"?>
<p:tagLst xmlns:a="http://schemas.openxmlformats.org/drawingml/2006/main" xmlns:r="http://schemas.openxmlformats.org/officeDocument/2006/relationships" xmlns:p="http://schemas.openxmlformats.org/presentationml/2006/main">
  <p:tag name="THINKCELLSHAPEDONOTDELETE" val="t7LCHtEgWTTSg6Koc_L_dfA"/>
</p:tagLst>
</file>

<file path=ppt/tags/tag1595.xml><?xml version="1.0" encoding="utf-8"?>
<p:tagLst xmlns:a="http://schemas.openxmlformats.org/drawingml/2006/main" xmlns:r="http://schemas.openxmlformats.org/officeDocument/2006/relationships" xmlns:p="http://schemas.openxmlformats.org/presentationml/2006/main">
  <p:tag name="THINKCELLSHAPEDONOTDELETE" val="tfYPNyeTxSQ6_EQaDddHVCQ"/>
</p:tagLst>
</file>

<file path=ppt/tags/tag1596.xml><?xml version="1.0" encoding="utf-8"?>
<p:tagLst xmlns:a="http://schemas.openxmlformats.org/drawingml/2006/main" xmlns:r="http://schemas.openxmlformats.org/officeDocument/2006/relationships" xmlns:p="http://schemas.openxmlformats.org/presentationml/2006/main">
  <p:tag name="THINKCELLSHAPEDONOTDELETE" val="tJSvtk8ujTZGXK8dzMpsRkg"/>
</p:tagLst>
</file>

<file path=ppt/tags/tag1597.xml><?xml version="1.0" encoding="utf-8"?>
<p:tagLst xmlns:a="http://schemas.openxmlformats.org/drawingml/2006/main" xmlns:r="http://schemas.openxmlformats.org/officeDocument/2006/relationships" xmlns:p="http://schemas.openxmlformats.org/presentationml/2006/main">
  <p:tag name="THINKCELLSHAPEDONOTDELETE" val="tt9OHTLjOTKW3udnMXgkODQ"/>
</p:tagLst>
</file>

<file path=ppt/tags/tag1598.xml><?xml version="1.0" encoding="utf-8"?>
<p:tagLst xmlns:a="http://schemas.openxmlformats.org/drawingml/2006/main" xmlns:r="http://schemas.openxmlformats.org/officeDocument/2006/relationships" xmlns:p="http://schemas.openxmlformats.org/presentationml/2006/main">
  <p:tag name="THINKCELLSHAPEDONOTDELETE" val="tnaOE2YfVTTOKiYAZaL4IkA"/>
</p:tagLst>
</file>

<file path=ppt/tags/tag1599.xml><?xml version="1.0" encoding="utf-8"?>
<p:tagLst xmlns:a="http://schemas.openxmlformats.org/drawingml/2006/main" xmlns:r="http://schemas.openxmlformats.org/officeDocument/2006/relationships" xmlns:p="http://schemas.openxmlformats.org/presentationml/2006/main">
  <p:tag name="THINKCELLSHAPEDONOTDELETE" val="t3VtWUZrWQRmEsMMN97D_yQ"/>
</p:tagLst>
</file>

<file path=ppt/tags/tag16.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60.xml><?xml version="1.0" encoding="utf-8"?>
<p:tagLst xmlns:a="http://schemas.openxmlformats.org/drawingml/2006/main" xmlns:r="http://schemas.openxmlformats.org/officeDocument/2006/relationships" xmlns:p="http://schemas.openxmlformats.org/presentationml/2006/main">
  <p:tag name="NAME" val="Marvintick"/>
</p:tagLst>
</file>

<file path=ppt/tags/tag1600.xml><?xml version="1.0" encoding="utf-8"?>
<p:tagLst xmlns:a="http://schemas.openxmlformats.org/drawingml/2006/main" xmlns:r="http://schemas.openxmlformats.org/officeDocument/2006/relationships" xmlns:p="http://schemas.openxmlformats.org/presentationml/2006/main">
  <p:tag name="THINKCELLSHAPEDONOTDELETE" val="tEvz3V0hZQkmFeCtkQvkP9Q"/>
</p:tagLst>
</file>

<file path=ppt/tags/tag1601.xml><?xml version="1.0" encoding="utf-8"?>
<p:tagLst xmlns:a="http://schemas.openxmlformats.org/drawingml/2006/main" xmlns:r="http://schemas.openxmlformats.org/officeDocument/2006/relationships" xmlns:p="http://schemas.openxmlformats.org/presentationml/2006/main">
  <p:tag name="THINKCELLSHAPEDONOTDELETE" val="t8f7Kxm6GQZW286DQlx7u7A"/>
</p:tagLst>
</file>

<file path=ppt/tags/tag1602.xml><?xml version="1.0" encoding="utf-8"?>
<p:tagLst xmlns:a="http://schemas.openxmlformats.org/drawingml/2006/main" xmlns:r="http://schemas.openxmlformats.org/officeDocument/2006/relationships" xmlns:p="http://schemas.openxmlformats.org/presentationml/2006/main">
  <p:tag name="THINKCELLSHAPEDONOTDELETE" val="t0t2pwr1aQ36EN5ihKvPHuw"/>
</p:tagLst>
</file>

<file path=ppt/tags/tag1603.xml><?xml version="1.0" encoding="utf-8"?>
<p:tagLst xmlns:a="http://schemas.openxmlformats.org/drawingml/2006/main" xmlns:r="http://schemas.openxmlformats.org/officeDocument/2006/relationships" xmlns:p="http://schemas.openxmlformats.org/presentationml/2006/main">
  <p:tag name="THINKCELLSHAPEDONOTDELETE" val="t_6ITPrDyTRSAFI1s7Uorlw"/>
</p:tagLst>
</file>

<file path=ppt/tags/tag1604.xml><?xml version="1.0" encoding="utf-8"?>
<p:tagLst xmlns:a="http://schemas.openxmlformats.org/drawingml/2006/main" xmlns:r="http://schemas.openxmlformats.org/officeDocument/2006/relationships" xmlns:p="http://schemas.openxmlformats.org/presentationml/2006/main">
  <p:tag name="THINKCELLSHAPEDONOTDELETE" val="ttJ84g4ybTkK.GNXay9_QyA"/>
</p:tagLst>
</file>

<file path=ppt/tags/tag1605.xml><?xml version="1.0" encoding="utf-8"?>
<p:tagLst xmlns:a="http://schemas.openxmlformats.org/drawingml/2006/main" xmlns:r="http://schemas.openxmlformats.org/officeDocument/2006/relationships" xmlns:p="http://schemas.openxmlformats.org/presentationml/2006/main">
  <p:tag name="THINKCELLSHAPEDONOTDELETE" val="t7uJnE4HtSgWIVmEZ_RcU0A"/>
</p:tagLst>
</file>

<file path=ppt/tags/tag1606.xml><?xml version="1.0" encoding="utf-8"?>
<p:tagLst xmlns:a="http://schemas.openxmlformats.org/drawingml/2006/main" xmlns:r="http://schemas.openxmlformats.org/officeDocument/2006/relationships" xmlns:p="http://schemas.openxmlformats.org/presentationml/2006/main">
  <p:tag name="THINKCELLSHAPEDONOTDELETE" val="t_UXoAYUeQS.OOnl8clzRJw"/>
</p:tagLst>
</file>

<file path=ppt/tags/tag1607.xml><?xml version="1.0" encoding="utf-8"?>
<p:tagLst xmlns:a="http://schemas.openxmlformats.org/drawingml/2006/main" xmlns:r="http://schemas.openxmlformats.org/officeDocument/2006/relationships" xmlns:p="http://schemas.openxmlformats.org/presentationml/2006/main">
  <p:tag name="THINKCELLSHAPEDONOTDELETE" val="txnWI6vbcTZWphFactIymNQ"/>
</p:tagLst>
</file>

<file path=ppt/tags/tag1608.xml><?xml version="1.0" encoding="utf-8"?>
<p:tagLst xmlns:a="http://schemas.openxmlformats.org/drawingml/2006/main" xmlns:r="http://schemas.openxmlformats.org/officeDocument/2006/relationships" xmlns:p="http://schemas.openxmlformats.org/presentationml/2006/main">
  <p:tag name="THINKCELLSHAPEDONOTDELETE" val="tImdhykZpQJ2BLPpay6pzwg"/>
</p:tagLst>
</file>

<file path=ppt/tags/tag1609.xml><?xml version="1.0" encoding="utf-8"?>
<p:tagLst xmlns:a="http://schemas.openxmlformats.org/drawingml/2006/main" xmlns:r="http://schemas.openxmlformats.org/officeDocument/2006/relationships" xmlns:p="http://schemas.openxmlformats.org/presentationml/2006/main">
  <p:tag name="THINKCELLSHAPEDONOTDELETE" val="thqlPBLgOQaqlY268j_QfYQ"/>
</p:tagLst>
</file>

<file path=ppt/tags/tag161.xml><?xml version="1.0" encoding="utf-8"?>
<p:tagLst xmlns:a="http://schemas.openxmlformats.org/drawingml/2006/main" xmlns:r="http://schemas.openxmlformats.org/officeDocument/2006/relationships" xmlns:p="http://schemas.openxmlformats.org/presentationml/2006/main">
  <p:tag name="NAME" val="Marvintick"/>
</p:tagLst>
</file>

<file path=ppt/tags/tag1610.xml><?xml version="1.0" encoding="utf-8"?>
<p:tagLst xmlns:a="http://schemas.openxmlformats.org/drawingml/2006/main" xmlns:r="http://schemas.openxmlformats.org/officeDocument/2006/relationships" xmlns:p="http://schemas.openxmlformats.org/presentationml/2006/main">
  <p:tag name="THINKCELLSHAPEDONOTDELETE" val="tPZWBpZ0OTXafGTvNRFtZOw"/>
</p:tagLst>
</file>

<file path=ppt/tags/tag1611.xml><?xml version="1.0" encoding="utf-8"?>
<p:tagLst xmlns:a="http://schemas.openxmlformats.org/drawingml/2006/main" xmlns:r="http://schemas.openxmlformats.org/officeDocument/2006/relationships" xmlns:p="http://schemas.openxmlformats.org/presentationml/2006/main">
  <p:tag name="THINKCELLSHAPEDONOTDELETE" val="teWQn3B7IQ0qSM2gpk84hFQ"/>
</p:tagLst>
</file>

<file path=ppt/tags/tag1612.xml><?xml version="1.0" encoding="utf-8"?>
<p:tagLst xmlns:a="http://schemas.openxmlformats.org/drawingml/2006/main" xmlns:r="http://schemas.openxmlformats.org/officeDocument/2006/relationships" xmlns:p="http://schemas.openxmlformats.org/presentationml/2006/main">
  <p:tag name="THINKCELLSHAPEDONOTDELETE" val="tVIAgLyfjTxOYTEVK6oxCUQ"/>
</p:tagLst>
</file>

<file path=ppt/tags/tag1613.xml><?xml version="1.0" encoding="utf-8"?>
<p:tagLst xmlns:a="http://schemas.openxmlformats.org/drawingml/2006/main" xmlns:r="http://schemas.openxmlformats.org/officeDocument/2006/relationships" xmlns:p="http://schemas.openxmlformats.org/presentationml/2006/main">
  <p:tag name="THINKCELLSHAPEDONOTDELETE" val="t_HIJbyG0R7GqgqW1YP4jUQ"/>
</p:tagLst>
</file>

<file path=ppt/tags/tag1614.xml><?xml version="1.0" encoding="utf-8"?>
<p:tagLst xmlns:a="http://schemas.openxmlformats.org/drawingml/2006/main" xmlns:r="http://schemas.openxmlformats.org/officeDocument/2006/relationships" xmlns:p="http://schemas.openxmlformats.org/presentationml/2006/main">
  <p:tag name="THINKCELLSHAPEDONOTDELETE" val="tCfVgQC1rR.CmazJcGeI6hg"/>
</p:tagLst>
</file>

<file path=ppt/tags/tag1615.xml><?xml version="1.0" encoding="utf-8"?>
<p:tagLst xmlns:a="http://schemas.openxmlformats.org/drawingml/2006/main" xmlns:r="http://schemas.openxmlformats.org/officeDocument/2006/relationships" xmlns:p="http://schemas.openxmlformats.org/presentationml/2006/main">
  <p:tag name="THINKCELLSHAPEDONOTDELETE" val="ttfpLbiYCQgiW2WftRHArcA"/>
</p:tagLst>
</file>

<file path=ppt/tags/tag1616.xml><?xml version="1.0" encoding="utf-8"?>
<p:tagLst xmlns:a="http://schemas.openxmlformats.org/drawingml/2006/main" xmlns:r="http://schemas.openxmlformats.org/officeDocument/2006/relationships" xmlns:p="http://schemas.openxmlformats.org/presentationml/2006/main">
  <p:tag name="THINKCELLSHAPEDONOTDELETE" val="t118MA_nMT2iv0_oTx2RYxQ"/>
</p:tagLst>
</file>

<file path=ppt/tags/tag1617.xml><?xml version="1.0" encoding="utf-8"?>
<p:tagLst xmlns:a="http://schemas.openxmlformats.org/drawingml/2006/main" xmlns:r="http://schemas.openxmlformats.org/officeDocument/2006/relationships" xmlns:p="http://schemas.openxmlformats.org/presentationml/2006/main">
  <p:tag name="THINKCELLSHAPEDONOTDELETE" val="t_R6QhQPERB.ljImgpVkiYg"/>
</p:tagLst>
</file>

<file path=ppt/tags/tag1618.xml><?xml version="1.0" encoding="utf-8"?>
<p:tagLst xmlns:a="http://schemas.openxmlformats.org/drawingml/2006/main" xmlns:r="http://schemas.openxmlformats.org/officeDocument/2006/relationships" xmlns:p="http://schemas.openxmlformats.org/presentationml/2006/main">
  <p:tag name="THINKCELLSHAPEDONOTDELETE" val="txhcmSZ_fQVahNQ.eYjkskQ"/>
</p:tagLst>
</file>

<file path=ppt/tags/tag1619.xml><?xml version="1.0" encoding="utf-8"?>
<p:tagLst xmlns:a="http://schemas.openxmlformats.org/drawingml/2006/main" xmlns:r="http://schemas.openxmlformats.org/officeDocument/2006/relationships" xmlns:p="http://schemas.openxmlformats.org/presentationml/2006/main">
  <p:tag name="THINKCELLSHAPEDONOTDELETE" val="tBO4Oi.x3SWCx1mWv5PB9WA"/>
</p:tagLst>
</file>

<file path=ppt/tags/tag162.xml><?xml version="1.0" encoding="utf-8"?>
<p:tagLst xmlns:a="http://schemas.openxmlformats.org/drawingml/2006/main" xmlns:r="http://schemas.openxmlformats.org/officeDocument/2006/relationships" xmlns:p="http://schemas.openxmlformats.org/presentationml/2006/main">
  <p:tag name="NAME" val="Marvintick"/>
</p:tagLst>
</file>

<file path=ppt/tags/tag1620.xml><?xml version="1.0" encoding="utf-8"?>
<p:tagLst xmlns:a="http://schemas.openxmlformats.org/drawingml/2006/main" xmlns:r="http://schemas.openxmlformats.org/officeDocument/2006/relationships" xmlns:p="http://schemas.openxmlformats.org/presentationml/2006/main">
  <p:tag name="THINKCELLSHAPEDONOTDELETE" val="tUK..2PI3TWy0NxDSjt9d3w"/>
</p:tagLst>
</file>

<file path=ppt/tags/tag1621.xml><?xml version="1.0" encoding="utf-8"?>
<p:tagLst xmlns:a="http://schemas.openxmlformats.org/drawingml/2006/main" xmlns:r="http://schemas.openxmlformats.org/officeDocument/2006/relationships" xmlns:p="http://schemas.openxmlformats.org/presentationml/2006/main">
  <p:tag name="THINKCELLSHAPEDONOTDELETE" val="tzqIttdHSTWeNXRO5V6Eg4A"/>
</p:tagLst>
</file>

<file path=ppt/tags/tag1622.xml><?xml version="1.0" encoding="utf-8"?>
<p:tagLst xmlns:a="http://schemas.openxmlformats.org/drawingml/2006/main" xmlns:r="http://schemas.openxmlformats.org/officeDocument/2006/relationships" xmlns:p="http://schemas.openxmlformats.org/presentationml/2006/main">
  <p:tag name="THINKCELLSHAPEDONOTDELETE" val="ta529wvieSQSDjFH2m3EMJw"/>
</p:tagLst>
</file>

<file path=ppt/tags/tag1623.xml><?xml version="1.0" encoding="utf-8"?>
<p:tagLst xmlns:a="http://schemas.openxmlformats.org/drawingml/2006/main" xmlns:r="http://schemas.openxmlformats.org/officeDocument/2006/relationships" xmlns:p="http://schemas.openxmlformats.org/presentationml/2006/main">
  <p:tag name="THINKCELLSHAPEDONOTDELETE" val="tVHI0MJG4RMiFOTmQwaEh8g"/>
</p:tagLst>
</file>

<file path=ppt/tags/tag1624.xml><?xml version="1.0" encoding="utf-8"?>
<p:tagLst xmlns:a="http://schemas.openxmlformats.org/drawingml/2006/main" xmlns:r="http://schemas.openxmlformats.org/officeDocument/2006/relationships" xmlns:p="http://schemas.openxmlformats.org/presentationml/2006/main">
  <p:tag name="THINKCELLSHAPEDONOTDELETE" val="ttNMEDCavQCWtkRbo7Ec5jQ"/>
</p:tagLst>
</file>

<file path=ppt/tags/tag1625.xml><?xml version="1.0" encoding="utf-8"?>
<p:tagLst xmlns:a="http://schemas.openxmlformats.org/drawingml/2006/main" xmlns:r="http://schemas.openxmlformats.org/officeDocument/2006/relationships" xmlns:p="http://schemas.openxmlformats.org/presentationml/2006/main">
  <p:tag name="THINKCELLSHAPEDONOTDELETE" val="tWjFEB38ZQgCvnOtAM2ZFrw"/>
</p:tagLst>
</file>

<file path=ppt/tags/tag1626.xml><?xml version="1.0" encoding="utf-8"?>
<p:tagLst xmlns:a="http://schemas.openxmlformats.org/drawingml/2006/main" xmlns:r="http://schemas.openxmlformats.org/officeDocument/2006/relationships" xmlns:p="http://schemas.openxmlformats.org/presentationml/2006/main">
  <p:tag name="THINKCELLSHAPEDONOTDELETE" val="tHeMBchjhRtqzuFjSzsuQ8A"/>
</p:tagLst>
</file>

<file path=ppt/tags/tag1627.xml><?xml version="1.0" encoding="utf-8"?>
<p:tagLst xmlns:a="http://schemas.openxmlformats.org/drawingml/2006/main" xmlns:r="http://schemas.openxmlformats.org/officeDocument/2006/relationships" xmlns:p="http://schemas.openxmlformats.org/presentationml/2006/main">
  <p:tag name="THINKCELLSHAPEDONOTDELETE" val="tonIF4iGxSBOV6eZ1bUG5.Q"/>
</p:tagLst>
</file>

<file path=ppt/tags/tag1628.xml><?xml version="1.0" encoding="utf-8"?>
<p:tagLst xmlns:a="http://schemas.openxmlformats.org/drawingml/2006/main" xmlns:r="http://schemas.openxmlformats.org/officeDocument/2006/relationships" xmlns:p="http://schemas.openxmlformats.org/presentationml/2006/main">
  <p:tag name="THINKCELLSHAPEDONOTDELETE" val="tTY51cEEFTxi_xEUWy8KGOQ"/>
</p:tagLst>
</file>

<file path=ppt/tags/tag1629.xml><?xml version="1.0" encoding="utf-8"?>
<p:tagLst xmlns:a="http://schemas.openxmlformats.org/drawingml/2006/main" xmlns:r="http://schemas.openxmlformats.org/officeDocument/2006/relationships" xmlns:p="http://schemas.openxmlformats.org/presentationml/2006/main">
  <p:tag name="THINKCELLSHAPEDONOTDELETE" val="tWS9ZuY_xTW2oay40p3Ct4w"/>
</p:tagLst>
</file>

<file path=ppt/tags/tag163.xml><?xml version="1.0" encoding="utf-8"?>
<p:tagLst xmlns:a="http://schemas.openxmlformats.org/drawingml/2006/main" xmlns:r="http://schemas.openxmlformats.org/officeDocument/2006/relationships" xmlns:p="http://schemas.openxmlformats.org/presentationml/2006/main">
  <p:tag name="NAME" val="Marvintick"/>
</p:tagLst>
</file>

<file path=ppt/tags/tag1630.xml><?xml version="1.0" encoding="utf-8"?>
<p:tagLst xmlns:a="http://schemas.openxmlformats.org/drawingml/2006/main" xmlns:r="http://schemas.openxmlformats.org/officeDocument/2006/relationships" xmlns:p="http://schemas.openxmlformats.org/presentationml/2006/main">
  <p:tag name="THINKCELLSHAPEDONOTDELETE" val="tVsopXSnyTeaJJGP8A6TS.A"/>
</p:tagLst>
</file>

<file path=ppt/tags/tag1631.xml><?xml version="1.0" encoding="utf-8"?>
<p:tagLst xmlns:a="http://schemas.openxmlformats.org/drawingml/2006/main" xmlns:r="http://schemas.openxmlformats.org/officeDocument/2006/relationships" xmlns:p="http://schemas.openxmlformats.org/presentationml/2006/main">
  <p:tag name="THINKCELLSHAPEDONOTDELETE" val="tyaBfc_H0Tb.JMJoeqV31Aw"/>
</p:tagLst>
</file>

<file path=ppt/tags/tag1632.xml><?xml version="1.0" encoding="utf-8"?>
<p:tagLst xmlns:a="http://schemas.openxmlformats.org/drawingml/2006/main" xmlns:r="http://schemas.openxmlformats.org/officeDocument/2006/relationships" xmlns:p="http://schemas.openxmlformats.org/presentationml/2006/main">
  <p:tag name="THINKCELLSHAPEDONOTDELETE" val="t4Lip86XmR7WXl3lYnOOHng"/>
</p:tagLst>
</file>

<file path=ppt/tags/tag1633.xml><?xml version="1.0" encoding="utf-8"?>
<p:tagLst xmlns:a="http://schemas.openxmlformats.org/drawingml/2006/main" xmlns:r="http://schemas.openxmlformats.org/officeDocument/2006/relationships" xmlns:p="http://schemas.openxmlformats.org/presentationml/2006/main">
  <p:tag name="THINKCELLSHAPEDONOTDELETE" val="t4FLK3d.VTPuzm7lqRF0s5A"/>
</p:tagLst>
</file>

<file path=ppt/tags/tag1634.xml><?xml version="1.0" encoding="utf-8"?>
<p:tagLst xmlns:a="http://schemas.openxmlformats.org/drawingml/2006/main" xmlns:r="http://schemas.openxmlformats.org/officeDocument/2006/relationships" xmlns:p="http://schemas.openxmlformats.org/presentationml/2006/main">
  <p:tag name="THINKCELLSHAPEDONOTDELETE" val="ttaKDdwWEQt25pqiZSIBLQQ"/>
</p:tagLst>
</file>

<file path=ppt/tags/tag1635.xml><?xml version="1.0" encoding="utf-8"?>
<p:tagLst xmlns:a="http://schemas.openxmlformats.org/drawingml/2006/main" xmlns:r="http://schemas.openxmlformats.org/officeDocument/2006/relationships" xmlns:p="http://schemas.openxmlformats.org/presentationml/2006/main">
  <p:tag name="THINKCELLSHAPEDONOTDELETE" val="tWQNyfvn5TzufKnPf3owuGg"/>
</p:tagLst>
</file>

<file path=ppt/tags/tag1636.xml><?xml version="1.0" encoding="utf-8"?>
<p:tagLst xmlns:a="http://schemas.openxmlformats.org/drawingml/2006/main" xmlns:r="http://schemas.openxmlformats.org/officeDocument/2006/relationships" xmlns:p="http://schemas.openxmlformats.org/presentationml/2006/main">
  <p:tag name="THINKCELLSHAPEDONOTDELETE" val="tet334jXpSXaoml2lJVCupA"/>
</p:tagLst>
</file>

<file path=ppt/tags/tag1637.xml><?xml version="1.0" encoding="utf-8"?>
<p:tagLst xmlns:a="http://schemas.openxmlformats.org/drawingml/2006/main" xmlns:r="http://schemas.openxmlformats.org/officeDocument/2006/relationships" xmlns:p="http://schemas.openxmlformats.org/presentationml/2006/main">
  <p:tag name="THINKCELLSHAPEDONOTDELETE" val="tmLLgs7EYTomYyknhNLhYgw"/>
</p:tagLst>
</file>

<file path=ppt/tags/tag1638.xml><?xml version="1.0" encoding="utf-8"?>
<p:tagLst xmlns:a="http://schemas.openxmlformats.org/drawingml/2006/main" xmlns:r="http://schemas.openxmlformats.org/officeDocument/2006/relationships" xmlns:p="http://schemas.openxmlformats.org/presentationml/2006/main">
  <p:tag name="THINKCELLSHAPEDONOTDELETE" val="t3iyn7Oj2RXCCLB2GhtaMiw"/>
</p:tagLst>
</file>

<file path=ppt/tags/tag1639.xml><?xml version="1.0" encoding="utf-8"?>
<p:tagLst xmlns:a="http://schemas.openxmlformats.org/drawingml/2006/main" xmlns:r="http://schemas.openxmlformats.org/officeDocument/2006/relationships" xmlns:p="http://schemas.openxmlformats.org/presentationml/2006/main">
  <p:tag name="THINKCELLSHAPEDONOTDELETE" val="t3.6SM_dSSjG0sd.psjJr2Q"/>
</p:tagLst>
</file>

<file path=ppt/tags/tag164.xml><?xml version="1.0" encoding="utf-8"?>
<p:tagLst xmlns:a="http://schemas.openxmlformats.org/drawingml/2006/main" xmlns:r="http://schemas.openxmlformats.org/officeDocument/2006/relationships" xmlns:p="http://schemas.openxmlformats.org/presentationml/2006/main">
  <p:tag name="NAME" val="Marvintick"/>
</p:tagLst>
</file>

<file path=ppt/tags/tag1640.xml><?xml version="1.0" encoding="utf-8"?>
<p:tagLst xmlns:a="http://schemas.openxmlformats.org/drawingml/2006/main" xmlns:r="http://schemas.openxmlformats.org/officeDocument/2006/relationships" xmlns:p="http://schemas.openxmlformats.org/presentationml/2006/main">
  <p:tag name="THINKCELLSHAPEDONOTDELETE" val="teuj8Ew7NRkuN_AHesPDuxQ"/>
</p:tagLst>
</file>

<file path=ppt/tags/tag1641.xml><?xml version="1.0" encoding="utf-8"?>
<p:tagLst xmlns:a="http://schemas.openxmlformats.org/drawingml/2006/main" xmlns:r="http://schemas.openxmlformats.org/officeDocument/2006/relationships" xmlns:p="http://schemas.openxmlformats.org/presentationml/2006/main">
  <p:tag name="THINKCELLSHAPEDONOTDELETE" val="t07oS5LEBQF.Oi7hyhpvEBg"/>
</p:tagLst>
</file>

<file path=ppt/tags/tag1642.xml><?xml version="1.0" encoding="utf-8"?>
<p:tagLst xmlns:a="http://schemas.openxmlformats.org/drawingml/2006/main" xmlns:r="http://schemas.openxmlformats.org/officeDocument/2006/relationships" xmlns:p="http://schemas.openxmlformats.org/presentationml/2006/main">
  <p:tag name="THINKCELLSHAPEDONOTDELETE" val="tQZxE78tZTbqkzrcsTDLZFQ"/>
</p:tagLst>
</file>

<file path=ppt/tags/tag1643.xml><?xml version="1.0" encoding="utf-8"?>
<p:tagLst xmlns:a="http://schemas.openxmlformats.org/drawingml/2006/main" xmlns:r="http://schemas.openxmlformats.org/officeDocument/2006/relationships" xmlns:p="http://schemas.openxmlformats.org/presentationml/2006/main">
  <p:tag name="THINKCELLSHAPEDONOTDELETE" val="tjIq3BymiRA2cDpfa_ZlEKw"/>
</p:tagLst>
</file>

<file path=ppt/tags/tag1644.xml><?xml version="1.0" encoding="utf-8"?>
<p:tagLst xmlns:a="http://schemas.openxmlformats.org/drawingml/2006/main" xmlns:r="http://schemas.openxmlformats.org/officeDocument/2006/relationships" xmlns:p="http://schemas.openxmlformats.org/presentationml/2006/main">
  <p:tag name="THINKCELLSHAPEDONOTDELETE" val="t6UNkdBVLT82ouQMhRZJKRA"/>
</p:tagLst>
</file>

<file path=ppt/tags/tag1645.xml><?xml version="1.0" encoding="utf-8"?>
<p:tagLst xmlns:a="http://schemas.openxmlformats.org/drawingml/2006/main" xmlns:r="http://schemas.openxmlformats.org/officeDocument/2006/relationships" xmlns:p="http://schemas.openxmlformats.org/presentationml/2006/main">
  <p:tag name="THINKCELLSHAPEDONOTDELETE" val="txXsU8QvwSsmg2WmhcPNUiA"/>
</p:tagLst>
</file>

<file path=ppt/tags/tag1646.xml><?xml version="1.0" encoding="utf-8"?>
<p:tagLst xmlns:a="http://schemas.openxmlformats.org/drawingml/2006/main" xmlns:r="http://schemas.openxmlformats.org/officeDocument/2006/relationships" xmlns:p="http://schemas.openxmlformats.org/presentationml/2006/main">
  <p:tag name="THINKCELLSHAPEDONOTDELETE" val="t64jkMqLKT4ygo6jgsqF50w"/>
</p:tagLst>
</file>

<file path=ppt/tags/tag1647.xml><?xml version="1.0" encoding="utf-8"?>
<p:tagLst xmlns:a="http://schemas.openxmlformats.org/drawingml/2006/main" xmlns:r="http://schemas.openxmlformats.org/officeDocument/2006/relationships" xmlns:p="http://schemas.openxmlformats.org/presentationml/2006/main">
  <p:tag name="THINKCELLSHAPEDONOTDELETE" val="tn5wqD4vgSbeckr.H7yI.Bw"/>
</p:tagLst>
</file>

<file path=ppt/tags/tag1648.xml><?xml version="1.0" encoding="utf-8"?>
<p:tagLst xmlns:a="http://schemas.openxmlformats.org/drawingml/2006/main" xmlns:r="http://schemas.openxmlformats.org/officeDocument/2006/relationships" xmlns:p="http://schemas.openxmlformats.org/presentationml/2006/main">
  <p:tag name="THINKCELLSHAPEDONOTDELETE" val="t6t0Lzfc6QrKd1ed9AVdBfQ"/>
</p:tagLst>
</file>

<file path=ppt/tags/tag1649.xml><?xml version="1.0" encoding="utf-8"?>
<p:tagLst xmlns:a="http://schemas.openxmlformats.org/drawingml/2006/main" xmlns:r="http://schemas.openxmlformats.org/officeDocument/2006/relationships" xmlns:p="http://schemas.openxmlformats.org/presentationml/2006/main">
  <p:tag name="THINKCELLSHAPEDONOTDELETE" val="tQh4CXc9_SeazDEYT.MZQHw"/>
</p:tagLst>
</file>

<file path=ppt/tags/tag165.xml><?xml version="1.0" encoding="utf-8"?>
<p:tagLst xmlns:a="http://schemas.openxmlformats.org/drawingml/2006/main" xmlns:r="http://schemas.openxmlformats.org/officeDocument/2006/relationships" xmlns:p="http://schemas.openxmlformats.org/presentationml/2006/main">
  <p:tag name="NAME" val="Marvintick"/>
</p:tagLst>
</file>

<file path=ppt/tags/tag1650.xml><?xml version="1.0" encoding="utf-8"?>
<p:tagLst xmlns:a="http://schemas.openxmlformats.org/drawingml/2006/main" xmlns:r="http://schemas.openxmlformats.org/officeDocument/2006/relationships" xmlns:p="http://schemas.openxmlformats.org/presentationml/2006/main">
  <p:tag name="THINKCELLSHAPEDONOTDELETE" val="tznXHWmaFT.2BQW5k0pchXA"/>
</p:tagLst>
</file>

<file path=ppt/tags/tag1651.xml><?xml version="1.0" encoding="utf-8"?>
<p:tagLst xmlns:a="http://schemas.openxmlformats.org/drawingml/2006/main" xmlns:r="http://schemas.openxmlformats.org/officeDocument/2006/relationships" xmlns:p="http://schemas.openxmlformats.org/presentationml/2006/main">
  <p:tag name="THINKCELLSHAPEDONOTDELETE" val="tJ9Q5kuCTT3ut_bUzXu.KFQ"/>
</p:tagLst>
</file>

<file path=ppt/tags/tag1652.xml><?xml version="1.0" encoding="utf-8"?>
<p:tagLst xmlns:a="http://schemas.openxmlformats.org/drawingml/2006/main" xmlns:r="http://schemas.openxmlformats.org/officeDocument/2006/relationships" xmlns:p="http://schemas.openxmlformats.org/presentationml/2006/main">
  <p:tag name="THINKCELLSHAPEDONOTDELETE" val="tNkBLHpYaQ_2ymzkknbupIg"/>
</p:tagLst>
</file>

<file path=ppt/tags/tag1653.xml><?xml version="1.0" encoding="utf-8"?>
<p:tagLst xmlns:a="http://schemas.openxmlformats.org/drawingml/2006/main" xmlns:r="http://schemas.openxmlformats.org/officeDocument/2006/relationships" xmlns:p="http://schemas.openxmlformats.org/presentationml/2006/main">
  <p:tag name="THINKCELLSHAPEDONOTDELETE" val="tQpvcTCxnT.K3qcpY2ccCDQ"/>
</p:tagLst>
</file>

<file path=ppt/tags/tag1654.xml><?xml version="1.0" encoding="utf-8"?>
<p:tagLst xmlns:a="http://schemas.openxmlformats.org/drawingml/2006/main" xmlns:r="http://schemas.openxmlformats.org/officeDocument/2006/relationships" xmlns:p="http://schemas.openxmlformats.org/presentationml/2006/main">
  <p:tag name="THINKCELLSHAPEDONOTDELETE" val="tNcI9z1IIRw25NUX2k1rpig"/>
</p:tagLst>
</file>

<file path=ppt/tags/tag1655.xml><?xml version="1.0" encoding="utf-8"?>
<p:tagLst xmlns:a="http://schemas.openxmlformats.org/drawingml/2006/main" xmlns:r="http://schemas.openxmlformats.org/officeDocument/2006/relationships" xmlns:p="http://schemas.openxmlformats.org/presentationml/2006/main">
  <p:tag name="THINKCELLSHAPEDONOTDELETE" val="tpBbwJ0ciRTmw1272eIHlig"/>
</p:tagLst>
</file>

<file path=ppt/tags/tag1656.xml><?xml version="1.0" encoding="utf-8"?>
<p:tagLst xmlns:a="http://schemas.openxmlformats.org/drawingml/2006/main" xmlns:r="http://schemas.openxmlformats.org/officeDocument/2006/relationships" xmlns:p="http://schemas.openxmlformats.org/presentationml/2006/main">
  <p:tag name="THINKCELLSHAPEDONOTDELETE" val="tOLfEJOLeT2ilFpLPj8Y2bw"/>
</p:tagLst>
</file>

<file path=ppt/tags/tag1657.xml><?xml version="1.0" encoding="utf-8"?>
<p:tagLst xmlns:a="http://schemas.openxmlformats.org/drawingml/2006/main" xmlns:r="http://schemas.openxmlformats.org/officeDocument/2006/relationships" xmlns:p="http://schemas.openxmlformats.org/presentationml/2006/main">
  <p:tag name="THINKCELLSHAPEDONOTDELETE" val="tJH8Gz2.ESciylYr8R_XrNg"/>
</p:tagLst>
</file>

<file path=ppt/tags/tag1658.xml><?xml version="1.0" encoding="utf-8"?>
<p:tagLst xmlns:a="http://schemas.openxmlformats.org/drawingml/2006/main" xmlns:r="http://schemas.openxmlformats.org/officeDocument/2006/relationships" xmlns:p="http://schemas.openxmlformats.org/presentationml/2006/main">
  <p:tag name="THINKCELLSHAPEDONOTDELETE" val="tnYYxbIh7Tw2M40XByyk1bw"/>
</p:tagLst>
</file>

<file path=ppt/tags/tag1659.xml><?xml version="1.0" encoding="utf-8"?>
<p:tagLst xmlns:a="http://schemas.openxmlformats.org/drawingml/2006/main" xmlns:r="http://schemas.openxmlformats.org/officeDocument/2006/relationships" xmlns:p="http://schemas.openxmlformats.org/presentationml/2006/main">
  <p:tag name="THINKCELLSHAPEDONOTDELETE" val="tSi3DPDeEQoKbV365EokDNA"/>
</p:tagLst>
</file>

<file path=ppt/tags/tag166.xml><?xml version="1.0" encoding="utf-8"?>
<p:tagLst xmlns:a="http://schemas.openxmlformats.org/drawingml/2006/main" xmlns:r="http://schemas.openxmlformats.org/officeDocument/2006/relationships" xmlns:p="http://schemas.openxmlformats.org/presentationml/2006/main">
  <p:tag name="NAME" val="Marvintick"/>
</p:tagLst>
</file>

<file path=ppt/tags/tag1660.xml><?xml version="1.0" encoding="utf-8"?>
<p:tagLst xmlns:a="http://schemas.openxmlformats.org/drawingml/2006/main" xmlns:r="http://schemas.openxmlformats.org/officeDocument/2006/relationships" xmlns:p="http://schemas.openxmlformats.org/presentationml/2006/main">
  <p:tag name="THINKCELLSHAPEDONOTDELETE" val="tBOAwtYAQQWKkZ8aRnnL0bQ"/>
</p:tagLst>
</file>

<file path=ppt/tags/tag1661.xml><?xml version="1.0" encoding="utf-8"?>
<p:tagLst xmlns:a="http://schemas.openxmlformats.org/drawingml/2006/main" xmlns:r="http://schemas.openxmlformats.org/officeDocument/2006/relationships" xmlns:p="http://schemas.openxmlformats.org/presentationml/2006/main">
  <p:tag name="THINKCELLSHAPEDONOTDELETE" val="tBdECvEIxRfG57FtBkIdbrQ"/>
</p:tagLst>
</file>

<file path=ppt/tags/tag1662.xml><?xml version="1.0" encoding="utf-8"?>
<p:tagLst xmlns:a="http://schemas.openxmlformats.org/drawingml/2006/main" xmlns:r="http://schemas.openxmlformats.org/officeDocument/2006/relationships" xmlns:p="http://schemas.openxmlformats.org/presentationml/2006/main">
  <p:tag name="THINKCELLSHAPEDONOTDELETE" val="tmNoppqiwT.iGz8RzWEeLuw"/>
</p:tagLst>
</file>

<file path=ppt/tags/tag1663.xml><?xml version="1.0" encoding="utf-8"?>
<p:tagLst xmlns:a="http://schemas.openxmlformats.org/drawingml/2006/main" xmlns:r="http://schemas.openxmlformats.org/officeDocument/2006/relationships" xmlns:p="http://schemas.openxmlformats.org/presentationml/2006/main">
  <p:tag name="THINKCELLSHAPEDONOTDELETE" val="ts.s6RhekQF.mgFe.9nev7A"/>
</p:tagLst>
</file>

<file path=ppt/tags/tag1664.xml><?xml version="1.0" encoding="utf-8"?>
<p:tagLst xmlns:a="http://schemas.openxmlformats.org/drawingml/2006/main" xmlns:r="http://schemas.openxmlformats.org/officeDocument/2006/relationships" xmlns:p="http://schemas.openxmlformats.org/presentationml/2006/main">
  <p:tag name="THINKCELLSHAPEDONOTDELETE" val="tq4FWHD.jRIWtlmsSu7nybg"/>
</p:tagLst>
</file>

<file path=ppt/tags/tag1665.xml><?xml version="1.0" encoding="utf-8"?>
<p:tagLst xmlns:a="http://schemas.openxmlformats.org/drawingml/2006/main" xmlns:r="http://schemas.openxmlformats.org/officeDocument/2006/relationships" xmlns:p="http://schemas.openxmlformats.org/presentationml/2006/main">
  <p:tag name="THINKCELLSHAPEDONOTDELETE" val="tJVn3HOU2TyKk6eLlNZnLNw"/>
</p:tagLst>
</file>

<file path=ppt/tags/tag1666.xml><?xml version="1.0" encoding="utf-8"?>
<p:tagLst xmlns:a="http://schemas.openxmlformats.org/drawingml/2006/main" xmlns:r="http://schemas.openxmlformats.org/officeDocument/2006/relationships" xmlns:p="http://schemas.openxmlformats.org/presentationml/2006/main">
  <p:tag name="THINKCELLSHAPEDONOTDELETE" val="tW6P.Ap9fQfScJKhG5xzsQQ"/>
</p:tagLst>
</file>

<file path=ppt/tags/tag1667.xml><?xml version="1.0" encoding="utf-8"?>
<p:tagLst xmlns:a="http://schemas.openxmlformats.org/drawingml/2006/main" xmlns:r="http://schemas.openxmlformats.org/officeDocument/2006/relationships" xmlns:p="http://schemas.openxmlformats.org/presentationml/2006/main">
  <p:tag name="THINKCELLSHAPEDONOTDELETE" val="tsKaYir0aSSaq8NvPwiwQcw"/>
</p:tagLst>
</file>

<file path=ppt/tags/tag1668.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6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7.xml><?xml version="1.0" encoding="utf-8"?>
<p:tagLst xmlns:a="http://schemas.openxmlformats.org/drawingml/2006/main" xmlns:r="http://schemas.openxmlformats.org/officeDocument/2006/relationships" xmlns:p="http://schemas.openxmlformats.org/presentationml/2006/main">
  <p:tag name="NAME" val="Marvintick"/>
</p:tagLst>
</file>

<file path=ppt/tags/tag1670.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1671.xml><?xml version="1.0" encoding="utf-8"?>
<p:tagLst xmlns:a="http://schemas.openxmlformats.org/drawingml/2006/main" xmlns:r="http://schemas.openxmlformats.org/officeDocument/2006/relationships" xmlns:p="http://schemas.openxmlformats.org/presentationml/2006/main">
  <p:tag name="THINKCELLSHAPEDONOTDELETE" val="tNiLHkYBgSKWD73uY47Nrhw"/>
</p:tagLst>
</file>

<file path=ppt/tags/tag1672.xml><?xml version="1.0" encoding="utf-8"?>
<p:tagLst xmlns:a="http://schemas.openxmlformats.org/drawingml/2006/main" xmlns:r="http://schemas.openxmlformats.org/officeDocument/2006/relationships" xmlns:p="http://schemas.openxmlformats.org/presentationml/2006/main">
  <p:tag name="THINKCELLSHAPEDONOTDELETE" val="trr9I8ojIQO6QXXg7YClSeg"/>
</p:tagLst>
</file>

<file path=ppt/tags/tag1673.xml><?xml version="1.0" encoding="utf-8"?>
<p:tagLst xmlns:a="http://schemas.openxmlformats.org/drawingml/2006/main" xmlns:r="http://schemas.openxmlformats.org/officeDocument/2006/relationships" xmlns:p="http://schemas.openxmlformats.org/presentationml/2006/main">
  <p:tag name="THINKCELLSHAPEDONOTDELETE" val="t1l5Q79EqS063pqFyHSml4g"/>
</p:tagLst>
</file>

<file path=ppt/tags/tag1674.xml><?xml version="1.0" encoding="utf-8"?>
<p:tagLst xmlns:a="http://schemas.openxmlformats.org/drawingml/2006/main" xmlns:r="http://schemas.openxmlformats.org/officeDocument/2006/relationships" xmlns:p="http://schemas.openxmlformats.org/presentationml/2006/main">
  <p:tag name="THINKCELLSHAPEDONOTDELETE" val="tJU6jWPcXRAuc5CEP3kVa8g"/>
</p:tagLst>
</file>

<file path=ppt/tags/tag1675.xml><?xml version="1.0" encoding="utf-8"?>
<p:tagLst xmlns:a="http://schemas.openxmlformats.org/drawingml/2006/main" xmlns:r="http://schemas.openxmlformats.org/officeDocument/2006/relationships" xmlns:p="http://schemas.openxmlformats.org/presentationml/2006/main">
  <p:tag name="THINKCELLSHAPEDONOTDELETE" val="tw1NCMJgBRSa65hXCwTOUsQ"/>
</p:tagLst>
</file>

<file path=ppt/tags/tag1676.xml><?xml version="1.0" encoding="utf-8"?>
<p:tagLst xmlns:a="http://schemas.openxmlformats.org/drawingml/2006/main" xmlns:r="http://schemas.openxmlformats.org/officeDocument/2006/relationships" xmlns:p="http://schemas.openxmlformats.org/presentationml/2006/main">
  <p:tag name="THINKCELLSHAPEDONOTDELETE" val="td.9aaubgQp.A3wyBSsWAVA"/>
</p:tagLst>
</file>

<file path=ppt/tags/tag1677.xml><?xml version="1.0" encoding="utf-8"?>
<p:tagLst xmlns:a="http://schemas.openxmlformats.org/drawingml/2006/main" xmlns:r="http://schemas.openxmlformats.org/officeDocument/2006/relationships" xmlns:p="http://schemas.openxmlformats.org/presentationml/2006/main">
  <p:tag name="THINKCELLSHAPEDONOTDELETE" val="t4btRBUjTTOqlf5wOFTfQcQ"/>
</p:tagLst>
</file>

<file path=ppt/tags/tag1678.xml><?xml version="1.0" encoding="utf-8"?>
<p:tagLst xmlns:a="http://schemas.openxmlformats.org/drawingml/2006/main" xmlns:r="http://schemas.openxmlformats.org/officeDocument/2006/relationships" xmlns:p="http://schemas.openxmlformats.org/presentationml/2006/main">
  <p:tag name="THINKCELLSHAPEDONOTDELETE" val="tvquBQWz0SDGMGKIUPMJIEw"/>
</p:tagLst>
</file>

<file path=ppt/tags/tag1679.xml><?xml version="1.0" encoding="utf-8"?>
<p:tagLst xmlns:a="http://schemas.openxmlformats.org/drawingml/2006/main" xmlns:r="http://schemas.openxmlformats.org/officeDocument/2006/relationships" xmlns:p="http://schemas.openxmlformats.org/presentationml/2006/main">
  <p:tag name="THINKCELLSHAPEDONOTDELETE" val="tVjmMtnQPRbedo8anOrwJyQ"/>
</p:tagLst>
</file>

<file path=ppt/tags/tag168.xml><?xml version="1.0" encoding="utf-8"?>
<p:tagLst xmlns:a="http://schemas.openxmlformats.org/drawingml/2006/main" xmlns:r="http://schemas.openxmlformats.org/officeDocument/2006/relationships" xmlns:p="http://schemas.openxmlformats.org/presentationml/2006/main">
  <p:tag name="NAME" val="Marvintick"/>
</p:tagLst>
</file>

<file path=ppt/tags/tag1680.xml><?xml version="1.0" encoding="utf-8"?>
<p:tagLst xmlns:a="http://schemas.openxmlformats.org/drawingml/2006/main" xmlns:r="http://schemas.openxmlformats.org/officeDocument/2006/relationships" xmlns:p="http://schemas.openxmlformats.org/presentationml/2006/main">
  <p:tag name="THINKCELLSHAPEDONOTDELETE" val="txpsCbL8FTeekVURE5swPYw"/>
</p:tagLst>
</file>

<file path=ppt/tags/tag1681.xml><?xml version="1.0" encoding="utf-8"?>
<p:tagLst xmlns:a="http://schemas.openxmlformats.org/drawingml/2006/main" xmlns:r="http://schemas.openxmlformats.org/officeDocument/2006/relationships" xmlns:p="http://schemas.openxmlformats.org/presentationml/2006/main">
  <p:tag name="THINKCELLSHAPEDONOTDELETE" val="t_vuuPwDzQv.8zi3A2sOH6w"/>
</p:tagLst>
</file>

<file path=ppt/tags/tag1682.xml><?xml version="1.0" encoding="utf-8"?>
<p:tagLst xmlns:a="http://schemas.openxmlformats.org/drawingml/2006/main" xmlns:r="http://schemas.openxmlformats.org/officeDocument/2006/relationships" xmlns:p="http://schemas.openxmlformats.org/presentationml/2006/main">
  <p:tag name="THINKCELLSHAPEDONOTDELETE" val="t0aDBojYPT_K2vjAECN8qNg"/>
</p:tagLst>
</file>

<file path=ppt/tags/tag1683.xml><?xml version="1.0" encoding="utf-8"?>
<p:tagLst xmlns:a="http://schemas.openxmlformats.org/drawingml/2006/main" xmlns:r="http://schemas.openxmlformats.org/officeDocument/2006/relationships" xmlns:p="http://schemas.openxmlformats.org/presentationml/2006/main">
  <p:tag name="THINKCELLSHAPEDONOTDELETE" val="tU32zDaMJSgmYOCpyffRitA"/>
</p:tagLst>
</file>

<file path=ppt/tags/tag1684.xml><?xml version="1.0" encoding="utf-8"?>
<p:tagLst xmlns:a="http://schemas.openxmlformats.org/drawingml/2006/main" xmlns:r="http://schemas.openxmlformats.org/officeDocument/2006/relationships" xmlns:p="http://schemas.openxmlformats.org/presentationml/2006/main">
  <p:tag name="THINKCELLSHAPEDONOTDELETE" val="tGR45Xr8zSDi8iqbUaX5MSw"/>
</p:tagLst>
</file>

<file path=ppt/tags/tag1685.xml><?xml version="1.0" encoding="utf-8"?>
<p:tagLst xmlns:a="http://schemas.openxmlformats.org/drawingml/2006/main" xmlns:r="http://schemas.openxmlformats.org/officeDocument/2006/relationships" xmlns:p="http://schemas.openxmlformats.org/presentationml/2006/main">
  <p:tag name="THINKCELLSHAPEDONOTDELETE" val="tdKtfwzjTRQ6X1_RTWTFHOg"/>
</p:tagLst>
</file>

<file path=ppt/tags/tag1686.xml><?xml version="1.0" encoding="utf-8"?>
<p:tagLst xmlns:a="http://schemas.openxmlformats.org/drawingml/2006/main" xmlns:r="http://schemas.openxmlformats.org/officeDocument/2006/relationships" xmlns:p="http://schemas.openxmlformats.org/presentationml/2006/main">
  <p:tag name="THINKCELLSHAPEDONOTDELETE" val="tAgCgiwa2QcCxnDdkJTvEFQ"/>
</p:tagLst>
</file>

<file path=ppt/tags/tag1687.xml><?xml version="1.0" encoding="utf-8"?>
<p:tagLst xmlns:a="http://schemas.openxmlformats.org/drawingml/2006/main" xmlns:r="http://schemas.openxmlformats.org/officeDocument/2006/relationships" xmlns:p="http://schemas.openxmlformats.org/presentationml/2006/main">
  <p:tag name="THINKCELLSHAPEDONOTDELETE" val="tjzcbYKpST1KupSVkRhNkjA"/>
</p:tagLst>
</file>

<file path=ppt/tags/tag1688.xml><?xml version="1.0" encoding="utf-8"?>
<p:tagLst xmlns:a="http://schemas.openxmlformats.org/drawingml/2006/main" xmlns:r="http://schemas.openxmlformats.org/officeDocument/2006/relationships" xmlns:p="http://schemas.openxmlformats.org/presentationml/2006/main">
  <p:tag name="THINKCELLSHAPEDONOTDELETE" val="tjiADImflSSy_CtP5DjmZtQ"/>
</p:tagLst>
</file>

<file path=ppt/tags/tag1689.xml><?xml version="1.0" encoding="utf-8"?>
<p:tagLst xmlns:a="http://schemas.openxmlformats.org/drawingml/2006/main" xmlns:r="http://schemas.openxmlformats.org/officeDocument/2006/relationships" xmlns:p="http://schemas.openxmlformats.org/presentationml/2006/main">
  <p:tag name="THINKCELLSHAPEDONOTDELETE" val="tj.ZYrjieTF230L.SkgV8tg"/>
</p:tagLst>
</file>

<file path=ppt/tags/tag169.xml><?xml version="1.0" encoding="utf-8"?>
<p:tagLst xmlns:a="http://schemas.openxmlformats.org/drawingml/2006/main" xmlns:r="http://schemas.openxmlformats.org/officeDocument/2006/relationships" xmlns:p="http://schemas.openxmlformats.org/presentationml/2006/main">
  <p:tag name="NAME" val="Marvintick"/>
</p:tagLst>
</file>

<file path=ppt/tags/tag1690.xml><?xml version="1.0" encoding="utf-8"?>
<p:tagLst xmlns:a="http://schemas.openxmlformats.org/drawingml/2006/main" xmlns:r="http://schemas.openxmlformats.org/officeDocument/2006/relationships" xmlns:p="http://schemas.openxmlformats.org/presentationml/2006/main">
  <p:tag name="THINKCELLSHAPEDONOTDELETE" val="tIc9oeo1rTMeq2fE40bhEqA"/>
</p:tagLst>
</file>

<file path=ppt/tags/tag1691.xml><?xml version="1.0" encoding="utf-8"?>
<p:tagLst xmlns:a="http://schemas.openxmlformats.org/drawingml/2006/main" xmlns:r="http://schemas.openxmlformats.org/officeDocument/2006/relationships" xmlns:p="http://schemas.openxmlformats.org/presentationml/2006/main">
  <p:tag name="THINKCELLSHAPEDONOTDELETE" val="tlOafcVEETr663vEcrWxxvQ"/>
</p:tagLst>
</file>

<file path=ppt/tags/tag1692.xml><?xml version="1.0" encoding="utf-8"?>
<p:tagLst xmlns:a="http://schemas.openxmlformats.org/drawingml/2006/main" xmlns:r="http://schemas.openxmlformats.org/officeDocument/2006/relationships" xmlns:p="http://schemas.openxmlformats.org/presentationml/2006/main">
  <p:tag name="THINKCELLSHAPEDONOTDELETE" val="tFHMs24IFSaCjbLjTE76bew"/>
</p:tagLst>
</file>

<file path=ppt/tags/tag1693.xml><?xml version="1.0" encoding="utf-8"?>
<p:tagLst xmlns:a="http://schemas.openxmlformats.org/drawingml/2006/main" xmlns:r="http://schemas.openxmlformats.org/officeDocument/2006/relationships" xmlns:p="http://schemas.openxmlformats.org/presentationml/2006/main">
  <p:tag name="THINKCELLSHAPEDONOTDELETE" val="tGiOLLB16TiOg1dp0Fm_l6Q"/>
</p:tagLst>
</file>

<file path=ppt/tags/tag1694.xml><?xml version="1.0" encoding="utf-8"?>
<p:tagLst xmlns:a="http://schemas.openxmlformats.org/drawingml/2006/main" xmlns:r="http://schemas.openxmlformats.org/officeDocument/2006/relationships" xmlns:p="http://schemas.openxmlformats.org/presentationml/2006/main">
  <p:tag name="THINKCELLSHAPEDONOTDELETE" val="t0d8DLT1hRsODw8jhtV32Hg"/>
</p:tagLst>
</file>

<file path=ppt/tags/tag1695.xml><?xml version="1.0" encoding="utf-8"?>
<p:tagLst xmlns:a="http://schemas.openxmlformats.org/drawingml/2006/main" xmlns:r="http://schemas.openxmlformats.org/officeDocument/2006/relationships" xmlns:p="http://schemas.openxmlformats.org/presentationml/2006/main">
  <p:tag name="THINKCELLSHAPEDONOTDELETE" val="td_YmzgMHT5G_w.yGiAfazw"/>
</p:tagLst>
</file>

<file path=ppt/tags/tag1696.xml><?xml version="1.0" encoding="utf-8"?>
<p:tagLst xmlns:a="http://schemas.openxmlformats.org/drawingml/2006/main" xmlns:r="http://schemas.openxmlformats.org/officeDocument/2006/relationships" xmlns:p="http://schemas.openxmlformats.org/presentationml/2006/main">
  <p:tag name="THINKCELLSHAPEDONOTDELETE" val="t1AnctqZQQtyah6bR9VqJJQ"/>
</p:tagLst>
</file>

<file path=ppt/tags/tag1697.xml><?xml version="1.0" encoding="utf-8"?>
<p:tagLst xmlns:a="http://schemas.openxmlformats.org/drawingml/2006/main" xmlns:r="http://schemas.openxmlformats.org/officeDocument/2006/relationships" xmlns:p="http://schemas.openxmlformats.org/presentationml/2006/main">
  <p:tag name="THINKCELLSHAPEDONOTDELETE" val="tQTa0as8bQ5eI_.kNKUIFTw"/>
</p:tagLst>
</file>

<file path=ppt/tags/tag1698.xml><?xml version="1.0" encoding="utf-8"?>
<p:tagLst xmlns:a="http://schemas.openxmlformats.org/drawingml/2006/main" xmlns:r="http://schemas.openxmlformats.org/officeDocument/2006/relationships" xmlns:p="http://schemas.openxmlformats.org/presentationml/2006/main">
  <p:tag name="THINKCELLSHAPEDONOTDELETE" val="tGPmEXnTpSSu1qo.LP3W4OA"/>
</p:tagLst>
</file>

<file path=ppt/tags/tag1699.xml><?xml version="1.0" encoding="utf-8"?>
<p:tagLst xmlns:a="http://schemas.openxmlformats.org/drawingml/2006/main" xmlns:r="http://schemas.openxmlformats.org/officeDocument/2006/relationships" xmlns:p="http://schemas.openxmlformats.org/presentationml/2006/main">
  <p:tag name="THINKCELLSHAPEDONOTDELETE" val="tPVe3kKfJQS6YeCcaroOV1Q"/>
</p:tagLst>
</file>

<file path=ppt/tags/tag17.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70.xml><?xml version="1.0" encoding="utf-8"?>
<p:tagLst xmlns:a="http://schemas.openxmlformats.org/drawingml/2006/main" xmlns:r="http://schemas.openxmlformats.org/officeDocument/2006/relationships" xmlns:p="http://schemas.openxmlformats.org/presentationml/2006/main">
  <p:tag name="NAME" val="Marvintick"/>
</p:tagLst>
</file>

<file path=ppt/tags/tag1700.xml><?xml version="1.0" encoding="utf-8"?>
<p:tagLst xmlns:a="http://schemas.openxmlformats.org/drawingml/2006/main" xmlns:r="http://schemas.openxmlformats.org/officeDocument/2006/relationships" xmlns:p="http://schemas.openxmlformats.org/presentationml/2006/main">
  <p:tag name="THINKCELLSHAPEDONOTDELETE" val="tpXwdGANATOGWofY5TSIDPQ"/>
</p:tagLst>
</file>

<file path=ppt/tags/tag1701.xml><?xml version="1.0" encoding="utf-8"?>
<p:tagLst xmlns:a="http://schemas.openxmlformats.org/drawingml/2006/main" xmlns:r="http://schemas.openxmlformats.org/officeDocument/2006/relationships" xmlns:p="http://schemas.openxmlformats.org/presentationml/2006/main">
  <p:tag name="THINKCELLSHAPEDONOTDELETE" val="tAEHch74ETgOoWpZl6VXInw"/>
</p:tagLst>
</file>

<file path=ppt/tags/tag1702.xml><?xml version="1.0" encoding="utf-8"?>
<p:tagLst xmlns:a="http://schemas.openxmlformats.org/drawingml/2006/main" xmlns:r="http://schemas.openxmlformats.org/officeDocument/2006/relationships" xmlns:p="http://schemas.openxmlformats.org/presentationml/2006/main">
  <p:tag name="THINKCELLSHAPEDONOTDELETE" val="tLBSuVlMXS4SxYzPYpq4_cg"/>
</p:tagLst>
</file>

<file path=ppt/tags/tag1703.xml><?xml version="1.0" encoding="utf-8"?>
<p:tagLst xmlns:a="http://schemas.openxmlformats.org/drawingml/2006/main" xmlns:r="http://schemas.openxmlformats.org/officeDocument/2006/relationships" xmlns:p="http://schemas.openxmlformats.org/presentationml/2006/main">
  <p:tag name="THINKCELLSHAPEDONOTDELETE" val="t6wBA67UITnipfWUPDyp.lg"/>
</p:tagLst>
</file>

<file path=ppt/tags/tag1704.xml><?xml version="1.0" encoding="utf-8"?>
<p:tagLst xmlns:a="http://schemas.openxmlformats.org/drawingml/2006/main" xmlns:r="http://schemas.openxmlformats.org/officeDocument/2006/relationships" xmlns:p="http://schemas.openxmlformats.org/presentationml/2006/main">
  <p:tag name="THINKCELLSHAPEDONOTDELETE" val="t8UAEJrvaS_KmbD8bZp8d8g"/>
</p:tagLst>
</file>

<file path=ppt/tags/tag1705.xml><?xml version="1.0" encoding="utf-8"?>
<p:tagLst xmlns:a="http://schemas.openxmlformats.org/drawingml/2006/main" xmlns:r="http://schemas.openxmlformats.org/officeDocument/2006/relationships" xmlns:p="http://schemas.openxmlformats.org/presentationml/2006/main">
  <p:tag name="THINKCELLSHAPEDONOTDELETE" val="tfyhbtHT5S.uLLb1gZlcvrw"/>
</p:tagLst>
</file>

<file path=ppt/tags/tag1706.xml><?xml version="1.0" encoding="utf-8"?>
<p:tagLst xmlns:a="http://schemas.openxmlformats.org/drawingml/2006/main" xmlns:r="http://schemas.openxmlformats.org/officeDocument/2006/relationships" xmlns:p="http://schemas.openxmlformats.org/presentationml/2006/main">
  <p:tag name="THINKCELLSHAPEDONOTDELETE" val="tp5YPwvTXTzyt2UwFiFuGEA"/>
</p:tagLst>
</file>

<file path=ppt/tags/tag1707.xml><?xml version="1.0" encoding="utf-8"?>
<p:tagLst xmlns:a="http://schemas.openxmlformats.org/drawingml/2006/main" xmlns:r="http://schemas.openxmlformats.org/officeDocument/2006/relationships" xmlns:p="http://schemas.openxmlformats.org/presentationml/2006/main">
  <p:tag name="THINKCELLSHAPEDONOTDELETE" val="twfbj5mY7StC71wXNcKtaPw"/>
</p:tagLst>
</file>

<file path=ppt/tags/tag1708.xml><?xml version="1.0" encoding="utf-8"?>
<p:tagLst xmlns:a="http://schemas.openxmlformats.org/drawingml/2006/main" xmlns:r="http://schemas.openxmlformats.org/officeDocument/2006/relationships" xmlns:p="http://schemas.openxmlformats.org/presentationml/2006/main">
  <p:tag name="THINKCELLSHAPEDONOTDELETE" val="tCAOCKgp0TbK6ehbtE_WsqQ"/>
</p:tagLst>
</file>

<file path=ppt/tags/tag1709.xml><?xml version="1.0" encoding="utf-8"?>
<p:tagLst xmlns:a="http://schemas.openxmlformats.org/drawingml/2006/main" xmlns:r="http://schemas.openxmlformats.org/officeDocument/2006/relationships" xmlns:p="http://schemas.openxmlformats.org/presentationml/2006/main">
  <p:tag name="THINKCELLSHAPEDONOTDELETE" val="tBORCLCjHRvGixJU8IVw_tg"/>
</p:tagLst>
</file>

<file path=ppt/tags/tag171.xml><?xml version="1.0" encoding="utf-8"?>
<p:tagLst xmlns:a="http://schemas.openxmlformats.org/drawingml/2006/main" xmlns:r="http://schemas.openxmlformats.org/officeDocument/2006/relationships" xmlns:p="http://schemas.openxmlformats.org/presentationml/2006/main">
  <p:tag name="NAME" val="Marvintick"/>
</p:tagLst>
</file>

<file path=ppt/tags/tag1710.xml><?xml version="1.0" encoding="utf-8"?>
<p:tagLst xmlns:a="http://schemas.openxmlformats.org/drawingml/2006/main" xmlns:r="http://schemas.openxmlformats.org/officeDocument/2006/relationships" xmlns:p="http://schemas.openxmlformats.org/presentationml/2006/main">
  <p:tag name="THINKCELLSHAPEDONOTDELETE" val="tWqxAjDPASDKy76Z9q.eAgQ"/>
</p:tagLst>
</file>

<file path=ppt/tags/tag1711.xml><?xml version="1.0" encoding="utf-8"?>
<p:tagLst xmlns:a="http://schemas.openxmlformats.org/drawingml/2006/main" xmlns:r="http://schemas.openxmlformats.org/officeDocument/2006/relationships" xmlns:p="http://schemas.openxmlformats.org/presentationml/2006/main">
  <p:tag name="THINKCELLSHAPEDONOTDELETE" val="tmy6bQdL.R0G.7JEDa_2SnA"/>
</p:tagLst>
</file>

<file path=ppt/tags/tag1712.xml><?xml version="1.0" encoding="utf-8"?>
<p:tagLst xmlns:a="http://schemas.openxmlformats.org/drawingml/2006/main" xmlns:r="http://schemas.openxmlformats.org/officeDocument/2006/relationships" xmlns:p="http://schemas.openxmlformats.org/presentationml/2006/main">
  <p:tag name="THINKCELLSHAPEDONOTDELETE" val="tZHwD3nUhQOOK_iJpEN309A"/>
</p:tagLst>
</file>

<file path=ppt/tags/tag1713.xml><?xml version="1.0" encoding="utf-8"?>
<p:tagLst xmlns:a="http://schemas.openxmlformats.org/drawingml/2006/main" xmlns:r="http://schemas.openxmlformats.org/officeDocument/2006/relationships" xmlns:p="http://schemas.openxmlformats.org/presentationml/2006/main">
  <p:tag name="THINKCELLSHAPEDONOTDELETE" val="tXV6AfaGAR4moIw5TwbldIg"/>
</p:tagLst>
</file>

<file path=ppt/tags/tag1714.xml><?xml version="1.0" encoding="utf-8"?>
<p:tagLst xmlns:a="http://schemas.openxmlformats.org/drawingml/2006/main" xmlns:r="http://schemas.openxmlformats.org/officeDocument/2006/relationships" xmlns:p="http://schemas.openxmlformats.org/presentationml/2006/main">
  <p:tag name="THINKCELLSHAPEDONOTDELETE" val="tAjE2ceWJTDaA3p026dSplg"/>
</p:tagLst>
</file>

<file path=ppt/tags/tag1715.xml><?xml version="1.0" encoding="utf-8"?>
<p:tagLst xmlns:a="http://schemas.openxmlformats.org/drawingml/2006/main" xmlns:r="http://schemas.openxmlformats.org/officeDocument/2006/relationships" xmlns:p="http://schemas.openxmlformats.org/presentationml/2006/main">
  <p:tag name="THINKCELLSHAPEDONOTDELETE" val="te2yNhWitSWW7LbN0WrRJOg"/>
</p:tagLst>
</file>

<file path=ppt/tags/tag1716.xml><?xml version="1.0" encoding="utf-8"?>
<p:tagLst xmlns:a="http://schemas.openxmlformats.org/drawingml/2006/main" xmlns:r="http://schemas.openxmlformats.org/officeDocument/2006/relationships" xmlns:p="http://schemas.openxmlformats.org/presentationml/2006/main">
  <p:tag name="THINKCELLSHAPEDONOTDELETE" val="teCr2Ed3PRdqoCeJW7wzTlA"/>
</p:tagLst>
</file>

<file path=ppt/tags/tag1717.xml><?xml version="1.0" encoding="utf-8"?>
<p:tagLst xmlns:a="http://schemas.openxmlformats.org/drawingml/2006/main" xmlns:r="http://schemas.openxmlformats.org/officeDocument/2006/relationships" xmlns:p="http://schemas.openxmlformats.org/presentationml/2006/main">
  <p:tag name="THINKCELLSHAPEDONOTDELETE" val="tTXT9PiKjQgOtdkAoJEKEzg"/>
</p:tagLst>
</file>

<file path=ppt/tags/tag1718.xml><?xml version="1.0" encoding="utf-8"?>
<p:tagLst xmlns:a="http://schemas.openxmlformats.org/drawingml/2006/main" xmlns:r="http://schemas.openxmlformats.org/officeDocument/2006/relationships" xmlns:p="http://schemas.openxmlformats.org/presentationml/2006/main">
  <p:tag name="THINKCELLSHAPEDONOTDELETE" val="tUczfWYnJR3yWloiZOvptVw"/>
</p:tagLst>
</file>

<file path=ppt/tags/tag1719.xml><?xml version="1.0" encoding="utf-8"?>
<p:tagLst xmlns:a="http://schemas.openxmlformats.org/drawingml/2006/main" xmlns:r="http://schemas.openxmlformats.org/officeDocument/2006/relationships" xmlns:p="http://schemas.openxmlformats.org/presentationml/2006/main">
  <p:tag name="THINKCELLSHAPEDONOTDELETE" val="tk83rQOImT4KFy8gOg_o4Vg"/>
</p:tagLst>
</file>

<file path=ppt/tags/tag172.xml><?xml version="1.0" encoding="utf-8"?>
<p:tagLst xmlns:a="http://schemas.openxmlformats.org/drawingml/2006/main" xmlns:r="http://schemas.openxmlformats.org/officeDocument/2006/relationships" xmlns:p="http://schemas.openxmlformats.org/presentationml/2006/main">
  <p:tag name="NAME" val="Marvintick"/>
</p:tagLst>
</file>

<file path=ppt/tags/tag1720.xml><?xml version="1.0" encoding="utf-8"?>
<p:tagLst xmlns:a="http://schemas.openxmlformats.org/drawingml/2006/main" xmlns:r="http://schemas.openxmlformats.org/officeDocument/2006/relationships" xmlns:p="http://schemas.openxmlformats.org/presentationml/2006/main">
  <p:tag name="THINKCELLSHAPEDONOTDELETE" val="ti1ilFuGYT1mS3PYPUSCUpg"/>
</p:tagLst>
</file>

<file path=ppt/tags/tag1721.xml><?xml version="1.0" encoding="utf-8"?>
<p:tagLst xmlns:a="http://schemas.openxmlformats.org/drawingml/2006/main" xmlns:r="http://schemas.openxmlformats.org/officeDocument/2006/relationships" xmlns:p="http://schemas.openxmlformats.org/presentationml/2006/main">
  <p:tag name="THINKCELLSHAPEDONOTDELETE" val="tBnwnOMI6R02m6oV3hIR3OA"/>
</p:tagLst>
</file>

<file path=ppt/tags/tag1722.xml><?xml version="1.0" encoding="utf-8"?>
<p:tagLst xmlns:a="http://schemas.openxmlformats.org/drawingml/2006/main" xmlns:r="http://schemas.openxmlformats.org/officeDocument/2006/relationships" xmlns:p="http://schemas.openxmlformats.org/presentationml/2006/main">
  <p:tag name="THINKCELLSHAPEDONOTDELETE" val="tm1GX5PoMQCOXaOg8V_GZvw"/>
</p:tagLst>
</file>

<file path=ppt/tags/tag1723.xml><?xml version="1.0" encoding="utf-8"?>
<p:tagLst xmlns:a="http://schemas.openxmlformats.org/drawingml/2006/main" xmlns:r="http://schemas.openxmlformats.org/officeDocument/2006/relationships" xmlns:p="http://schemas.openxmlformats.org/presentationml/2006/main">
  <p:tag name="THINKCELLSHAPEDONOTDELETE" val="tbU81CF3wTjuqzx9yM9vtwg"/>
</p:tagLst>
</file>

<file path=ppt/tags/tag1724.xml><?xml version="1.0" encoding="utf-8"?>
<p:tagLst xmlns:a="http://schemas.openxmlformats.org/drawingml/2006/main" xmlns:r="http://schemas.openxmlformats.org/officeDocument/2006/relationships" xmlns:p="http://schemas.openxmlformats.org/presentationml/2006/main">
  <p:tag name="THINKCELLSHAPEDONOTDELETE" val="tFNBfdAaqRb22fflfIhPogQ"/>
</p:tagLst>
</file>

<file path=ppt/tags/tag1725.xml><?xml version="1.0" encoding="utf-8"?>
<p:tagLst xmlns:a="http://schemas.openxmlformats.org/drawingml/2006/main" xmlns:r="http://schemas.openxmlformats.org/officeDocument/2006/relationships" xmlns:p="http://schemas.openxmlformats.org/presentationml/2006/main">
  <p:tag name="THINKCELLSHAPEDONOTDELETE" val="ts5eBsrrHSkC9Fj6Xb9Oi6A"/>
</p:tagLst>
</file>

<file path=ppt/tags/tag1726.xml><?xml version="1.0" encoding="utf-8"?>
<p:tagLst xmlns:a="http://schemas.openxmlformats.org/drawingml/2006/main" xmlns:r="http://schemas.openxmlformats.org/officeDocument/2006/relationships" xmlns:p="http://schemas.openxmlformats.org/presentationml/2006/main">
  <p:tag name="THINKCELLSHAPEDONOTDELETE" val="tPZWBpZ0OTXafGTvNRFtZOw"/>
</p:tagLst>
</file>

<file path=ppt/tags/tag1727.xml><?xml version="1.0" encoding="utf-8"?>
<p:tagLst xmlns:a="http://schemas.openxmlformats.org/drawingml/2006/main" xmlns:r="http://schemas.openxmlformats.org/officeDocument/2006/relationships" xmlns:p="http://schemas.openxmlformats.org/presentationml/2006/main">
  <p:tag name="THINKCELLSHAPEDONOTDELETE" val="t118MA_nMT2iv0_oTx2RYxQ"/>
</p:tagLst>
</file>

<file path=ppt/tags/tag1728.xml><?xml version="1.0" encoding="utf-8"?>
<p:tagLst xmlns:a="http://schemas.openxmlformats.org/drawingml/2006/main" xmlns:r="http://schemas.openxmlformats.org/officeDocument/2006/relationships" xmlns:p="http://schemas.openxmlformats.org/presentationml/2006/main">
  <p:tag name="THINKCELLSHAPEDONOTDELETE" val="thqlPBLgOQaqlY268j_QfYQ"/>
</p:tagLst>
</file>

<file path=ppt/tags/tag1729.xml><?xml version="1.0" encoding="utf-8"?>
<p:tagLst xmlns:a="http://schemas.openxmlformats.org/drawingml/2006/main" xmlns:r="http://schemas.openxmlformats.org/officeDocument/2006/relationships" xmlns:p="http://schemas.openxmlformats.org/presentationml/2006/main">
  <p:tag name="THINKCELLSHAPEDONOTDELETE" val="t_6ITPrDyTRSAFI1s7Uorlw"/>
</p:tagLst>
</file>

<file path=ppt/tags/tag173.xml><?xml version="1.0" encoding="utf-8"?>
<p:tagLst xmlns:a="http://schemas.openxmlformats.org/drawingml/2006/main" xmlns:r="http://schemas.openxmlformats.org/officeDocument/2006/relationships" xmlns:p="http://schemas.openxmlformats.org/presentationml/2006/main">
  <p:tag name="NAME" val="Marvintick"/>
</p:tagLst>
</file>

<file path=ppt/tags/tag1730.xml><?xml version="1.0" encoding="utf-8"?>
<p:tagLst xmlns:a="http://schemas.openxmlformats.org/drawingml/2006/main" xmlns:r="http://schemas.openxmlformats.org/officeDocument/2006/relationships" xmlns:p="http://schemas.openxmlformats.org/presentationml/2006/main">
  <p:tag name="THINKCELLSHAPEDONOTDELETE" val="teWQn3B7IQ0qSM2gpk84hFQ"/>
</p:tagLst>
</file>

<file path=ppt/tags/tag1731.xml><?xml version="1.0" encoding="utf-8"?>
<p:tagLst xmlns:a="http://schemas.openxmlformats.org/drawingml/2006/main" xmlns:r="http://schemas.openxmlformats.org/officeDocument/2006/relationships" xmlns:p="http://schemas.openxmlformats.org/presentationml/2006/main">
  <p:tag name="THINKCELLSHAPEDONOTDELETE" val="tZG15V6SZQriczkpfZtf8Ig"/>
</p:tagLst>
</file>

<file path=ppt/tags/tag1732.xml><?xml version="1.0" encoding="utf-8"?>
<p:tagLst xmlns:a="http://schemas.openxmlformats.org/drawingml/2006/main" xmlns:r="http://schemas.openxmlformats.org/officeDocument/2006/relationships" xmlns:p="http://schemas.openxmlformats.org/presentationml/2006/main">
  <p:tag name="THINKCELLSHAPEDONOTDELETE" val="ttJ84g4ybTkK.GNXay9_QyA"/>
</p:tagLst>
</file>

<file path=ppt/tags/tag1733.xml><?xml version="1.0" encoding="utf-8"?>
<p:tagLst xmlns:a="http://schemas.openxmlformats.org/drawingml/2006/main" xmlns:r="http://schemas.openxmlformats.org/officeDocument/2006/relationships" xmlns:p="http://schemas.openxmlformats.org/presentationml/2006/main">
  <p:tag name="THINKCELLSHAPEDONOTDELETE" val="t_HIJbyG0R7GqgqW1YP4jUQ"/>
</p:tagLst>
</file>

<file path=ppt/tags/tag1734.xml><?xml version="1.0" encoding="utf-8"?>
<p:tagLst xmlns:a="http://schemas.openxmlformats.org/drawingml/2006/main" xmlns:r="http://schemas.openxmlformats.org/officeDocument/2006/relationships" xmlns:p="http://schemas.openxmlformats.org/presentationml/2006/main">
  <p:tag name="THINKCELLSHAPEDONOTDELETE" val="tVIAgLyfjTxOYTEVK6oxCUQ"/>
</p:tagLst>
</file>

<file path=ppt/tags/tag1735.xml><?xml version="1.0" encoding="utf-8"?>
<p:tagLst xmlns:a="http://schemas.openxmlformats.org/drawingml/2006/main" xmlns:r="http://schemas.openxmlformats.org/officeDocument/2006/relationships" xmlns:p="http://schemas.openxmlformats.org/presentationml/2006/main">
  <p:tag name="THINKCELLSHAPEDONOTDELETE" val="txnWI6vbcTZWphFactIymNQ"/>
</p:tagLst>
</file>

<file path=ppt/tags/tag1736.xml><?xml version="1.0" encoding="utf-8"?>
<p:tagLst xmlns:a="http://schemas.openxmlformats.org/drawingml/2006/main" xmlns:r="http://schemas.openxmlformats.org/officeDocument/2006/relationships" xmlns:p="http://schemas.openxmlformats.org/presentationml/2006/main">
  <p:tag name="THINKCELLSHAPEDONOTDELETE" val="t_UXoAYUeQS.OOnl8clzRJw"/>
</p:tagLst>
</file>

<file path=ppt/tags/tag1737.xml><?xml version="1.0" encoding="utf-8"?>
<p:tagLst xmlns:a="http://schemas.openxmlformats.org/drawingml/2006/main" xmlns:r="http://schemas.openxmlformats.org/officeDocument/2006/relationships" xmlns:p="http://schemas.openxmlformats.org/presentationml/2006/main">
  <p:tag name="THINKCELLSHAPEDONOTDELETE" val="t0jyONs9JR_6VBeTKHjFdcA"/>
</p:tagLst>
</file>

<file path=ppt/tags/tag1738.xml><?xml version="1.0" encoding="utf-8"?>
<p:tagLst xmlns:a="http://schemas.openxmlformats.org/drawingml/2006/main" xmlns:r="http://schemas.openxmlformats.org/officeDocument/2006/relationships" xmlns:p="http://schemas.openxmlformats.org/presentationml/2006/main">
  <p:tag name="THINKCELLSHAPEDONOTDELETE" val="t_R6QhQPERB.ljImgpVkiYg"/>
</p:tagLst>
</file>

<file path=ppt/tags/tag1739.xml><?xml version="1.0" encoding="utf-8"?>
<p:tagLst xmlns:a="http://schemas.openxmlformats.org/drawingml/2006/main" xmlns:r="http://schemas.openxmlformats.org/officeDocument/2006/relationships" xmlns:p="http://schemas.openxmlformats.org/presentationml/2006/main">
  <p:tag name="THINKCELLSHAPEDONOTDELETE" val="txhcmSZ_fQVahNQ.eYjkskQ"/>
</p:tagLst>
</file>

<file path=ppt/tags/tag174.xml><?xml version="1.0" encoding="utf-8"?>
<p:tagLst xmlns:a="http://schemas.openxmlformats.org/drawingml/2006/main" xmlns:r="http://schemas.openxmlformats.org/officeDocument/2006/relationships" xmlns:p="http://schemas.openxmlformats.org/presentationml/2006/main">
  <p:tag name="NAME" val="Marvintick"/>
</p:tagLst>
</file>

<file path=ppt/tags/tag1740.xml><?xml version="1.0" encoding="utf-8"?>
<p:tagLst xmlns:a="http://schemas.openxmlformats.org/drawingml/2006/main" xmlns:r="http://schemas.openxmlformats.org/officeDocument/2006/relationships" xmlns:p="http://schemas.openxmlformats.org/presentationml/2006/main">
  <p:tag name="THINKCELLSHAPEDONOTDELETE" val="tKvkAlNr7Qd6awW1ruL1CBA"/>
</p:tagLst>
</file>

<file path=ppt/tags/tag1741.xml><?xml version="1.0" encoding="utf-8"?>
<p:tagLst xmlns:a="http://schemas.openxmlformats.org/drawingml/2006/main" xmlns:r="http://schemas.openxmlformats.org/officeDocument/2006/relationships" xmlns:p="http://schemas.openxmlformats.org/presentationml/2006/main">
  <p:tag name="THINKCELLSHAPEDONOTDELETE" val="ttR_SH_ELQG.LIeFV0ErbxQ"/>
</p:tagLst>
</file>

<file path=ppt/tags/tag1742.xml><?xml version="1.0" encoding="utf-8"?>
<p:tagLst xmlns:a="http://schemas.openxmlformats.org/drawingml/2006/main" xmlns:r="http://schemas.openxmlformats.org/officeDocument/2006/relationships" xmlns:p="http://schemas.openxmlformats.org/presentationml/2006/main">
  <p:tag name="THINKCELLSHAPEDONOTDELETE" val="tbhmrGJ4RSRW1rxqfb5N_7A"/>
</p:tagLst>
</file>

<file path=ppt/tags/tag1743.xml><?xml version="1.0" encoding="utf-8"?>
<p:tagLst xmlns:a="http://schemas.openxmlformats.org/drawingml/2006/main" xmlns:r="http://schemas.openxmlformats.org/officeDocument/2006/relationships" xmlns:p="http://schemas.openxmlformats.org/presentationml/2006/main">
  <p:tag name="THINKCELLSHAPEDONOTDELETE" val="tS_LDo0YXTOq3l4GH4NNYqg"/>
</p:tagLst>
</file>

<file path=ppt/tags/tag1744.xml><?xml version="1.0" encoding="utf-8"?>
<p:tagLst xmlns:a="http://schemas.openxmlformats.org/drawingml/2006/main" xmlns:r="http://schemas.openxmlformats.org/officeDocument/2006/relationships" xmlns:p="http://schemas.openxmlformats.org/presentationml/2006/main">
  <p:tag name="THINKCELLSHAPEDONOTDELETE" val="tHX3SZPvlTUCS3gzF2A_RUg"/>
</p:tagLst>
</file>

<file path=ppt/tags/tag1745.xml><?xml version="1.0" encoding="utf-8"?>
<p:tagLst xmlns:a="http://schemas.openxmlformats.org/drawingml/2006/main" xmlns:r="http://schemas.openxmlformats.org/officeDocument/2006/relationships" xmlns:p="http://schemas.openxmlformats.org/presentationml/2006/main">
  <p:tag name="THINKCELLSHAPEDONOTDELETE" val="ty2lhMcACRz.5TcfknK9Vgw"/>
</p:tagLst>
</file>

<file path=ppt/tags/tag1746.xml><?xml version="1.0" encoding="utf-8"?>
<p:tagLst xmlns:a="http://schemas.openxmlformats.org/drawingml/2006/main" xmlns:r="http://schemas.openxmlformats.org/officeDocument/2006/relationships" xmlns:p="http://schemas.openxmlformats.org/presentationml/2006/main">
  <p:tag name="THINKCELLSHAPEDONOTDELETE" val="tEBVFmffSRwautBAE2racOQ"/>
</p:tagLst>
</file>

<file path=ppt/tags/tag1747.xml><?xml version="1.0" encoding="utf-8"?>
<p:tagLst xmlns:a="http://schemas.openxmlformats.org/drawingml/2006/main" xmlns:r="http://schemas.openxmlformats.org/officeDocument/2006/relationships" xmlns:p="http://schemas.openxmlformats.org/presentationml/2006/main">
  <p:tag name="THINKCELLSHAPEDONOTDELETE" val="tVHI0MJG4RMiFOTmQwaEh8g"/>
</p:tagLst>
</file>

<file path=ppt/tags/tag1748.xml><?xml version="1.0" encoding="utf-8"?>
<p:tagLst xmlns:a="http://schemas.openxmlformats.org/drawingml/2006/main" xmlns:r="http://schemas.openxmlformats.org/officeDocument/2006/relationships" xmlns:p="http://schemas.openxmlformats.org/presentationml/2006/main">
  <p:tag name="THINKCELLSHAPEDONOTDELETE" val="tvWus7YRPSmGzCO2lVW8tmw"/>
</p:tagLst>
</file>

<file path=ppt/tags/tag1749.xml><?xml version="1.0" encoding="utf-8"?>
<p:tagLst xmlns:a="http://schemas.openxmlformats.org/drawingml/2006/main" xmlns:r="http://schemas.openxmlformats.org/officeDocument/2006/relationships" xmlns:p="http://schemas.openxmlformats.org/presentationml/2006/main">
  <p:tag name="THINKCELLSHAPEDONOTDELETE" val="tpnEkcibNRDS13kw9oxOHJg"/>
</p:tagLst>
</file>

<file path=ppt/tags/tag175.xml><?xml version="1.0" encoding="utf-8"?>
<p:tagLst xmlns:a="http://schemas.openxmlformats.org/drawingml/2006/main" xmlns:r="http://schemas.openxmlformats.org/officeDocument/2006/relationships" xmlns:p="http://schemas.openxmlformats.org/presentationml/2006/main">
  <p:tag name="NAME" val="Marvintick"/>
</p:tagLst>
</file>

<file path=ppt/tags/tag1750.xml><?xml version="1.0" encoding="utf-8"?>
<p:tagLst xmlns:a="http://schemas.openxmlformats.org/drawingml/2006/main" xmlns:r="http://schemas.openxmlformats.org/officeDocument/2006/relationships" xmlns:p="http://schemas.openxmlformats.org/presentationml/2006/main">
  <p:tag name="THINKCELLSHAPEDONOTDELETE" val="tLnhv66YIQ5i0l5Kd0DXFZQ"/>
</p:tagLst>
</file>

<file path=ppt/tags/tag1751.xml><?xml version="1.0" encoding="utf-8"?>
<p:tagLst xmlns:a="http://schemas.openxmlformats.org/drawingml/2006/main" xmlns:r="http://schemas.openxmlformats.org/officeDocument/2006/relationships" xmlns:p="http://schemas.openxmlformats.org/presentationml/2006/main">
  <p:tag name="THINKCELLSHAPEDONOTDELETE" val="tGeadBJb9Sm2Yne36p60IoQ"/>
</p:tagLst>
</file>

<file path=ppt/tags/tag1752.xml><?xml version="1.0" encoding="utf-8"?>
<p:tagLst xmlns:a="http://schemas.openxmlformats.org/drawingml/2006/main" xmlns:r="http://schemas.openxmlformats.org/officeDocument/2006/relationships" xmlns:p="http://schemas.openxmlformats.org/presentationml/2006/main">
  <p:tag name="THINKCELLSHAPEDONOTDELETE" val="tRH066J3GRGmfsphOrHaOww"/>
</p:tagLst>
</file>

<file path=ppt/tags/tag1753.xml><?xml version="1.0" encoding="utf-8"?>
<p:tagLst xmlns:a="http://schemas.openxmlformats.org/drawingml/2006/main" xmlns:r="http://schemas.openxmlformats.org/officeDocument/2006/relationships" xmlns:p="http://schemas.openxmlformats.org/presentationml/2006/main">
  <p:tag name="THINKCELLSHAPEDONOTDELETE" val="tjVQNLBn1TQiiF1P9j6Zmew"/>
</p:tagLst>
</file>

<file path=ppt/tags/tag1754.xml><?xml version="1.0" encoding="utf-8"?>
<p:tagLst xmlns:a="http://schemas.openxmlformats.org/drawingml/2006/main" xmlns:r="http://schemas.openxmlformats.org/officeDocument/2006/relationships" xmlns:p="http://schemas.openxmlformats.org/presentationml/2006/main">
  <p:tag name="THINKCELLSHAPEDONOTDELETE" val="tZvMP8oPPSH2nARE7.LXnwA"/>
</p:tagLst>
</file>

<file path=ppt/tags/tag1755.xml><?xml version="1.0" encoding="utf-8"?>
<p:tagLst xmlns:a="http://schemas.openxmlformats.org/drawingml/2006/main" xmlns:r="http://schemas.openxmlformats.org/officeDocument/2006/relationships" xmlns:p="http://schemas.openxmlformats.org/presentationml/2006/main">
  <p:tag name="THINKCELLSHAPEDONOTDELETE" val="tlhXF5gj3Sg6zlary1wxJYw"/>
</p:tagLst>
</file>

<file path=ppt/tags/tag1756.xml><?xml version="1.0" encoding="utf-8"?>
<p:tagLst xmlns:a="http://schemas.openxmlformats.org/drawingml/2006/main" xmlns:r="http://schemas.openxmlformats.org/officeDocument/2006/relationships" xmlns:p="http://schemas.openxmlformats.org/presentationml/2006/main">
  <p:tag name="THINKCELLSHAPEDONOTDELETE" val="tBGcTqJO2RgucW6gpgE9OSg"/>
</p:tagLst>
</file>

<file path=ppt/tags/tag1757.xml><?xml version="1.0" encoding="utf-8"?>
<p:tagLst xmlns:a="http://schemas.openxmlformats.org/drawingml/2006/main" xmlns:r="http://schemas.openxmlformats.org/officeDocument/2006/relationships" xmlns:p="http://schemas.openxmlformats.org/presentationml/2006/main">
  <p:tag name="THINKCELLSHAPEDONOTDELETE" val="tTPyUK73aRRSUzdzcF20jww"/>
</p:tagLst>
</file>

<file path=ppt/tags/tag1758.xml><?xml version="1.0" encoding="utf-8"?>
<p:tagLst xmlns:a="http://schemas.openxmlformats.org/drawingml/2006/main" xmlns:r="http://schemas.openxmlformats.org/officeDocument/2006/relationships" xmlns:p="http://schemas.openxmlformats.org/presentationml/2006/main">
  <p:tag name="THINKCELLSHAPEDONOTDELETE" val="tM0nxx7R4QlGvoQecu0DGXg"/>
</p:tagLst>
</file>

<file path=ppt/tags/tag1759.xml><?xml version="1.0" encoding="utf-8"?>
<p:tagLst xmlns:a="http://schemas.openxmlformats.org/drawingml/2006/main" xmlns:r="http://schemas.openxmlformats.org/officeDocument/2006/relationships" xmlns:p="http://schemas.openxmlformats.org/presentationml/2006/main">
  <p:tag name="THINKCELLSHAPEDONOTDELETE" val="tLy3eB0EbQaGERuC5yKddbw"/>
</p:tagLst>
</file>

<file path=ppt/tags/tag176.xml><?xml version="1.0" encoding="utf-8"?>
<p:tagLst xmlns:a="http://schemas.openxmlformats.org/drawingml/2006/main" xmlns:r="http://schemas.openxmlformats.org/officeDocument/2006/relationships" xmlns:p="http://schemas.openxmlformats.org/presentationml/2006/main">
  <p:tag name="NAME" val="Marvintick"/>
</p:tagLst>
</file>

<file path=ppt/tags/tag1760.xml><?xml version="1.0" encoding="utf-8"?>
<p:tagLst xmlns:a="http://schemas.openxmlformats.org/drawingml/2006/main" xmlns:r="http://schemas.openxmlformats.org/officeDocument/2006/relationships" xmlns:p="http://schemas.openxmlformats.org/presentationml/2006/main">
  <p:tag name="THINKCELLSHAPEDONOTDELETE" val="tSFn86k6NRlqToRZGyTQj0A"/>
</p:tagLst>
</file>

<file path=ppt/tags/tag1761.xml><?xml version="1.0" encoding="utf-8"?>
<p:tagLst xmlns:a="http://schemas.openxmlformats.org/drawingml/2006/main" xmlns:r="http://schemas.openxmlformats.org/officeDocument/2006/relationships" xmlns:p="http://schemas.openxmlformats.org/presentationml/2006/main">
  <p:tag name="THINKCELLSHAPEDONOTDELETE" val="t64jkMqLKT4ygo6jgsqF50w"/>
</p:tagLst>
</file>

<file path=ppt/tags/tag1762.xml><?xml version="1.0" encoding="utf-8"?>
<p:tagLst xmlns:a="http://schemas.openxmlformats.org/drawingml/2006/main" xmlns:r="http://schemas.openxmlformats.org/officeDocument/2006/relationships" xmlns:p="http://schemas.openxmlformats.org/presentationml/2006/main">
  <p:tag name="THINKCELLSHAPEDONOTDELETE" val="t6UNkdBVLT82ouQMhRZJKRA"/>
</p:tagLst>
</file>

<file path=ppt/tags/tag1763.xml><?xml version="1.0" encoding="utf-8"?>
<p:tagLst xmlns:a="http://schemas.openxmlformats.org/drawingml/2006/main" xmlns:r="http://schemas.openxmlformats.org/officeDocument/2006/relationships" xmlns:p="http://schemas.openxmlformats.org/presentationml/2006/main">
  <p:tag name="THINKCELLSHAPEDONOTDELETE" val="t3.6SM_dSSjG0sd.psjJr2Q"/>
</p:tagLst>
</file>

<file path=ppt/tags/tag1764.xml><?xml version="1.0" encoding="utf-8"?>
<p:tagLst xmlns:a="http://schemas.openxmlformats.org/drawingml/2006/main" xmlns:r="http://schemas.openxmlformats.org/officeDocument/2006/relationships" xmlns:p="http://schemas.openxmlformats.org/presentationml/2006/main">
  <p:tag name="THINKCELLSHAPEDONOTDELETE" val="tn5wqD4vgSbeckr.H7yI.Bw"/>
</p:tagLst>
</file>

<file path=ppt/tags/tag1765.xml><?xml version="1.0" encoding="utf-8"?>
<p:tagLst xmlns:a="http://schemas.openxmlformats.org/drawingml/2006/main" xmlns:r="http://schemas.openxmlformats.org/officeDocument/2006/relationships" xmlns:p="http://schemas.openxmlformats.org/presentationml/2006/main">
  <p:tag name="THINKCELLSHAPEDONOTDELETE" val="tznXHWmaFT.2BQW5k0pchXA"/>
</p:tagLst>
</file>

<file path=ppt/tags/tag1766.xml><?xml version="1.0" encoding="utf-8"?>
<p:tagLst xmlns:a="http://schemas.openxmlformats.org/drawingml/2006/main" xmlns:r="http://schemas.openxmlformats.org/officeDocument/2006/relationships" xmlns:p="http://schemas.openxmlformats.org/presentationml/2006/main">
  <p:tag name="THINKCELLSHAPEDONOTDELETE" val="tmNoppqiwT.iGz8RzWEeLuw"/>
</p:tagLst>
</file>

<file path=ppt/tags/tag1767.xml><?xml version="1.0" encoding="utf-8"?>
<p:tagLst xmlns:a="http://schemas.openxmlformats.org/drawingml/2006/main" xmlns:r="http://schemas.openxmlformats.org/officeDocument/2006/relationships" xmlns:p="http://schemas.openxmlformats.org/presentationml/2006/main">
  <p:tag name="THINKCELLSHAPEDONOTDELETE" val="tJ9Q5kuCTT3ut_bUzXu.KFQ"/>
</p:tagLst>
</file>

<file path=ppt/tags/tag1768.xml><?xml version="1.0" encoding="utf-8"?>
<p:tagLst xmlns:a="http://schemas.openxmlformats.org/drawingml/2006/main" xmlns:r="http://schemas.openxmlformats.org/officeDocument/2006/relationships" xmlns:p="http://schemas.openxmlformats.org/presentationml/2006/main">
  <p:tag name="THINKCELLSHAPEDONOTDELETE" val="teuj8Ew7NRkuN_AHesPDuxQ"/>
</p:tagLst>
</file>

<file path=ppt/tags/tag1769.xml><?xml version="1.0" encoding="utf-8"?>
<p:tagLst xmlns:a="http://schemas.openxmlformats.org/drawingml/2006/main" xmlns:r="http://schemas.openxmlformats.org/officeDocument/2006/relationships" xmlns:p="http://schemas.openxmlformats.org/presentationml/2006/main">
  <p:tag name="THINKCELLSHAPEDONOTDELETE" val="tet334jXpSXaoml2lJVCupA"/>
</p:tagLst>
</file>

<file path=ppt/tags/tag177.xml><?xml version="1.0" encoding="utf-8"?>
<p:tagLst xmlns:a="http://schemas.openxmlformats.org/drawingml/2006/main" xmlns:r="http://schemas.openxmlformats.org/officeDocument/2006/relationships" xmlns:p="http://schemas.openxmlformats.org/presentationml/2006/main">
  <p:tag name="NAME" val="Marvintick"/>
</p:tagLst>
</file>

<file path=ppt/tags/tag1770.xml><?xml version="1.0" encoding="utf-8"?>
<p:tagLst xmlns:a="http://schemas.openxmlformats.org/drawingml/2006/main" xmlns:r="http://schemas.openxmlformats.org/officeDocument/2006/relationships" xmlns:p="http://schemas.openxmlformats.org/presentationml/2006/main">
  <p:tag name="THINKCELLSHAPEDONOTDELETE" val="tNkBLHpYaQ_2ymzkknbupIg"/>
</p:tagLst>
</file>

<file path=ppt/tags/tag1771.xml><?xml version="1.0" encoding="utf-8"?>
<p:tagLst xmlns:a="http://schemas.openxmlformats.org/drawingml/2006/main" xmlns:r="http://schemas.openxmlformats.org/officeDocument/2006/relationships" xmlns:p="http://schemas.openxmlformats.org/presentationml/2006/main">
  <p:tag name="THINKCELLSHAPEDONOTDELETE" val="t6t0Lzfc6QrKd1ed9AVdBfQ"/>
</p:tagLst>
</file>

<file path=ppt/tags/tag1772.xml><?xml version="1.0" encoding="utf-8"?>
<p:tagLst xmlns:a="http://schemas.openxmlformats.org/drawingml/2006/main" xmlns:r="http://schemas.openxmlformats.org/officeDocument/2006/relationships" xmlns:p="http://schemas.openxmlformats.org/presentationml/2006/main">
  <p:tag name="THINKCELLSHAPEDONOTDELETE" val="tJH8Gz2.ESciylYr8R_XrNg"/>
</p:tagLst>
</file>

<file path=ppt/tags/tag1773.xml><?xml version="1.0" encoding="utf-8"?>
<p:tagLst xmlns:a="http://schemas.openxmlformats.org/drawingml/2006/main" xmlns:r="http://schemas.openxmlformats.org/officeDocument/2006/relationships" xmlns:p="http://schemas.openxmlformats.org/presentationml/2006/main">
  <p:tag name="THINKCELLSHAPEDONOTDELETE" val="tpBbwJ0ciRTmw1272eIHlig"/>
</p:tagLst>
</file>

<file path=ppt/tags/tag1774.xml><?xml version="1.0" encoding="utf-8"?>
<p:tagLst xmlns:a="http://schemas.openxmlformats.org/drawingml/2006/main" xmlns:r="http://schemas.openxmlformats.org/officeDocument/2006/relationships" xmlns:p="http://schemas.openxmlformats.org/presentationml/2006/main">
  <p:tag name="THINKCELLSHAPEDONOTDELETE" val="tOLfEJOLeT2ilFpLPj8Y2bw"/>
</p:tagLst>
</file>

<file path=ppt/tags/tag1775.xml><?xml version="1.0" encoding="utf-8"?>
<p:tagLst xmlns:a="http://schemas.openxmlformats.org/drawingml/2006/main" xmlns:r="http://schemas.openxmlformats.org/officeDocument/2006/relationships" xmlns:p="http://schemas.openxmlformats.org/presentationml/2006/main">
  <p:tag name="THINKCELLSHAPEDONOTDELETE" val="tq4FWHD.jRIWtlmsSu7nybg"/>
</p:tagLst>
</file>

<file path=ppt/tags/tag1776.xml><?xml version="1.0" encoding="utf-8"?>
<p:tagLst xmlns:a="http://schemas.openxmlformats.org/drawingml/2006/main" xmlns:r="http://schemas.openxmlformats.org/officeDocument/2006/relationships" xmlns:p="http://schemas.openxmlformats.org/presentationml/2006/main">
  <p:tag name="THINKCELLSHAPEDONOTDELETE" val="tNcI9z1IIRw25NUX2k1rpig"/>
</p:tagLst>
</file>

<file path=ppt/tags/tag1777.xml><?xml version="1.0" encoding="utf-8"?>
<p:tagLst xmlns:a="http://schemas.openxmlformats.org/drawingml/2006/main" xmlns:r="http://schemas.openxmlformats.org/officeDocument/2006/relationships" xmlns:p="http://schemas.openxmlformats.org/presentationml/2006/main">
  <p:tag name="THINKCELLSHAPEDONOTDELETE" val="tnYYxbIh7Tw2M40XByyk1bw"/>
</p:tagLst>
</file>

<file path=ppt/tags/tag1778.xml><?xml version="1.0" encoding="utf-8"?>
<p:tagLst xmlns:a="http://schemas.openxmlformats.org/drawingml/2006/main" xmlns:r="http://schemas.openxmlformats.org/officeDocument/2006/relationships" xmlns:p="http://schemas.openxmlformats.org/presentationml/2006/main">
  <p:tag name="THINKCELLSHAPEDONOTDELETE" val="tBdECvEIxRfG57FtBkIdbrQ"/>
</p:tagLst>
</file>

<file path=ppt/tags/tag1779.xml><?xml version="1.0" encoding="utf-8"?>
<p:tagLst xmlns:a="http://schemas.openxmlformats.org/drawingml/2006/main" xmlns:r="http://schemas.openxmlformats.org/officeDocument/2006/relationships" xmlns:p="http://schemas.openxmlformats.org/presentationml/2006/main">
  <p:tag name="THINKCELLSHAPEDONOTDELETE" val="ts.s6RhekQF.mgFe.9nev7A"/>
</p:tagLst>
</file>

<file path=ppt/tags/tag178.xml><?xml version="1.0" encoding="utf-8"?>
<p:tagLst xmlns:a="http://schemas.openxmlformats.org/drawingml/2006/main" xmlns:r="http://schemas.openxmlformats.org/officeDocument/2006/relationships" xmlns:p="http://schemas.openxmlformats.org/presentationml/2006/main">
  <p:tag name="NAME" val="Marvintick"/>
</p:tagLst>
</file>

<file path=ppt/tags/tag1780.xml><?xml version="1.0" encoding="utf-8"?>
<p:tagLst xmlns:a="http://schemas.openxmlformats.org/drawingml/2006/main" xmlns:r="http://schemas.openxmlformats.org/officeDocument/2006/relationships" xmlns:p="http://schemas.openxmlformats.org/presentationml/2006/main">
  <p:tag name="THINKCELLSHAPEDONOTDELETE" val="tBOAwtYAQQWKkZ8aRnnL0bQ"/>
</p:tagLst>
</file>

<file path=ppt/tags/tag1781.xml><?xml version="1.0" encoding="utf-8"?>
<p:tagLst xmlns:a="http://schemas.openxmlformats.org/drawingml/2006/main" xmlns:r="http://schemas.openxmlformats.org/officeDocument/2006/relationships" xmlns:p="http://schemas.openxmlformats.org/presentationml/2006/main">
  <p:tag name="THINKCELLSHAPEDONOTDELETE" val="tJVn3HOU2TyKk6eLlNZnLNw"/>
</p:tagLst>
</file>

<file path=ppt/tags/tag1782.xml><?xml version="1.0" encoding="utf-8"?>
<p:tagLst xmlns:a="http://schemas.openxmlformats.org/drawingml/2006/main" xmlns:r="http://schemas.openxmlformats.org/officeDocument/2006/relationships" xmlns:p="http://schemas.openxmlformats.org/presentationml/2006/main">
  <p:tag name="THINKCELLSHAPEDONOTDELETE" val="tW6P.Ap9fQfScJKhG5xzsQQ"/>
</p:tagLst>
</file>

<file path=ppt/tags/tag1783.xml><?xml version="1.0" encoding="utf-8"?>
<p:tagLst xmlns:a="http://schemas.openxmlformats.org/drawingml/2006/main" xmlns:r="http://schemas.openxmlformats.org/officeDocument/2006/relationships" xmlns:p="http://schemas.openxmlformats.org/presentationml/2006/main">
  <p:tag name="THINKCELLSHAPEDONOTDELETE" val="tQpvcTCxnT.K3qcpY2ccCDQ"/>
</p:tagLst>
</file>

<file path=ppt/tags/tag1784.xml><?xml version="1.0" encoding="utf-8"?>
<p:tagLst xmlns:a="http://schemas.openxmlformats.org/drawingml/2006/main" xmlns:r="http://schemas.openxmlformats.org/officeDocument/2006/relationships" xmlns:p="http://schemas.openxmlformats.org/presentationml/2006/main">
  <p:tag name="THINKCELLSHAPEDONOTDELETE" val="tmLLgs7EYTomYyknhNLhYgw"/>
</p:tagLst>
</file>

<file path=ppt/tags/tag1785.xml><?xml version="1.0" encoding="utf-8"?>
<p:tagLst xmlns:a="http://schemas.openxmlformats.org/drawingml/2006/main" xmlns:r="http://schemas.openxmlformats.org/officeDocument/2006/relationships" xmlns:p="http://schemas.openxmlformats.org/presentationml/2006/main">
  <p:tag name="THINKCELLSHAPEDONOTDELETE" val="t3iyn7Oj2RXCCLB2GhtaMiw"/>
</p:tagLst>
</file>

<file path=ppt/tags/tag1786.xml><?xml version="1.0" encoding="utf-8"?>
<p:tagLst xmlns:a="http://schemas.openxmlformats.org/drawingml/2006/main" xmlns:r="http://schemas.openxmlformats.org/officeDocument/2006/relationships" xmlns:p="http://schemas.openxmlformats.org/presentationml/2006/main">
  <p:tag name="THINKCELLSHAPEDONOTDELETE" val="t07oS5LEBQF.Oi7hyhpvEBg"/>
</p:tagLst>
</file>

<file path=ppt/tags/tag1787.xml><?xml version="1.0" encoding="utf-8"?>
<p:tagLst xmlns:a="http://schemas.openxmlformats.org/drawingml/2006/main" xmlns:r="http://schemas.openxmlformats.org/officeDocument/2006/relationships" xmlns:p="http://schemas.openxmlformats.org/presentationml/2006/main">
  <p:tag name="THINKCELLSHAPEDONOTDELETE" val="tQZxE78tZTbqkzrcsTDLZFQ"/>
</p:tagLst>
</file>

<file path=ppt/tags/tag1788.xml><?xml version="1.0" encoding="utf-8"?>
<p:tagLst xmlns:a="http://schemas.openxmlformats.org/drawingml/2006/main" xmlns:r="http://schemas.openxmlformats.org/officeDocument/2006/relationships" xmlns:p="http://schemas.openxmlformats.org/presentationml/2006/main">
  <p:tag name="THINKCELLSHAPEDONOTDELETE" val="tjIq3BymiRA2cDpfa_ZlEKw"/>
</p:tagLst>
</file>

<file path=ppt/tags/tag1789.xml><?xml version="1.0" encoding="utf-8"?>
<p:tagLst xmlns:a="http://schemas.openxmlformats.org/drawingml/2006/main" xmlns:r="http://schemas.openxmlformats.org/officeDocument/2006/relationships" xmlns:p="http://schemas.openxmlformats.org/presentationml/2006/main">
  <p:tag name="THINKCELLSHAPEDONOTDELETE" val="tSi3DPDeEQoKbV365EokDNA"/>
</p:tagLst>
</file>

<file path=ppt/tags/tag179.xml><?xml version="1.0" encoding="utf-8"?>
<p:tagLst xmlns:a="http://schemas.openxmlformats.org/drawingml/2006/main" xmlns:r="http://schemas.openxmlformats.org/officeDocument/2006/relationships" xmlns:p="http://schemas.openxmlformats.org/presentationml/2006/main">
  <p:tag name="NAME" val="Rectangle"/>
</p:tagLst>
</file>

<file path=ppt/tags/tag1790.xml><?xml version="1.0" encoding="utf-8"?>
<p:tagLst xmlns:a="http://schemas.openxmlformats.org/drawingml/2006/main" xmlns:r="http://schemas.openxmlformats.org/officeDocument/2006/relationships" xmlns:p="http://schemas.openxmlformats.org/presentationml/2006/main">
  <p:tag name="THINKCELLSHAPEDONOTDELETE" val="tVZQR2v2VSDGzzH9atVPNPg"/>
</p:tagLst>
</file>

<file path=ppt/tags/tag1791.xml><?xml version="1.0" encoding="utf-8"?>
<p:tagLst xmlns:a="http://schemas.openxmlformats.org/drawingml/2006/main" xmlns:r="http://schemas.openxmlformats.org/officeDocument/2006/relationships" xmlns:p="http://schemas.openxmlformats.org/presentationml/2006/main">
  <p:tag name="THINKCELLSHAPEDONOTDELETE" val="tQh4CXc9_SeazDEYT.MZQHw"/>
</p:tagLst>
</file>

<file path=ppt/tags/tag1792.xml><?xml version="1.0" encoding="utf-8"?>
<p:tagLst xmlns:a="http://schemas.openxmlformats.org/drawingml/2006/main" xmlns:r="http://schemas.openxmlformats.org/officeDocument/2006/relationships" xmlns:p="http://schemas.openxmlformats.org/presentationml/2006/main">
  <p:tag name="THINKCELLSHAPEDONOTDELETE" val="tAuoO9dH6RkOtE8AIzttlgA"/>
</p:tagLst>
</file>

<file path=ppt/tags/tag1793.xml><?xml version="1.0" encoding="utf-8"?>
<p:tagLst xmlns:a="http://schemas.openxmlformats.org/drawingml/2006/main" xmlns:r="http://schemas.openxmlformats.org/officeDocument/2006/relationships" xmlns:p="http://schemas.openxmlformats.org/presentationml/2006/main">
  <p:tag name="THINKCELLSHAPEDONOTDELETE" val="tsKaYir0aSSaq8NvPwiwQcw"/>
</p:tagLst>
</file>

<file path=ppt/tags/tag1794.xml><?xml version="1.0" encoding="utf-8"?>
<p:tagLst xmlns:a="http://schemas.openxmlformats.org/drawingml/2006/main" xmlns:r="http://schemas.openxmlformats.org/officeDocument/2006/relationships" xmlns:p="http://schemas.openxmlformats.org/presentationml/2006/main">
  <p:tag name="THINKCELLSHAPEDONOTDELETE" val="tXHTxFq_6Q7yKkOMad5.apg"/>
</p:tagLst>
</file>

<file path=ppt/tags/tag1795.xml><?xml version="1.0" encoding="utf-8"?>
<p:tagLst xmlns:a="http://schemas.openxmlformats.org/drawingml/2006/main" xmlns:r="http://schemas.openxmlformats.org/officeDocument/2006/relationships" xmlns:p="http://schemas.openxmlformats.org/presentationml/2006/main">
  <p:tag name="THINKCELLSHAPEDONOTDELETE" val="txXsU8QvwSsmg2WmhcPNUiA"/>
</p:tagLst>
</file>

<file path=ppt/tags/tag1796.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7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98.xml><?xml version="1.0" encoding="utf-8"?>
<p:tagLst xmlns:a="http://schemas.openxmlformats.org/drawingml/2006/main" xmlns:r="http://schemas.openxmlformats.org/officeDocument/2006/relationships" xmlns:p="http://schemas.openxmlformats.org/presentationml/2006/main">
  <p:tag name="THINKCELLSHAPEDONOTDELETE" val="tDhjMWfKsQkavgTVgGvt.HQ"/>
</p:tagLst>
</file>

<file path=ppt/tags/tag1799.xml><?xml version="1.0" encoding="utf-8"?>
<p:tagLst xmlns:a="http://schemas.openxmlformats.org/drawingml/2006/main" xmlns:r="http://schemas.openxmlformats.org/officeDocument/2006/relationships" xmlns:p="http://schemas.openxmlformats.org/presentationml/2006/main">
  <p:tag name="THINKCELLSHAPEDONOTDELETE" val="tFkeBYwgcSouZI8HB3sFWtA"/>
</p:tagLst>
</file>

<file path=ppt/tags/tag18.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80.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800.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1801.xml><?xml version="1.0" encoding="utf-8"?>
<p:tagLst xmlns:a="http://schemas.openxmlformats.org/drawingml/2006/main" xmlns:r="http://schemas.openxmlformats.org/officeDocument/2006/relationships" xmlns:p="http://schemas.openxmlformats.org/presentationml/2006/main">
  <p:tag name="THINKCELLSHAPEDONOTDELETE" val="tVc7R_k9ZS5ykG8rGhuCwAA"/>
</p:tagLst>
</file>

<file path=ppt/tags/tag1802.xml><?xml version="1.0" encoding="utf-8"?>
<p:tagLst xmlns:a="http://schemas.openxmlformats.org/drawingml/2006/main" xmlns:r="http://schemas.openxmlformats.org/officeDocument/2006/relationships" xmlns:p="http://schemas.openxmlformats.org/presentationml/2006/main">
  <p:tag name="THINKCELLSHAPEDONOTDELETE" val="tpyyQr426SWSTVJyfQ4S_Pg"/>
</p:tagLst>
</file>

<file path=ppt/tags/tag1803.xml><?xml version="1.0" encoding="utf-8"?>
<p:tagLst xmlns:a="http://schemas.openxmlformats.org/drawingml/2006/main" xmlns:r="http://schemas.openxmlformats.org/officeDocument/2006/relationships" xmlns:p="http://schemas.openxmlformats.org/presentationml/2006/main">
  <p:tag name="THINKCELLSHAPEDONOTDELETE" val="tm_UqT0NcQXGzp9IK36sg9g"/>
</p:tagLst>
</file>

<file path=ppt/tags/tag1804.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1805.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1806.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180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08.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1809.xml><?xml version="1.0" encoding="utf-8"?>
<p:tagLst xmlns:a="http://schemas.openxmlformats.org/drawingml/2006/main" xmlns:r="http://schemas.openxmlformats.org/officeDocument/2006/relationships" xmlns:p="http://schemas.openxmlformats.org/presentationml/2006/main">
  <p:tag name="THINKCELLSHAPEDONOTDELETE" val="tzgwJO__SRtSqdLbb3yKP7A"/>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10.xml><?xml version="1.0" encoding="utf-8"?>
<p:tagLst xmlns:a="http://schemas.openxmlformats.org/drawingml/2006/main" xmlns:r="http://schemas.openxmlformats.org/officeDocument/2006/relationships" xmlns:p="http://schemas.openxmlformats.org/presentationml/2006/main">
  <p:tag name="THINKCELLSHAPEDONOTDELETE" val="toiFBoJOIQfSZFuGpExzstA"/>
</p:tagLst>
</file>

<file path=ppt/tags/tag1811.xml><?xml version="1.0" encoding="utf-8"?>
<p:tagLst xmlns:a="http://schemas.openxmlformats.org/drawingml/2006/main" xmlns:r="http://schemas.openxmlformats.org/officeDocument/2006/relationships" xmlns:p="http://schemas.openxmlformats.org/presentationml/2006/main">
  <p:tag name="THINKCELLSHAPEDONOTDELETE" val="tldO6X1qCRYGhWega1Aoj1Q"/>
</p:tagLst>
</file>

<file path=ppt/tags/tag1812.xml><?xml version="1.0" encoding="utf-8"?>
<p:tagLst xmlns:a="http://schemas.openxmlformats.org/drawingml/2006/main" xmlns:r="http://schemas.openxmlformats.org/officeDocument/2006/relationships" xmlns:p="http://schemas.openxmlformats.org/presentationml/2006/main">
  <p:tag name="THINKCELLSHAPEDONOTDELETE" val="tByF9PwceQ2OMYLQCBYfQ6Q"/>
</p:tagLst>
</file>

<file path=ppt/tags/tag1813.xml><?xml version="1.0" encoding="utf-8"?>
<p:tagLst xmlns:a="http://schemas.openxmlformats.org/drawingml/2006/main" xmlns:r="http://schemas.openxmlformats.org/officeDocument/2006/relationships" xmlns:p="http://schemas.openxmlformats.org/presentationml/2006/main">
  <p:tag name="THINKCELLSHAPEDONOTDELETE" val="tC9lo.6DYSimvmsXu33mevw"/>
</p:tagLst>
</file>

<file path=ppt/tags/tag1814.xml><?xml version="1.0" encoding="utf-8"?>
<p:tagLst xmlns:a="http://schemas.openxmlformats.org/drawingml/2006/main" xmlns:r="http://schemas.openxmlformats.org/officeDocument/2006/relationships" xmlns:p="http://schemas.openxmlformats.org/presentationml/2006/main">
  <p:tag name="THINKCELLSHAPEDONOTDELETE" val="tpRlZ45XVSZmRYfJwHGbMqA"/>
</p:tagLst>
</file>

<file path=ppt/tags/tag1815.xml><?xml version="1.0" encoding="utf-8"?>
<p:tagLst xmlns:a="http://schemas.openxmlformats.org/drawingml/2006/main" xmlns:r="http://schemas.openxmlformats.org/officeDocument/2006/relationships" xmlns:p="http://schemas.openxmlformats.org/presentationml/2006/main">
  <p:tag name="THINKCELLSHAPEDONOTDELETE" val="tu2cZXgt5SOe.TwG.j1EFNw"/>
</p:tagLst>
</file>

<file path=ppt/tags/tag1816.xml><?xml version="1.0" encoding="utf-8"?>
<p:tagLst xmlns:a="http://schemas.openxmlformats.org/drawingml/2006/main" xmlns:r="http://schemas.openxmlformats.org/officeDocument/2006/relationships" xmlns:p="http://schemas.openxmlformats.org/presentationml/2006/main">
  <p:tag name="THINKCELLSHAPEDONOTDELETE" val="tDFeAa.GxTtix8FUuvN1bRg"/>
</p:tagLst>
</file>

<file path=ppt/tags/tag1817.xml><?xml version="1.0" encoding="utf-8"?>
<p:tagLst xmlns:a="http://schemas.openxmlformats.org/drawingml/2006/main" xmlns:r="http://schemas.openxmlformats.org/officeDocument/2006/relationships" xmlns:p="http://schemas.openxmlformats.org/presentationml/2006/main">
  <p:tag name="THINKCELLSHAPEDONOTDELETE" val="tkltpC5W9Tnu.atEjHUrOGA"/>
</p:tagLst>
</file>

<file path=ppt/tags/tag1818.xml><?xml version="1.0" encoding="utf-8"?>
<p:tagLst xmlns:a="http://schemas.openxmlformats.org/drawingml/2006/main" xmlns:r="http://schemas.openxmlformats.org/officeDocument/2006/relationships" xmlns:p="http://schemas.openxmlformats.org/presentationml/2006/main">
  <p:tag name="THINKCELLSHAPEDONOTDELETE" val="tzpLFnH0eQtKjKZx6hCPHGg"/>
</p:tagLst>
</file>

<file path=ppt/tags/tag1819.xml><?xml version="1.0" encoding="utf-8"?>
<p:tagLst xmlns:a="http://schemas.openxmlformats.org/drawingml/2006/main" xmlns:r="http://schemas.openxmlformats.org/officeDocument/2006/relationships" xmlns:p="http://schemas.openxmlformats.org/presentationml/2006/main">
  <p:tag name="THINKCELLSHAPEDONOTDELETE" val="tDdY21mg.Q32XIZThUGjLNQ"/>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t5WB9X27oQT6k3qDuONo9pw"/>
</p:tagLst>
</file>

<file path=ppt/tags/tag1820.xml><?xml version="1.0" encoding="utf-8"?>
<p:tagLst xmlns:a="http://schemas.openxmlformats.org/drawingml/2006/main" xmlns:r="http://schemas.openxmlformats.org/officeDocument/2006/relationships" xmlns:p="http://schemas.openxmlformats.org/presentationml/2006/main">
  <p:tag name="THINKCELLSHAPEDONOTDELETE" val="tsZcVu_SOR0yQ97VDqsiBng"/>
</p:tagLst>
</file>

<file path=ppt/tags/tag1821.xml><?xml version="1.0" encoding="utf-8"?>
<p:tagLst xmlns:a="http://schemas.openxmlformats.org/drawingml/2006/main" xmlns:r="http://schemas.openxmlformats.org/officeDocument/2006/relationships" xmlns:p="http://schemas.openxmlformats.org/presentationml/2006/main">
  <p:tag name="THINKCELLSHAPEDONOTDELETE" val="tfzAmnp5cRMuuGY7AsIa7sw"/>
</p:tagLst>
</file>

<file path=ppt/tags/tag1822.xml><?xml version="1.0" encoding="utf-8"?>
<p:tagLst xmlns:a="http://schemas.openxmlformats.org/drawingml/2006/main" xmlns:r="http://schemas.openxmlformats.org/officeDocument/2006/relationships" xmlns:p="http://schemas.openxmlformats.org/presentationml/2006/main">
  <p:tag name="THINKCELLSHAPEDONOTDELETE" val="tuSXDOw_BQI6OEm4TgSIrlQ"/>
</p:tagLst>
</file>

<file path=ppt/tags/tag1823.xml><?xml version="1.0" encoding="utf-8"?>
<p:tagLst xmlns:a="http://schemas.openxmlformats.org/drawingml/2006/main" xmlns:r="http://schemas.openxmlformats.org/officeDocument/2006/relationships" xmlns:p="http://schemas.openxmlformats.org/presentationml/2006/main">
  <p:tag name="THINKCELLSHAPEDONOTDELETE" val="tQr.pgLSLRiSXYYcovt_3Sg"/>
</p:tagLst>
</file>

<file path=ppt/tags/tag1824.xml><?xml version="1.0" encoding="utf-8"?>
<p:tagLst xmlns:a="http://schemas.openxmlformats.org/drawingml/2006/main" xmlns:r="http://schemas.openxmlformats.org/officeDocument/2006/relationships" xmlns:p="http://schemas.openxmlformats.org/presentationml/2006/main">
  <p:tag name="THINKCELLSHAPEDONOTDELETE" val="t0CdpzwFuSEqMCN1_LKvxcA"/>
</p:tagLst>
</file>

<file path=ppt/tags/tag1825.xml><?xml version="1.0" encoding="utf-8"?>
<p:tagLst xmlns:a="http://schemas.openxmlformats.org/drawingml/2006/main" xmlns:r="http://schemas.openxmlformats.org/officeDocument/2006/relationships" xmlns:p="http://schemas.openxmlformats.org/presentationml/2006/main">
  <p:tag name="THINKCELLSHAPEDONOTDELETE" val="tKViTxpa2S8y0OZYLUVWJow"/>
</p:tagLst>
</file>

<file path=ppt/tags/tag1826.xml><?xml version="1.0" encoding="utf-8"?>
<p:tagLst xmlns:a="http://schemas.openxmlformats.org/drawingml/2006/main" xmlns:r="http://schemas.openxmlformats.org/officeDocument/2006/relationships" xmlns:p="http://schemas.openxmlformats.org/presentationml/2006/main">
  <p:tag name="THINKCELLSHAPEDONOTDELETE" val="taDtPTDmhQMqaenWTVRhgig"/>
</p:tagLst>
</file>

<file path=ppt/tags/tag1827.xml><?xml version="1.0" encoding="utf-8"?>
<p:tagLst xmlns:a="http://schemas.openxmlformats.org/drawingml/2006/main" xmlns:r="http://schemas.openxmlformats.org/officeDocument/2006/relationships" xmlns:p="http://schemas.openxmlformats.org/presentationml/2006/main">
  <p:tag name="THINKCELLSHAPEDONOTDELETE" val="t_ErZ18LOSXi4S0B1Eyatrw"/>
</p:tagLst>
</file>

<file path=ppt/tags/tag1828.xml><?xml version="1.0" encoding="utf-8"?>
<p:tagLst xmlns:a="http://schemas.openxmlformats.org/drawingml/2006/main" xmlns:r="http://schemas.openxmlformats.org/officeDocument/2006/relationships" xmlns:p="http://schemas.openxmlformats.org/presentationml/2006/main">
  <p:tag name="THINKCELLSHAPEDONOTDELETE" val="tURg1Zmn4QCeE0KVlkmtD3Q"/>
</p:tagLst>
</file>

<file path=ppt/tags/tag1829.xml><?xml version="1.0" encoding="utf-8"?>
<p:tagLst xmlns:a="http://schemas.openxmlformats.org/drawingml/2006/main" xmlns:r="http://schemas.openxmlformats.org/officeDocument/2006/relationships" xmlns:p="http://schemas.openxmlformats.org/presentationml/2006/main">
  <p:tag name="THINKCELLSHAPEDONOTDELETE" val="tQ.jQN1B_TxCy2gXDNBna1g"/>
</p:tagLst>
</file>

<file path=ppt/tags/tag183.xml><?xml version="1.0" encoding="utf-8"?>
<p:tagLst xmlns:a="http://schemas.openxmlformats.org/drawingml/2006/main" xmlns:r="http://schemas.openxmlformats.org/officeDocument/2006/relationships" xmlns:p="http://schemas.openxmlformats.org/presentationml/2006/main">
  <p:tag name="NAME" val="Rectangle"/>
</p:tagLst>
</file>

<file path=ppt/tags/tag1830.xml><?xml version="1.0" encoding="utf-8"?>
<p:tagLst xmlns:a="http://schemas.openxmlformats.org/drawingml/2006/main" xmlns:r="http://schemas.openxmlformats.org/officeDocument/2006/relationships" xmlns:p="http://schemas.openxmlformats.org/presentationml/2006/main">
  <p:tag name="THINKCELLSHAPEDONOTDELETE" val="tf0BU841uSke1EJmFSPh4Bw"/>
</p:tagLst>
</file>

<file path=ppt/tags/tag1831.xml><?xml version="1.0" encoding="utf-8"?>
<p:tagLst xmlns:a="http://schemas.openxmlformats.org/drawingml/2006/main" xmlns:r="http://schemas.openxmlformats.org/officeDocument/2006/relationships" xmlns:p="http://schemas.openxmlformats.org/presentationml/2006/main">
  <p:tag name="THINKCELLSHAPEDONOTDELETE" val="tsS74J_37QiuyI576CzoCuA"/>
</p:tagLst>
</file>

<file path=ppt/tags/tag1832.xml><?xml version="1.0" encoding="utf-8"?>
<p:tagLst xmlns:a="http://schemas.openxmlformats.org/drawingml/2006/main" xmlns:r="http://schemas.openxmlformats.org/officeDocument/2006/relationships" xmlns:p="http://schemas.openxmlformats.org/presentationml/2006/main">
  <p:tag name="THINKCELLSHAPEDONOTDELETE" val="tVXTbwNzqT3qhf4P.qrieaQ"/>
</p:tagLst>
</file>

<file path=ppt/tags/tag1833.xml><?xml version="1.0" encoding="utf-8"?>
<p:tagLst xmlns:a="http://schemas.openxmlformats.org/drawingml/2006/main" xmlns:r="http://schemas.openxmlformats.org/officeDocument/2006/relationships" xmlns:p="http://schemas.openxmlformats.org/presentationml/2006/main">
  <p:tag name="THINKCELLSHAPEDONOTDELETE" val="tn3wdjS.ISNyRVX3E6OEl7w"/>
</p:tagLst>
</file>

<file path=ppt/tags/tag1834.xml><?xml version="1.0" encoding="utf-8"?>
<p:tagLst xmlns:a="http://schemas.openxmlformats.org/drawingml/2006/main" xmlns:r="http://schemas.openxmlformats.org/officeDocument/2006/relationships" xmlns:p="http://schemas.openxmlformats.org/presentationml/2006/main">
  <p:tag name="THINKCELLSHAPEDONOTDELETE" val="tFp20GWPwSySHvmZ1FAH0fw"/>
</p:tagLst>
</file>

<file path=ppt/tags/tag1835.xml><?xml version="1.0" encoding="utf-8"?>
<p:tagLst xmlns:a="http://schemas.openxmlformats.org/drawingml/2006/main" xmlns:r="http://schemas.openxmlformats.org/officeDocument/2006/relationships" xmlns:p="http://schemas.openxmlformats.org/presentationml/2006/main">
  <p:tag name="THINKCELLSHAPEDONOTDELETE" val="tfmtbWUnbSU6SbdSUV1DDjA"/>
</p:tagLst>
</file>

<file path=ppt/tags/tag1836.xml><?xml version="1.0" encoding="utf-8"?>
<p:tagLst xmlns:a="http://schemas.openxmlformats.org/drawingml/2006/main" xmlns:r="http://schemas.openxmlformats.org/officeDocument/2006/relationships" xmlns:p="http://schemas.openxmlformats.org/presentationml/2006/main">
  <p:tag name="THINKCELLSHAPEDONOTDELETE" val="tPJdFTWZfRiy7gNd56_zI5w"/>
</p:tagLst>
</file>

<file path=ppt/tags/tag1837.xml><?xml version="1.0" encoding="utf-8"?>
<p:tagLst xmlns:a="http://schemas.openxmlformats.org/drawingml/2006/main" xmlns:r="http://schemas.openxmlformats.org/officeDocument/2006/relationships" xmlns:p="http://schemas.openxmlformats.org/presentationml/2006/main">
  <p:tag name="THINKCELLSHAPEDONOTDELETE" val="tG7wOcZApSYaDEJiaZK6lPA"/>
</p:tagLst>
</file>

<file path=ppt/tags/tag1838.xml><?xml version="1.0" encoding="utf-8"?>
<p:tagLst xmlns:a="http://schemas.openxmlformats.org/drawingml/2006/main" xmlns:r="http://schemas.openxmlformats.org/officeDocument/2006/relationships" xmlns:p="http://schemas.openxmlformats.org/presentationml/2006/main">
  <p:tag name="THINKCELLSHAPEDONOTDELETE" val="th2Ve0LIjQlu6xMWoDTTbQw"/>
</p:tagLst>
</file>

<file path=ppt/tags/tag1839.xml><?xml version="1.0" encoding="utf-8"?>
<p:tagLst xmlns:a="http://schemas.openxmlformats.org/drawingml/2006/main" xmlns:r="http://schemas.openxmlformats.org/officeDocument/2006/relationships" xmlns:p="http://schemas.openxmlformats.org/presentationml/2006/main">
  <p:tag name="THINKCELLSHAPEDONOTDELETE" val="toG_yHQNlQ9G0hhvd0oq_6w"/>
</p:tagLst>
</file>

<file path=ppt/tags/tag184.xml><?xml version="1.0" encoding="utf-8"?>
<p:tagLst xmlns:a="http://schemas.openxmlformats.org/drawingml/2006/main" xmlns:r="http://schemas.openxmlformats.org/officeDocument/2006/relationships" xmlns:p="http://schemas.openxmlformats.org/presentationml/2006/main">
  <p:tag name="NAME" val="Rectangle"/>
  <p:tag name="1LEVEL" val="0.5"/>
  <p:tag name="2LEVEL" val="0.25"/>
  <p:tag name="3LEVEL" val="0.12"/>
  <p:tag name="4LEVEL" val="0.06"/>
  <p:tag name="5LEVEL" val="0.03"/>
</p:tagLst>
</file>

<file path=ppt/tags/tag1840.xml><?xml version="1.0" encoding="utf-8"?>
<p:tagLst xmlns:a="http://schemas.openxmlformats.org/drawingml/2006/main" xmlns:r="http://schemas.openxmlformats.org/officeDocument/2006/relationships" xmlns:p="http://schemas.openxmlformats.org/presentationml/2006/main">
  <p:tag name="THINKCELLSHAPEDONOTDELETE" val="tv3PlEpgWQlu.LDsVa7UKsQ"/>
</p:tagLst>
</file>

<file path=ppt/tags/tag1841.xml><?xml version="1.0" encoding="utf-8"?>
<p:tagLst xmlns:a="http://schemas.openxmlformats.org/drawingml/2006/main" xmlns:r="http://schemas.openxmlformats.org/officeDocument/2006/relationships" xmlns:p="http://schemas.openxmlformats.org/presentationml/2006/main">
  <p:tag name="THINKCELLSHAPEDONOTDELETE" val="tm3e5DDwyR2mqus2G6Xww1Q"/>
</p:tagLst>
</file>

<file path=ppt/tags/tag1842.xml><?xml version="1.0" encoding="utf-8"?>
<p:tagLst xmlns:a="http://schemas.openxmlformats.org/drawingml/2006/main" xmlns:r="http://schemas.openxmlformats.org/officeDocument/2006/relationships" xmlns:p="http://schemas.openxmlformats.org/presentationml/2006/main">
  <p:tag name="THINKCELLSHAPEDONOTDELETE" val="tnE_5SaGxRL2lXC5igCN15Q"/>
</p:tagLst>
</file>

<file path=ppt/tags/tag1843.xml><?xml version="1.0" encoding="utf-8"?>
<p:tagLst xmlns:a="http://schemas.openxmlformats.org/drawingml/2006/main" xmlns:r="http://schemas.openxmlformats.org/officeDocument/2006/relationships" xmlns:p="http://schemas.openxmlformats.org/presentationml/2006/main">
  <p:tag name="THINKCELLSHAPEDONOTDELETE" val="tNhHOrimjSmi1bLhzlUPpvw"/>
</p:tagLst>
</file>

<file path=ppt/tags/tag1844.xml><?xml version="1.0" encoding="utf-8"?>
<p:tagLst xmlns:a="http://schemas.openxmlformats.org/drawingml/2006/main" xmlns:r="http://schemas.openxmlformats.org/officeDocument/2006/relationships" xmlns:p="http://schemas.openxmlformats.org/presentationml/2006/main">
  <p:tag name="THINKCELLSHAPEDONOTDELETE" val="toWlZNWaSQOy3wzjo7NB27g"/>
</p:tagLst>
</file>

<file path=ppt/tags/tag1845.xml><?xml version="1.0" encoding="utf-8"?>
<p:tagLst xmlns:a="http://schemas.openxmlformats.org/drawingml/2006/main" xmlns:r="http://schemas.openxmlformats.org/officeDocument/2006/relationships" xmlns:p="http://schemas.openxmlformats.org/presentationml/2006/main">
  <p:tag name="THINKCELLSHAPEDONOTDELETE" val="tiEdLcAlYSpaH2.Rbo45m2w"/>
</p:tagLst>
</file>

<file path=ppt/tags/tag1846.xml><?xml version="1.0" encoding="utf-8"?>
<p:tagLst xmlns:a="http://schemas.openxmlformats.org/drawingml/2006/main" xmlns:r="http://schemas.openxmlformats.org/officeDocument/2006/relationships" xmlns:p="http://schemas.openxmlformats.org/presentationml/2006/main">
  <p:tag name="THINKCELLSHAPEDONOTDELETE" val="tpW71kPhyR_CqNlXzDjtJJw"/>
</p:tagLst>
</file>

<file path=ppt/tags/tag1847.xml><?xml version="1.0" encoding="utf-8"?>
<p:tagLst xmlns:a="http://schemas.openxmlformats.org/drawingml/2006/main" xmlns:r="http://schemas.openxmlformats.org/officeDocument/2006/relationships" xmlns:p="http://schemas.openxmlformats.org/presentationml/2006/main">
  <p:tag name="THINKCELLSHAPEDONOTDELETE" val="tHb_BoFXeR0mpTec_Owny5w"/>
</p:tagLst>
</file>

<file path=ppt/tags/tag1848.xml><?xml version="1.0" encoding="utf-8"?>
<p:tagLst xmlns:a="http://schemas.openxmlformats.org/drawingml/2006/main" xmlns:r="http://schemas.openxmlformats.org/officeDocument/2006/relationships" xmlns:p="http://schemas.openxmlformats.org/presentationml/2006/main">
  <p:tag name="THINKCELLSHAPEDONOTDELETE" val="tFUMtHh93T.OC0Ft32J.hQQ"/>
</p:tagLst>
</file>

<file path=ppt/tags/tag1849.xml><?xml version="1.0" encoding="utf-8"?>
<p:tagLst xmlns:a="http://schemas.openxmlformats.org/drawingml/2006/main" xmlns:r="http://schemas.openxmlformats.org/officeDocument/2006/relationships" xmlns:p="http://schemas.openxmlformats.org/presentationml/2006/main">
  <p:tag name="THINKCELLSHAPEDONOTDELETE" val="tK4eEI2VJQMOZDjvHINhbpQ"/>
</p:tagLst>
</file>

<file path=ppt/tags/tag185.xml><?xml version="1.0" encoding="utf-8"?>
<p:tagLst xmlns:a="http://schemas.openxmlformats.org/drawingml/2006/main" xmlns:r="http://schemas.openxmlformats.org/officeDocument/2006/relationships" xmlns:p="http://schemas.openxmlformats.org/presentationml/2006/main">
  <p:tag name="1LEVEL" val="0.5"/>
  <p:tag name="2LEVEL" val="0.25"/>
  <p:tag name="3LEVEL" val="0.12"/>
  <p:tag name="4LEVEL" val="0.06"/>
  <p:tag name="5LEVEL" val="0.03"/>
</p:tagLst>
</file>

<file path=ppt/tags/tag1850.xml><?xml version="1.0" encoding="utf-8"?>
<p:tagLst xmlns:a="http://schemas.openxmlformats.org/drawingml/2006/main" xmlns:r="http://schemas.openxmlformats.org/officeDocument/2006/relationships" xmlns:p="http://schemas.openxmlformats.org/presentationml/2006/main">
  <p:tag name="THINKCELLSHAPEDONOTDELETE" val="tG1xve5oRRlG6X0fa2Kxm.A"/>
</p:tagLst>
</file>

<file path=ppt/tags/tag1851.xml><?xml version="1.0" encoding="utf-8"?>
<p:tagLst xmlns:a="http://schemas.openxmlformats.org/drawingml/2006/main" xmlns:r="http://schemas.openxmlformats.org/officeDocument/2006/relationships" xmlns:p="http://schemas.openxmlformats.org/presentationml/2006/main">
  <p:tag name="THINKCELLSHAPEDONOTDELETE" val="tYhWaNmrhRzmxC8nl1IkVkg"/>
</p:tagLst>
</file>

<file path=ppt/tags/tag1852.xml><?xml version="1.0" encoding="utf-8"?>
<p:tagLst xmlns:a="http://schemas.openxmlformats.org/drawingml/2006/main" xmlns:r="http://schemas.openxmlformats.org/officeDocument/2006/relationships" xmlns:p="http://schemas.openxmlformats.org/presentationml/2006/main">
  <p:tag name="THINKCELLSHAPEDONOTDELETE" val="t2JVfmVQTQWSFthIPTnWhZw"/>
</p:tagLst>
</file>

<file path=ppt/tags/tag1853.xml><?xml version="1.0" encoding="utf-8"?>
<p:tagLst xmlns:a="http://schemas.openxmlformats.org/drawingml/2006/main" xmlns:r="http://schemas.openxmlformats.org/officeDocument/2006/relationships" xmlns:p="http://schemas.openxmlformats.org/presentationml/2006/main">
  <p:tag name="THINKCELLSHAPEDONOTDELETE" val="t6Z1yAiR0Qw.K2CF1fh7j6A"/>
</p:tagLst>
</file>

<file path=ppt/tags/tag1854.xml><?xml version="1.0" encoding="utf-8"?>
<p:tagLst xmlns:a="http://schemas.openxmlformats.org/drawingml/2006/main" xmlns:r="http://schemas.openxmlformats.org/officeDocument/2006/relationships" xmlns:p="http://schemas.openxmlformats.org/presentationml/2006/main">
  <p:tag name="THINKCELLSHAPEDONOTDELETE" val="tKmIfzvuXT4O1c_tQUB2blg"/>
</p:tagLst>
</file>

<file path=ppt/tags/tag1855.xml><?xml version="1.0" encoding="utf-8"?>
<p:tagLst xmlns:a="http://schemas.openxmlformats.org/drawingml/2006/main" xmlns:r="http://schemas.openxmlformats.org/officeDocument/2006/relationships" xmlns:p="http://schemas.openxmlformats.org/presentationml/2006/main">
  <p:tag name="THINKCELLSHAPEDONOTDELETE" val="tjUH7v3B5RFWeSdNo7F7opQ"/>
</p:tagLst>
</file>

<file path=ppt/tags/tag1856.xml><?xml version="1.0" encoding="utf-8"?>
<p:tagLst xmlns:a="http://schemas.openxmlformats.org/drawingml/2006/main" xmlns:r="http://schemas.openxmlformats.org/officeDocument/2006/relationships" xmlns:p="http://schemas.openxmlformats.org/presentationml/2006/main">
  <p:tag name="THINKCELLSHAPEDONOTDELETE" val="tE91io08WSOGCwpVIyFdocA"/>
</p:tagLst>
</file>

<file path=ppt/tags/tag1857.xml><?xml version="1.0" encoding="utf-8"?>
<p:tagLst xmlns:a="http://schemas.openxmlformats.org/drawingml/2006/main" xmlns:r="http://schemas.openxmlformats.org/officeDocument/2006/relationships" xmlns:p="http://schemas.openxmlformats.org/presentationml/2006/main">
  <p:tag name="THINKCELLSHAPEDONOTDELETE" val="tDtW84HzbQsmOugZUFXnmpw"/>
</p:tagLst>
</file>

<file path=ppt/tags/tag1858.xml><?xml version="1.0" encoding="utf-8"?>
<p:tagLst xmlns:a="http://schemas.openxmlformats.org/drawingml/2006/main" xmlns:r="http://schemas.openxmlformats.org/officeDocument/2006/relationships" xmlns:p="http://schemas.openxmlformats.org/presentationml/2006/main">
  <p:tag name="THINKCELLSHAPEDONOTDELETE" val="tMxwVpDqfTDaxajvVFs6zOg"/>
</p:tagLst>
</file>

<file path=ppt/tags/tag1859.xml><?xml version="1.0" encoding="utf-8"?>
<p:tagLst xmlns:a="http://schemas.openxmlformats.org/drawingml/2006/main" xmlns:r="http://schemas.openxmlformats.org/officeDocument/2006/relationships" xmlns:p="http://schemas.openxmlformats.org/presentationml/2006/main">
  <p:tag name="THINKCELLSHAPEDONOTDELETE" val="tPq6izD10T8e80NaBE3ng3w"/>
</p:tagLst>
</file>

<file path=ppt/tags/tag186.xml><?xml version="1.0" encoding="utf-8"?>
<p:tagLst xmlns:a="http://schemas.openxmlformats.org/drawingml/2006/main" xmlns:r="http://schemas.openxmlformats.org/officeDocument/2006/relationships" xmlns:p="http://schemas.openxmlformats.org/presentationml/2006/main">
  <p:tag name="NAME" val="Marvintrackercircle"/>
</p:tagLst>
</file>

<file path=ppt/tags/tag1860.xml><?xml version="1.0" encoding="utf-8"?>
<p:tagLst xmlns:a="http://schemas.openxmlformats.org/drawingml/2006/main" xmlns:r="http://schemas.openxmlformats.org/officeDocument/2006/relationships" xmlns:p="http://schemas.openxmlformats.org/presentationml/2006/main">
  <p:tag name="THINKCELLSHAPEDONOTDELETE" val="tkY5Ydja_QUiRQUVL_4yUXg"/>
</p:tagLst>
</file>

<file path=ppt/tags/tag1861.xml><?xml version="1.0" encoding="utf-8"?>
<p:tagLst xmlns:a="http://schemas.openxmlformats.org/drawingml/2006/main" xmlns:r="http://schemas.openxmlformats.org/officeDocument/2006/relationships" xmlns:p="http://schemas.openxmlformats.org/presentationml/2006/main">
  <p:tag name="THINKCELLSHAPEDONOTDELETE" val="tkse8NQ2LR5O_Qx8RvP3sNw"/>
</p:tagLst>
</file>

<file path=ppt/tags/tag1862.xml><?xml version="1.0" encoding="utf-8"?>
<p:tagLst xmlns:a="http://schemas.openxmlformats.org/drawingml/2006/main" xmlns:r="http://schemas.openxmlformats.org/officeDocument/2006/relationships" xmlns:p="http://schemas.openxmlformats.org/presentationml/2006/main">
  <p:tag name="THINKCELLSHAPEDONOTDELETE" val="tGRej4yKySLyn8xaJUjU0fA"/>
</p:tagLst>
</file>

<file path=ppt/tags/tag1863.xml><?xml version="1.0" encoding="utf-8"?>
<p:tagLst xmlns:a="http://schemas.openxmlformats.org/drawingml/2006/main" xmlns:r="http://schemas.openxmlformats.org/officeDocument/2006/relationships" xmlns:p="http://schemas.openxmlformats.org/presentationml/2006/main">
  <p:tag name="THINKCELLSHAPEDONOTDELETE" val="tME6FCbXPSbG9Vi0Bq9ayfw"/>
</p:tagLst>
</file>

<file path=ppt/tags/tag1864.xml><?xml version="1.0" encoding="utf-8"?>
<p:tagLst xmlns:a="http://schemas.openxmlformats.org/drawingml/2006/main" xmlns:r="http://schemas.openxmlformats.org/officeDocument/2006/relationships" xmlns:p="http://schemas.openxmlformats.org/presentationml/2006/main">
  <p:tag name="THINKCELLSHAPEDONOTDELETE" val="t_PDdlENHSA.2_GMkUOpu5Q"/>
</p:tagLst>
</file>

<file path=ppt/tags/tag1865.xml><?xml version="1.0" encoding="utf-8"?>
<p:tagLst xmlns:a="http://schemas.openxmlformats.org/drawingml/2006/main" xmlns:r="http://schemas.openxmlformats.org/officeDocument/2006/relationships" xmlns:p="http://schemas.openxmlformats.org/presentationml/2006/main">
  <p:tag name="THINKCELLSHAPEDONOTDELETE" val="t9E51czftQhqvEGdFgKBiRA"/>
</p:tagLst>
</file>

<file path=ppt/tags/tag1866.xml><?xml version="1.0" encoding="utf-8"?>
<p:tagLst xmlns:a="http://schemas.openxmlformats.org/drawingml/2006/main" xmlns:r="http://schemas.openxmlformats.org/officeDocument/2006/relationships" xmlns:p="http://schemas.openxmlformats.org/presentationml/2006/main">
  <p:tag name="THINKCELLSHAPEDONOTDELETE" val="t3PnFKsciQmiOa7jbn7r5Tg"/>
</p:tagLst>
</file>

<file path=ppt/tags/tag1867.xml><?xml version="1.0" encoding="utf-8"?>
<p:tagLst xmlns:a="http://schemas.openxmlformats.org/drawingml/2006/main" xmlns:r="http://schemas.openxmlformats.org/officeDocument/2006/relationships" xmlns:p="http://schemas.openxmlformats.org/presentationml/2006/main">
  <p:tag name="THINKCELLSHAPEDONOTDELETE" val="tmd9_cWChTDq3s36D1xLABw"/>
</p:tagLst>
</file>

<file path=ppt/tags/tag1868.xml><?xml version="1.0" encoding="utf-8"?>
<p:tagLst xmlns:a="http://schemas.openxmlformats.org/drawingml/2006/main" xmlns:r="http://schemas.openxmlformats.org/officeDocument/2006/relationships" xmlns:p="http://schemas.openxmlformats.org/presentationml/2006/main">
  <p:tag name="THINKCELLSHAPEDONOTDELETE" val="toUDMQ1BOTD6RRvJKXbIW1g"/>
</p:tagLst>
</file>

<file path=ppt/tags/tag1869.xml><?xml version="1.0" encoding="utf-8"?>
<p:tagLst xmlns:a="http://schemas.openxmlformats.org/drawingml/2006/main" xmlns:r="http://schemas.openxmlformats.org/officeDocument/2006/relationships" xmlns:p="http://schemas.openxmlformats.org/presentationml/2006/main">
  <p:tag name="THINKCELLSHAPEDONOTDELETE" val="tY4QdufIySdCzCc5hH1Nk6A"/>
</p:tagLst>
</file>

<file path=ppt/tags/tag187.xml><?xml version="1.0" encoding="utf-8"?>
<p:tagLst xmlns:a="http://schemas.openxmlformats.org/drawingml/2006/main" xmlns:r="http://schemas.openxmlformats.org/officeDocument/2006/relationships" xmlns:p="http://schemas.openxmlformats.org/presentationml/2006/main">
  <p:tag name="NAME" val="Rectangle"/>
</p:tagLst>
</file>

<file path=ppt/tags/tag1870.xml><?xml version="1.0" encoding="utf-8"?>
<p:tagLst xmlns:a="http://schemas.openxmlformats.org/drawingml/2006/main" xmlns:r="http://schemas.openxmlformats.org/officeDocument/2006/relationships" xmlns:p="http://schemas.openxmlformats.org/presentationml/2006/main">
  <p:tag name="THINKCELLSHAPEDONOTDELETE" val="tPFBzkURBTLWTi6mHvxfbQA"/>
</p:tagLst>
</file>

<file path=ppt/tags/tag1871.xml><?xml version="1.0" encoding="utf-8"?>
<p:tagLst xmlns:a="http://schemas.openxmlformats.org/drawingml/2006/main" xmlns:r="http://schemas.openxmlformats.org/officeDocument/2006/relationships" xmlns:p="http://schemas.openxmlformats.org/presentationml/2006/main">
  <p:tag name="THINKCELLSHAPEDONOTDELETE" val="t1_PqR_YwTLOPdYutObTZcQ"/>
</p:tagLst>
</file>

<file path=ppt/tags/tag1872.xml><?xml version="1.0" encoding="utf-8"?>
<p:tagLst xmlns:a="http://schemas.openxmlformats.org/drawingml/2006/main" xmlns:r="http://schemas.openxmlformats.org/officeDocument/2006/relationships" xmlns:p="http://schemas.openxmlformats.org/presentationml/2006/main">
  <p:tag name="THINKCELLSHAPEDONOTDELETE" val="tL.o5.OiSQoq4T9OZ8WV9cQ"/>
</p:tagLst>
</file>

<file path=ppt/tags/tag1873.xml><?xml version="1.0" encoding="utf-8"?>
<p:tagLst xmlns:a="http://schemas.openxmlformats.org/drawingml/2006/main" xmlns:r="http://schemas.openxmlformats.org/officeDocument/2006/relationships" xmlns:p="http://schemas.openxmlformats.org/presentationml/2006/main">
  <p:tag name="THINKCELLSHAPEDONOTDELETE" val="tTUEgJBeOQ8akMDSQphloNQ"/>
</p:tagLst>
</file>

<file path=ppt/tags/tag1874.xml><?xml version="1.0" encoding="utf-8"?>
<p:tagLst xmlns:a="http://schemas.openxmlformats.org/drawingml/2006/main" xmlns:r="http://schemas.openxmlformats.org/officeDocument/2006/relationships" xmlns:p="http://schemas.openxmlformats.org/presentationml/2006/main">
  <p:tag name="THINKCELLSHAPEDONOTDELETE" val="tYYPNhzegSTqvSE.UL57o1w"/>
</p:tagLst>
</file>

<file path=ppt/tags/tag1875.xml><?xml version="1.0" encoding="utf-8"?>
<p:tagLst xmlns:a="http://schemas.openxmlformats.org/drawingml/2006/main" xmlns:r="http://schemas.openxmlformats.org/officeDocument/2006/relationships" xmlns:p="http://schemas.openxmlformats.org/presentationml/2006/main">
  <p:tag name="THINKCELLSHAPEDONOTDELETE" val="togtkjmmsSaKux1_4shPrKw"/>
</p:tagLst>
</file>

<file path=ppt/tags/tag1876.xml><?xml version="1.0" encoding="utf-8"?>
<p:tagLst xmlns:a="http://schemas.openxmlformats.org/drawingml/2006/main" xmlns:r="http://schemas.openxmlformats.org/officeDocument/2006/relationships" xmlns:p="http://schemas.openxmlformats.org/presentationml/2006/main">
  <p:tag name="THINKCELLSHAPEDONOTDELETE" val="twqt8Qz6AQyiqXOM4_Jmo5A"/>
</p:tagLst>
</file>

<file path=ppt/tags/tag1877.xml><?xml version="1.0" encoding="utf-8"?>
<p:tagLst xmlns:a="http://schemas.openxmlformats.org/drawingml/2006/main" xmlns:r="http://schemas.openxmlformats.org/officeDocument/2006/relationships" xmlns:p="http://schemas.openxmlformats.org/presentationml/2006/main">
  <p:tag name="THINKCELLSHAPEDONOTDELETE" val="tzmnQV2ZMR6C1dg5Lh8Wtkw"/>
</p:tagLst>
</file>

<file path=ppt/tags/tag1878.xml><?xml version="1.0" encoding="utf-8"?>
<p:tagLst xmlns:a="http://schemas.openxmlformats.org/drawingml/2006/main" xmlns:r="http://schemas.openxmlformats.org/officeDocument/2006/relationships" xmlns:p="http://schemas.openxmlformats.org/presentationml/2006/main">
  <p:tag name="THINKCELLSHAPEDONOTDELETE" val="troFApLWvRFS5m_5iMXyezQ"/>
</p:tagLst>
</file>

<file path=ppt/tags/tag1879.xml><?xml version="1.0" encoding="utf-8"?>
<p:tagLst xmlns:a="http://schemas.openxmlformats.org/drawingml/2006/main" xmlns:r="http://schemas.openxmlformats.org/officeDocument/2006/relationships" xmlns:p="http://schemas.openxmlformats.org/presentationml/2006/main">
  <p:tag name="THINKCELLSHAPEDONOTDELETE" val="tfEyA0e_VQhWFbv.e_YGQQg"/>
</p:tagLst>
</file>

<file path=ppt/tags/tag188.xml><?xml version="1.0" encoding="utf-8"?>
<p:tagLst xmlns:a="http://schemas.openxmlformats.org/drawingml/2006/main" xmlns:r="http://schemas.openxmlformats.org/officeDocument/2006/relationships" xmlns:p="http://schemas.openxmlformats.org/presentationml/2006/main">
  <p:tag name="1LEVEL" val="0.5"/>
  <p:tag name="2LEVEL" val="0.25"/>
  <p:tag name="3LEVEL" val="0.12"/>
  <p:tag name="4LEVEL" val="0.06"/>
  <p:tag name="5LEVEL" val="0.03"/>
</p:tagLst>
</file>

<file path=ppt/tags/tag1880.xml><?xml version="1.0" encoding="utf-8"?>
<p:tagLst xmlns:a="http://schemas.openxmlformats.org/drawingml/2006/main" xmlns:r="http://schemas.openxmlformats.org/officeDocument/2006/relationships" xmlns:p="http://schemas.openxmlformats.org/presentationml/2006/main">
  <p:tag name="THINKCELLSHAPEDONOTDELETE" val="tni_PBkeCSh.0XUNc3wC6bg"/>
</p:tagLst>
</file>

<file path=ppt/tags/tag1881.xml><?xml version="1.0" encoding="utf-8"?>
<p:tagLst xmlns:a="http://schemas.openxmlformats.org/drawingml/2006/main" xmlns:r="http://schemas.openxmlformats.org/officeDocument/2006/relationships" xmlns:p="http://schemas.openxmlformats.org/presentationml/2006/main">
  <p:tag name="THINKCELLSHAPEDONOTDELETE" val="tuzqBJPDKSW6kwyerOCozew"/>
</p:tagLst>
</file>

<file path=ppt/tags/tag1882.xml><?xml version="1.0" encoding="utf-8"?>
<p:tagLst xmlns:a="http://schemas.openxmlformats.org/drawingml/2006/main" xmlns:r="http://schemas.openxmlformats.org/officeDocument/2006/relationships" xmlns:p="http://schemas.openxmlformats.org/presentationml/2006/main">
  <p:tag name="THINKCELLSHAPEDONOTDELETE" val="tUk7aPDwVR32O.WafZCcOBA"/>
</p:tagLst>
</file>

<file path=ppt/tags/tag1883.xml><?xml version="1.0" encoding="utf-8"?>
<p:tagLst xmlns:a="http://schemas.openxmlformats.org/drawingml/2006/main" xmlns:r="http://schemas.openxmlformats.org/officeDocument/2006/relationships" xmlns:p="http://schemas.openxmlformats.org/presentationml/2006/main">
  <p:tag name="THINKCELLSHAPEDONOTDELETE" val="tsNh51SidSSyN4V3auxtbXA"/>
</p:tagLst>
</file>

<file path=ppt/tags/tag1884.xml><?xml version="1.0" encoding="utf-8"?>
<p:tagLst xmlns:a="http://schemas.openxmlformats.org/drawingml/2006/main" xmlns:r="http://schemas.openxmlformats.org/officeDocument/2006/relationships" xmlns:p="http://schemas.openxmlformats.org/presentationml/2006/main">
  <p:tag name="THINKCELLSHAPEDONOTDELETE" val="t2rDTuj1nSICtDCUiE4Bu.w"/>
</p:tagLst>
</file>

<file path=ppt/tags/tag1885.xml><?xml version="1.0" encoding="utf-8"?>
<p:tagLst xmlns:a="http://schemas.openxmlformats.org/drawingml/2006/main" xmlns:r="http://schemas.openxmlformats.org/officeDocument/2006/relationships" xmlns:p="http://schemas.openxmlformats.org/presentationml/2006/main">
  <p:tag name="THINKCELLSHAPEDONOTDELETE" val="tVSRcMpgfR02NbT5VbQlMRw"/>
</p:tagLst>
</file>

<file path=ppt/tags/tag1886.xml><?xml version="1.0" encoding="utf-8"?>
<p:tagLst xmlns:a="http://schemas.openxmlformats.org/drawingml/2006/main" xmlns:r="http://schemas.openxmlformats.org/officeDocument/2006/relationships" xmlns:p="http://schemas.openxmlformats.org/presentationml/2006/main">
  <p:tag name="THINKCELLSHAPEDONOTDELETE" val="tWnFtWeebQ9yqu5hODJJ0Qg"/>
</p:tagLst>
</file>

<file path=ppt/tags/tag1887.xml><?xml version="1.0" encoding="utf-8"?>
<p:tagLst xmlns:a="http://schemas.openxmlformats.org/drawingml/2006/main" xmlns:r="http://schemas.openxmlformats.org/officeDocument/2006/relationships" xmlns:p="http://schemas.openxmlformats.org/presentationml/2006/main">
  <p:tag name="THINKCELLSHAPEDONOTDELETE" val="trG2ORtH0TzOOo483XbihZQ"/>
</p:tagLst>
</file>

<file path=ppt/tags/tag1888.xml><?xml version="1.0" encoding="utf-8"?>
<p:tagLst xmlns:a="http://schemas.openxmlformats.org/drawingml/2006/main" xmlns:r="http://schemas.openxmlformats.org/officeDocument/2006/relationships" xmlns:p="http://schemas.openxmlformats.org/presentationml/2006/main">
  <p:tag name="THINKCELLSHAPEDONOTDELETE" val="tHdjdc01STAupSmqPzzyqlw"/>
</p:tagLst>
</file>

<file path=ppt/tags/tag1889.xml><?xml version="1.0" encoding="utf-8"?>
<p:tagLst xmlns:a="http://schemas.openxmlformats.org/drawingml/2006/main" xmlns:r="http://schemas.openxmlformats.org/officeDocument/2006/relationships" xmlns:p="http://schemas.openxmlformats.org/presentationml/2006/main">
  <p:tag name="THINKCELLSHAPEDONOTDELETE" val="tCEJXShLzT7y2InqDRZr8rg"/>
</p:tagLst>
</file>

<file path=ppt/tags/tag189.xml><?xml version="1.0" encoding="utf-8"?>
<p:tagLst xmlns:a="http://schemas.openxmlformats.org/drawingml/2006/main" xmlns:r="http://schemas.openxmlformats.org/officeDocument/2006/relationships" xmlns:p="http://schemas.openxmlformats.org/presentationml/2006/main">
  <p:tag name="NAME" val="Marvintrackercircle"/>
</p:tagLst>
</file>

<file path=ppt/tags/tag1890.xml><?xml version="1.0" encoding="utf-8"?>
<p:tagLst xmlns:a="http://schemas.openxmlformats.org/drawingml/2006/main" xmlns:r="http://schemas.openxmlformats.org/officeDocument/2006/relationships" xmlns:p="http://schemas.openxmlformats.org/presentationml/2006/main">
  <p:tag name="THINKCELLSHAPEDONOTDELETE" val="t9azczQyUS426cTi45xaEZQ"/>
</p:tagLst>
</file>

<file path=ppt/tags/tag1891.xml><?xml version="1.0" encoding="utf-8"?>
<p:tagLst xmlns:a="http://schemas.openxmlformats.org/drawingml/2006/main" xmlns:r="http://schemas.openxmlformats.org/officeDocument/2006/relationships" xmlns:p="http://schemas.openxmlformats.org/presentationml/2006/main">
  <p:tag name="THINKCELLSHAPEDONOTDELETE" val="tXMN77iBBRR.D11GfW9208g"/>
</p:tagLst>
</file>

<file path=ppt/tags/tag1892.xml><?xml version="1.0" encoding="utf-8"?>
<p:tagLst xmlns:a="http://schemas.openxmlformats.org/drawingml/2006/main" xmlns:r="http://schemas.openxmlformats.org/officeDocument/2006/relationships" xmlns:p="http://schemas.openxmlformats.org/presentationml/2006/main">
  <p:tag name="THINKCELLSHAPEDONOTDELETE" val="tLu2JXj0DTjWBv8AnCuwP3Q"/>
</p:tagLst>
</file>

<file path=ppt/tags/tag1893.xml><?xml version="1.0" encoding="utf-8"?>
<p:tagLst xmlns:a="http://schemas.openxmlformats.org/drawingml/2006/main" xmlns:r="http://schemas.openxmlformats.org/officeDocument/2006/relationships" xmlns:p="http://schemas.openxmlformats.org/presentationml/2006/main">
  <p:tag name="THINKCELLSHAPEDONOTDELETE" val="tlVP8d50IT_GBCJLmYaNvoA"/>
</p:tagLst>
</file>

<file path=ppt/tags/tag1894.xml><?xml version="1.0" encoding="utf-8"?>
<p:tagLst xmlns:a="http://schemas.openxmlformats.org/drawingml/2006/main" xmlns:r="http://schemas.openxmlformats.org/officeDocument/2006/relationships" xmlns:p="http://schemas.openxmlformats.org/presentationml/2006/main">
  <p:tag name="THINKCELLSHAPEDONOTDELETE" val="tJUnmUFmlSJiVNq2nUdj4eA"/>
</p:tagLst>
</file>

<file path=ppt/tags/tag1895.xml><?xml version="1.0" encoding="utf-8"?>
<p:tagLst xmlns:a="http://schemas.openxmlformats.org/drawingml/2006/main" xmlns:r="http://schemas.openxmlformats.org/officeDocument/2006/relationships" xmlns:p="http://schemas.openxmlformats.org/presentationml/2006/main">
  <p:tag name="THINKCELLSHAPEDONOTDELETE" val="tk1W8Xj.LSdy8r3SfyiEiLw"/>
</p:tagLst>
</file>

<file path=ppt/tags/tag1896.xml><?xml version="1.0" encoding="utf-8"?>
<p:tagLst xmlns:a="http://schemas.openxmlformats.org/drawingml/2006/main" xmlns:r="http://schemas.openxmlformats.org/officeDocument/2006/relationships" xmlns:p="http://schemas.openxmlformats.org/presentationml/2006/main">
  <p:tag name="THINKCELLSHAPEDONOTDELETE" val="thpMrNF4MSeuDvfhyMlVd3g"/>
</p:tagLst>
</file>

<file path=ppt/tags/tag1897.xml><?xml version="1.0" encoding="utf-8"?>
<p:tagLst xmlns:a="http://schemas.openxmlformats.org/drawingml/2006/main" xmlns:r="http://schemas.openxmlformats.org/officeDocument/2006/relationships" xmlns:p="http://schemas.openxmlformats.org/presentationml/2006/main">
  <p:tag name="THINKCELLSHAPEDONOTDELETE" val="t0__oX8aaT8SLGbAoZn_piw"/>
</p:tagLst>
</file>

<file path=ppt/tags/tag1898.xml><?xml version="1.0" encoding="utf-8"?>
<p:tagLst xmlns:a="http://schemas.openxmlformats.org/drawingml/2006/main" xmlns:r="http://schemas.openxmlformats.org/officeDocument/2006/relationships" xmlns:p="http://schemas.openxmlformats.org/presentationml/2006/main">
  <p:tag name="THINKCELLSHAPEDONOTDELETE" val="tqvZJOc1sRZizbCiw74Sx3A"/>
</p:tagLst>
</file>

<file path=ppt/tags/tag1899.xml><?xml version="1.0" encoding="utf-8"?>
<p:tagLst xmlns:a="http://schemas.openxmlformats.org/drawingml/2006/main" xmlns:r="http://schemas.openxmlformats.org/officeDocument/2006/relationships" xmlns:p="http://schemas.openxmlformats.org/presentationml/2006/main">
  <p:tag name="THINKCELLSHAPEDONOTDELETE" val="tIKIKXTjISwOO.RBkvoL9N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0.xml><?xml version="1.0" encoding="utf-8"?>
<p:tagLst xmlns:a="http://schemas.openxmlformats.org/drawingml/2006/main" xmlns:r="http://schemas.openxmlformats.org/officeDocument/2006/relationships" xmlns:p="http://schemas.openxmlformats.org/presentationml/2006/main">
  <p:tag name="NAME" val="Rectangle"/>
</p:tagLst>
</file>

<file path=ppt/tags/tag1900.xml><?xml version="1.0" encoding="utf-8"?>
<p:tagLst xmlns:a="http://schemas.openxmlformats.org/drawingml/2006/main" xmlns:r="http://schemas.openxmlformats.org/officeDocument/2006/relationships" xmlns:p="http://schemas.openxmlformats.org/presentationml/2006/main">
  <p:tag name="THINKCELLSHAPEDONOTDELETE" val="tJ3BJ.2H2QdKvnuSr1WNf8Q"/>
</p:tagLst>
</file>

<file path=ppt/tags/tag1901.xml><?xml version="1.0" encoding="utf-8"?>
<p:tagLst xmlns:a="http://schemas.openxmlformats.org/drawingml/2006/main" xmlns:r="http://schemas.openxmlformats.org/officeDocument/2006/relationships" xmlns:p="http://schemas.openxmlformats.org/presentationml/2006/main">
  <p:tag name="THINKCELLSHAPEDONOTDELETE" val="tgbAn52owRzOxBwb2PkRJUA"/>
</p:tagLst>
</file>

<file path=ppt/tags/tag1902.xml><?xml version="1.0" encoding="utf-8"?>
<p:tagLst xmlns:a="http://schemas.openxmlformats.org/drawingml/2006/main" xmlns:r="http://schemas.openxmlformats.org/officeDocument/2006/relationships" xmlns:p="http://schemas.openxmlformats.org/presentationml/2006/main">
  <p:tag name="THINKCELLSHAPEDONOTDELETE" val="t2NYLJ2A7S0ygtRc6LMIqzA"/>
</p:tagLst>
</file>

<file path=ppt/tags/tag1903.xml><?xml version="1.0" encoding="utf-8"?>
<p:tagLst xmlns:a="http://schemas.openxmlformats.org/drawingml/2006/main" xmlns:r="http://schemas.openxmlformats.org/officeDocument/2006/relationships" xmlns:p="http://schemas.openxmlformats.org/presentationml/2006/main">
  <p:tag name="THINKCELLSHAPEDONOTDELETE" val="tlPu4IW7WT1aoC.dqTvEgeQ"/>
</p:tagLst>
</file>

<file path=ppt/tags/tag1904.xml><?xml version="1.0" encoding="utf-8"?>
<p:tagLst xmlns:a="http://schemas.openxmlformats.org/drawingml/2006/main" xmlns:r="http://schemas.openxmlformats.org/officeDocument/2006/relationships" xmlns:p="http://schemas.openxmlformats.org/presentationml/2006/main">
  <p:tag name="THINKCELLSHAPEDONOTDELETE" val="tRo6z_GDjQaubb3xZENviuw"/>
</p:tagLst>
</file>

<file path=ppt/tags/tag1905.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9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07.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1908.xml><?xml version="1.0" encoding="utf-8"?>
<p:tagLst xmlns:a="http://schemas.openxmlformats.org/drawingml/2006/main" xmlns:r="http://schemas.openxmlformats.org/officeDocument/2006/relationships" xmlns:p="http://schemas.openxmlformats.org/presentationml/2006/main">
  <p:tag name="THINKCELLSHAPEDONOTDELETE" val="tc3WC_O6BRCSHXtbARv380w"/>
</p:tagLst>
</file>

<file path=ppt/tags/tag1909.xml><?xml version="1.0" encoding="utf-8"?>
<p:tagLst xmlns:a="http://schemas.openxmlformats.org/drawingml/2006/main" xmlns:r="http://schemas.openxmlformats.org/officeDocument/2006/relationships" xmlns:p="http://schemas.openxmlformats.org/presentationml/2006/main">
  <p:tag name="THINKCELLSHAPEDONOTDELETE" val="tG5C8Ue2fTAqTgtcCVne3Zw"/>
</p:tagLst>
</file>

<file path=ppt/tags/tag191.xml><?xml version="1.0" encoding="utf-8"?>
<p:tagLst xmlns:a="http://schemas.openxmlformats.org/drawingml/2006/main" xmlns:r="http://schemas.openxmlformats.org/officeDocument/2006/relationships" xmlns:p="http://schemas.openxmlformats.org/presentationml/2006/main">
  <p:tag name="1LEVEL" val="0.5"/>
  <p:tag name="2LEVEL" val="0.25"/>
  <p:tag name="3LEVEL" val="0.12"/>
  <p:tag name="4LEVEL" val="0.06"/>
  <p:tag name="5LEVEL" val="0.03"/>
</p:tagLst>
</file>

<file path=ppt/tags/tag1910.xml><?xml version="1.0" encoding="utf-8"?>
<p:tagLst xmlns:a="http://schemas.openxmlformats.org/drawingml/2006/main" xmlns:r="http://schemas.openxmlformats.org/officeDocument/2006/relationships" xmlns:p="http://schemas.openxmlformats.org/presentationml/2006/main">
  <p:tag name="THINKCELLSHAPEDONOTDELETE" val="tiUO_rwsoS069VaQmmY1.ag"/>
</p:tagLst>
</file>

<file path=ppt/tags/tag1911.xml><?xml version="1.0" encoding="utf-8"?>
<p:tagLst xmlns:a="http://schemas.openxmlformats.org/drawingml/2006/main" xmlns:r="http://schemas.openxmlformats.org/officeDocument/2006/relationships" xmlns:p="http://schemas.openxmlformats.org/presentationml/2006/main">
  <p:tag name="THINKCELLSHAPEDONOTDELETE" val="tXelgNRaaTbOEhvOl1gubIA"/>
</p:tagLst>
</file>

<file path=ppt/tags/tag1912.xml><?xml version="1.0" encoding="utf-8"?>
<p:tagLst xmlns:a="http://schemas.openxmlformats.org/drawingml/2006/main" xmlns:r="http://schemas.openxmlformats.org/officeDocument/2006/relationships" xmlns:p="http://schemas.openxmlformats.org/presentationml/2006/main">
  <p:tag name="THINKCELLSHAPEDONOTDELETE" val="twdlCIu1pRJeBDcI7HDx1iw"/>
</p:tagLst>
</file>

<file path=ppt/tags/tag1913.xml><?xml version="1.0" encoding="utf-8"?>
<p:tagLst xmlns:a="http://schemas.openxmlformats.org/drawingml/2006/main" xmlns:r="http://schemas.openxmlformats.org/officeDocument/2006/relationships" xmlns:p="http://schemas.openxmlformats.org/presentationml/2006/main">
  <p:tag name="THINKCELLSHAPEDONOTDELETE" val="t3IgvtzlAQ.eRRhmEevXwlQ"/>
</p:tagLst>
</file>

<file path=ppt/tags/tag1914.xml><?xml version="1.0" encoding="utf-8"?>
<p:tagLst xmlns:a="http://schemas.openxmlformats.org/drawingml/2006/main" xmlns:r="http://schemas.openxmlformats.org/officeDocument/2006/relationships" xmlns:p="http://schemas.openxmlformats.org/presentationml/2006/main">
  <p:tag name="THINKCELLSHAPEDONOTDELETE" val="tPB5cFr8YTsmu22r.SpKb2Q"/>
</p:tagLst>
</file>

<file path=ppt/tags/tag1915.xml><?xml version="1.0" encoding="utf-8"?>
<p:tagLst xmlns:a="http://schemas.openxmlformats.org/drawingml/2006/main" xmlns:r="http://schemas.openxmlformats.org/officeDocument/2006/relationships" xmlns:p="http://schemas.openxmlformats.org/presentationml/2006/main">
  <p:tag name="THINKCELLSHAPEDONOTDELETE" val="t6Gwwj6sjQ1idJ1aY5tNwsg"/>
</p:tagLst>
</file>

<file path=ppt/tags/tag1916.xml><?xml version="1.0" encoding="utf-8"?>
<p:tagLst xmlns:a="http://schemas.openxmlformats.org/drawingml/2006/main" xmlns:r="http://schemas.openxmlformats.org/officeDocument/2006/relationships" xmlns:p="http://schemas.openxmlformats.org/presentationml/2006/main">
  <p:tag name="THINKCELLSHAPEDONOTDELETE" val="tXIeFy.LFSL.thyfULv1J4Q"/>
</p:tagLst>
</file>

<file path=ppt/tags/tag1917.xml><?xml version="1.0" encoding="utf-8"?>
<p:tagLst xmlns:a="http://schemas.openxmlformats.org/drawingml/2006/main" xmlns:r="http://schemas.openxmlformats.org/officeDocument/2006/relationships" xmlns:p="http://schemas.openxmlformats.org/presentationml/2006/main">
  <p:tag name="THINKCELLSHAPEDONOTDELETE" val="t1m0MVujbRASSwLyBhWg6hQ"/>
</p:tagLst>
</file>

<file path=ppt/tags/tag1918.xml><?xml version="1.0" encoding="utf-8"?>
<p:tagLst xmlns:a="http://schemas.openxmlformats.org/drawingml/2006/main" xmlns:r="http://schemas.openxmlformats.org/officeDocument/2006/relationships" xmlns:p="http://schemas.openxmlformats.org/presentationml/2006/main">
  <p:tag name="THINKCELLSHAPEDONOTDELETE" val="t669OAOtoTiy_w8bARIUFsA"/>
</p:tagLst>
</file>

<file path=ppt/tags/tag1919.xml><?xml version="1.0" encoding="utf-8"?>
<p:tagLst xmlns:a="http://schemas.openxmlformats.org/drawingml/2006/main" xmlns:r="http://schemas.openxmlformats.org/officeDocument/2006/relationships" xmlns:p="http://schemas.openxmlformats.org/presentationml/2006/main">
  <p:tag name="THINKCELLSHAPEDONOTDELETE" val="tIqHm6qSnTtGPRgw4N3zd.A"/>
</p:tagLst>
</file>

<file path=ppt/tags/tag192.xml><?xml version="1.0" encoding="utf-8"?>
<p:tagLst xmlns:a="http://schemas.openxmlformats.org/drawingml/2006/main" xmlns:r="http://schemas.openxmlformats.org/officeDocument/2006/relationships" xmlns:p="http://schemas.openxmlformats.org/presentationml/2006/main">
  <p:tag name="NAME" val="Marvintrackercircle"/>
</p:tagLst>
</file>

<file path=ppt/tags/tag1920.xml><?xml version="1.0" encoding="utf-8"?>
<p:tagLst xmlns:a="http://schemas.openxmlformats.org/drawingml/2006/main" xmlns:r="http://schemas.openxmlformats.org/officeDocument/2006/relationships" xmlns:p="http://schemas.openxmlformats.org/presentationml/2006/main">
  <p:tag name="THINKCELLSHAPEDONOTDELETE" val="tdiXtCqZCT9uTKqpRQyO3Mg"/>
</p:tagLst>
</file>

<file path=ppt/tags/tag1921.xml><?xml version="1.0" encoding="utf-8"?>
<p:tagLst xmlns:a="http://schemas.openxmlformats.org/drawingml/2006/main" xmlns:r="http://schemas.openxmlformats.org/officeDocument/2006/relationships" xmlns:p="http://schemas.openxmlformats.org/presentationml/2006/main">
  <p:tag name="THINKCELLSHAPEDONOTDELETE" val="t.fhSnmtoRnmDoO4GDtuRsQ"/>
</p:tagLst>
</file>

<file path=ppt/tags/tag1922.xml><?xml version="1.0" encoding="utf-8"?>
<p:tagLst xmlns:a="http://schemas.openxmlformats.org/drawingml/2006/main" xmlns:r="http://schemas.openxmlformats.org/officeDocument/2006/relationships" xmlns:p="http://schemas.openxmlformats.org/presentationml/2006/main">
  <p:tag name="THINKCELLSHAPEDONOTDELETE" val="tA_kjBJglQ4.ct3TPNYBNXA"/>
</p:tagLst>
</file>

<file path=ppt/tags/tag1923.xml><?xml version="1.0" encoding="utf-8"?>
<p:tagLst xmlns:a="http://schemas.openxmlformats.org/drawingml/2006/main" xmlns:r="http://schemas.openxmlformats.org/officeDocument/2006/relationships" xmlns:p="http://schemas.openxmlformats.org/presentationml/2006/main">
  <p:tag name="THINKCELLSHAPEDONOTDELETE" val="ti9rd9M8.RDGuVx2FQ48mLQ"/>
</p:tagLst>
</file>

<file path=ppt/tags/tag1924.xml><?xml version="1.0" encoding="utf-8"?>
<p:tagLst xmlns:a="http://schemas.openxmlformats.org/drawingml/2006/main" xmlns:r="http://schemas.openxmlformats.org/officeDocument/2006/relationships" xmlns:p="http://schemas.openxmlformats.org/presentationml/2006/main">
  <p:tag name="THINKCELLSHAPEDONOTDELETE" val="tWAEIQVGYTpGyEwjXWdPFAA"/>
</p:tagLst>
</file>

<file path=ppt/tags/tag1925.xml><?xml version="1.0" encoding="utf-8"?>
<p:tagLst xmlns:a="http://schemas.openxmlformats.org/drawingml/2006/main" xmlns:r="http://schemas.openxmlformats.org/officeDocument/2006/relationships" xmlns:p="http://schemas.openxmlformats.org/presentationml/2006/main">
  <p:tag name="THINKCELLSHAPEDONOTDELETE" val="tOIDyD6tPRM.d9uXLJ_MUvg"/>
</p:tagLst>
</file>

<file path=ppt/tags/tag1926.xml><?xml version="1.0" encoding="utf-8"?>
<p:tagLst xmlns:a="http://schemas.openxmlformats.org/drawingml/2006/main" xmlns:r="http://schemas.openxmlformats.org/officeDocument/2006/relationships" xmlns:p="http://schemas.openxmlformats.org/presentationml/2006/main">
  <p:tag name="THINKCELLSHAPEDONOTDELETE" val="tOmZfq6_dQDmljhkUAMsW5A"/>
</p:tagLst>
</file>

<file path=ppt/tags/tag1927.xml><?xml version="1.0" encoding="utf-8"?>
<p:tagLst xmlns:a="http://schemas.openxmlformats.org/drawingml/2006/main" xmlns:r="http://schemas.openxmlformats.org/officeDocument/2006/relationships" xmlns:p="http://schemas.openxmlformats.org/presentationml/2006/main">
  <p:tag name="THINKCELLSHAPEDONOTDELETE" val="tQWIzNWE4SC.pww.JoJ5Pbw"/>
</p:tagLst>
</file>

<file path=ppt/tags/tag1928.xml><?xml version="1.0" encoding="utf-8"?>
<p:tagLst xmlns:a="http://schemas.openxmlformats.org/drawingml/2006/main" xmlns:r="http://schemas.openxmlformats.org/officeDocument/2006/relationships" xmlns:p="http://schemas.openxmlformats.org/presentationml/2006/main">
  <p:tag name="THINKCELLSHAPEDONOTDELETE" val="tn6agXqyeTRmAZSwMaLSqEw"/>
</p:tagLst>
</file>

<file path=ppt/tags/tag1929.xml><?xml version="1.0" encoding="utf-8"?>
<p:tagLst xmlns:a="http://schemas.openxmlformats.org/drawingml/2006/main" xmlns:r="http://schemas.openxmlformats.org/officeDocument/2006/relationships" xmlns:p="http://schemas.openxmlformats.org/presentationml/2006/main">
  <p:tag name="THINKCELLSHAPEDONOTDELETE" val="tRVy2mP.eREumtH8utVo5VA"/>
</p:tagLst>
</file>

<file path=ppt/tags/tag193.xml><?xml version="1.0" encoding="utf-8"?>
<p:tagLst xmlns:a="http://schemas.openxmlformats.org/drawingml/2006/main" xmlns:r="http://schemas.openxmlformats.org/officeDocument/2006/relationships" xmlns:p="http://schemas.openxmlformats.org/presentationml/2006/main">
  <p:tag name="NAME" val="Rectangle"/>
</p:tagLst>
</file>

<file path=ppt/tags/tag1930.xml><?xml version="1.0" encoding="utf-8"?>
<p:tagLst xmlns:a="http://schemas.openxmlformats.org/drawingml/2006/main" xmlns:r="http://schemas.openxmlformats.org/officeDocument/2006/relationships" xmlns:p="http://schemas.openxmlformats.org/presentationml/2006/main">
  <p:tag name="THINKCELLSHAPEDONOTDELETE" val="tHiI.sTQ1QyCDfcpIpsptAQ"/>
</p:tagLst>
</file>

<file path=ppt/tags/tag1931.xml><?xml version="1.0" encoding="utf-8"?>
<p:tagLst xmlns:a="http://schemas.openxmlformats.org/drawingml/2006/main" xmlns:r="http://schemas.openxmlformats.org/officeDocument/2006/relationships" xmlns:p="http://schemas.openxmlformats.org/presentationml/2006/main">
  <p:tag name="THINKCELLSHAPEDONOTDELETE" val="toRvAgSrtQUC.5w.ZRnONgw"/>
</p:tagLst>
</file>

<file path=ppt/tags/tag1932.xml><?xml version="1.0" encoding="utf-8"?>
<p:tagLst xmlns:a="http://schemas.openxmlformats.org/drawingml/2006/main" xmlns:r="http://schemas.openxmlformats.org/officeDocument/2006/relationships" xmlns:p="http://schemas.openxmlformats.org/presentationml/2006/main">
  <p:tag name="THINKCELLSHAPEDONOTDELETE" val="t3ApXC6i1Sxa2ukV7DAuPoQ"/>
</p:tagLst>
</file>

<file path=ppt/tags/tag1933.xml><?xml version="1.0" encoding="utf-8"?>
<p:tagLst xmlns:a="http://schemas.openxmlformats.org/drawingml/2006/main" xmlns:r="http://schemas.openxmlformats.org/officeDocument/2006/relationships" xmlns:p="http://schemas.openxmlformats.org/presentationml/2006/main">
  <p:tag name="THINKCELLSHAPEDONOTDELETE" val="tqZPIMxeMSA.SEKS5b7ZU3Q"/>
</p:tagLst>
</file>

<file path=ppt/tags/tag1934.xml><?xml version="1.0" encoding="utf-8"?>
<p:tagLst xmlns:a="http://schemas.openxmlformats.org/drawingml/2006/main" xmlns:r="http://schemas.openxmlformats.org/officeDocument/2006/relationships" xmlns:p="http://schemas.openxmlformats.org/presentationml/2006/main">
  <p:tag name="THINKCELLSHAPEDONOTDELETE" val="tdF3OPJETQzaeyO0vVOfdrQ"/>
</p:tagLst>
</file>

<file path=ppt/tags/tag1935.xml><?xml version="1.0" encoding="utf-8"?>
<p:tagLst xmlns:a="http://schemas.openxmlformats.org/drawingml/2006/main" xmlns:r="http://schemas.openxmlformats.org/officeDocument/2006/relationships" xmlns:p="http://schemas.openxmlformats.org/presentationml/2006/main">
  <p:tag name="THINKCELLSHAPEDONOTDELETE" val="tHqMsZvhEQS6I4BEecmNzYA"/>
</p:tagLst>
</file>

<file path=ppt/tags/tag1936.xml><?xml version="1.0" encoding="utf-8"?>
<p:tagLst xmlns:a="http://schemas.openxmlformats.org/drawingml/2006/main" xmlns:r="http://schemas.openxmlformats.org/officeDocument/2006/relationships" xmlns:p="http://schemas.openxmlformats.org/presentationml/2006/main">
  <p:tag name="THINKCELLSHAPEDONOTDELETE" val="tV6TsK1KsTUaIMQ.L6CmYtw"/>
</p:tagLst>
</file>

<file path=ppt/tags/tag1937.xml><?xml version="1.0" encoding="utf-8"?>
<p:tagLst xmlns:a="http://schemas.openxmlformats.org/drawingml/2006/main" xmlns:r="http://schemas.openxmlformats.org/officeDocument/2006/relationships" xmlns:p="http://schemas.openxmlformats.org/presentationml/2006/main">
  <p:tag name="THINKCELLSHAPEDONOTDELETE" val="tEpeE2lSzQSK4pGCn6V9qrw"/>
</p:tagLst>
</file>

<file path=ppt/tags/tag1938.xml><?xml version="1.0" encoding="utf-8"?>
<p:tagLst xmlns:a="http://schemas.openxmlformats.org/drawingml/2006/main" xmlns:r="http://schemas.openxmlformats.org/officeDocument/2006/relationships" xmlns:p="http://schemas.openxmlformats.org/presentationml/2006/main">
  <p:tag name="THINKCELLSHAPEDONOTDELETE" val="txjYeli27SUCmdVLII6bjsg"/>
</p:tagLst>
</file>

<file path=ppt/tags/tag1939.xml><?xml version="1.0" encoding="utf-8"?>
<p:tagLst xmlns:a="http://schemas.openxmlformats.org/drawingml/2006/main" xmlns:r="http://schemas.openxmlformats.org/officeDocument/2006/relationships" xmlns:p="http://schemas.openxmlformats.org/presentationml/2006/main">
  <p:tag name="THINKCELLSHAPEDONOTDELETE" val="t9iBqZpDkTr697gHEbc2wTQ"/>
</p:tagLst>
</file>

<file path=ppt/tags/tag194.xml><?xml version="1.0" encoding="utf-8"?>
<p:tagLst xmlns:a="http://schemas.openxmlformats.org/drawingml/2006/main" xmlns:r="http://schemas.openxmlformats.org/officeDocument/2006/relationships" xmlns:p="http://schemas.openxmlformats.org/presentationml/2006/main">
  <p:tag name="NAME" val="Marvintrackercircle"/>
</p:tagLst>
</file>

<file path=ppt/tags/tag1940.xml><?xml version="1.0" encoding="utf-8"?>
<p:tagLst xmlns:a="http://schemas.openxmlformats.org/drawingml/2006/main" xmlns:r="http://schemas.openxmlformats.org/officeDocument/2006/relationships" xmlns:p="http://schemas.openxmlformats.org/presentationml/2006/main">
  <p:tag name="THINKCELLSHAPEDONOTDELETE" val="txvr1Brk7Q6mIAwzfZAxmKA"/>
</p:tagLst>
</file>

<file path=ppt/tags/tag1941.xml><?xml version="1.0" encoding="utf-8"?>
<p:tagLst xmlns:a="http://schemas.openxmlformats.org/drawingml/2006/main" xmlns:r="http://schemas.openxmlformats.org/officeDocument/2006/relationships" xmlns:p="http://schemas.openxmlformats.org/presentationml/2006/main">
  <p:tag name="THINKCELLSHAPEDONOTDELETE" val="tg.pEw_ohSTiJxJfS0UKu8A"/>
</p:tagLst>
</file>

<file path=ppt/tags/tag1942.xml><?xml version="1.0" encoding="utf-8"?>
<p:tagLst xmlns:a="http://schemas.openxmlformats.org/drawingml/2006/main" xmlns:r="http://schemas.openxmlformats.org/officeDocument/2006/relationships" xmlns:p="http://schemas.openxmlformats.org/presentationml/2006/main">
  <p:tag name="THINKCELLSHAPEDONOTDELETE" val="tcdeNgixYTVqGg0P3SijD6w"/>
</p:tagLst>
</file>

<file path=ppt/tags/tag1943.xml><?xml version="1.0" encoding="utf-8"?>
<p:tagLst xmlns:a="http://schemas.openxmlformats.org/drawingml/2006/main" xmlns:r="http://schemas.openxmlformats.org/officeDocument/2006/relationships" xmlns:p="http://schemas.openxmlformats.org/presentationml/2006/main">
  <p:tag name="THINKCELLSHAPEDONOTDELETE" val="tXif62vNFR0Svpzo7viOJyQ"/>
</p:tagLst>
</file>

<file path=ppt/tags/tag1944.xml><?xml version="1.0" encoding="utf-8"?>
<p:tagLst xmlns:a="http://schemas.openxmlformats.org/drawingml/2006/main" xmlns:r="http://schemas.openxmlformats.org/officeDocument/2006/relationships" xmlns:p="http://schemas.openxmlformats.org/presentationml/2006/main">
  <p:tag name="THINKCELLSHAPEDONOTDELETE" val="tDhrKPgM8QkCk8lonLDWRhA"/>
</p:tagLst>
</file>

<file path=ppt/tags/tag1945.xml><?xml version="1.0" encoding="utf-8"?>
<p:tagLst xmlns:a="http://schemas.openxmlformats.org/drawingml/2006/main" xmlns:r="http://schemas.openxmlformats.org/officeDocument/2006/relationships" xmlns:p="http://schemas.openxmlformats.org/presentationml/2006/main">
  <p:tag name="THINKCELLSHAPEDONOTDELETE" val="t2kENlvlLQemjAYLOP7a5UQ"/>
</p:tagLst>
</file>

<file path=ppt/tags/tag1946.xml><?xml version="1.0" encoding="utf-8"?>
<p:tagLst xmlns:a="http://schemas.openxmlformats.org/drawingml/2006/main" xmlns:r="http://schemas.openxmlformats.org/officeDocument/2006/relationships" xmlns:p="http://schemas.openxmlformats.org/presentationml/2006/main">
  <p:tag name="THINKCELLSHAPEDONOTDELETE" val="tPMaTWjamSK2VfiB0sMMQLw"/>
</p:tagLst>
</file>

<file path=ppt/tags/tag1947.xml><?xml version="1.0" encoding="utf-8"?>
<p:tagLst xmlns:a="http://schemas.openxmlformats.org/drawingml/2006/main" xmlns:r="http://schemas.openxmlformats.org/officeDocument/2006/relationships" xmlns:p="http://schemas.openxmlformats.org/presentationml/2006/main">
  <p:tag name="THINKCELLSHAPEDONOTDELETE" val="t1wbe5cCmSyWt5v6QcNwFKA"/>
</p:tagLst>
</file>

<file path=ppt/tags/tag1948.xml><?xml version="1.0" encoding="utf-8"?>
<p:tagLst xmlns:a="http://schemas.openxmlformats.org/drawingml/2006/main" xmlns:r="http://schemas.openxmlformats.org/officeDocument/2006/relationships" xmlns:p="http://schemas.openxmlformats.org/presentationml/2006/main">
  <p:tag name="THINKCELLSHAPEDONOTDELETE" val="tKxmZIHgyQMGXLxTExhfinA"/>
</p:tagLst>
</file>

<file path=ppt/tags/tag1949.xml><?xml version="1.0" encoding="utf-8"?>
<p:tagLst xmlns:a="http://schemas.openxmlformats.org/drawingml/2006/main" xmlns:r="http://schemas.openxmlformats.org/officeDocument/2006/relationships" xmlns:p="http://schemas.openxmlformats.org/presentationml/2006/main">
  <p:tag name="THINKCELLSHAPEDONOTDELETE" val="tnhPOqLipRvabuOnteD6pbQ"/>
</p:tagLst>
</file>

<file path=ppt/tags/tag195.xml><?xml version="1.0" encoding="utf-8"?>
<p:tagLst xmlns:a="http://schemas.openxmlformats.org/drawingml/2006/main" xmlns:r="http://schemas.openxmlformats.org/officeDocument/2006/relationships" xmlns:p="http://schemas.openxmlformats.org/presentationml/2006/main">
  <p:tag name="NAME" val="Rectangle"/>
</p:tagLst>
</file>

<file path=ppt/tags/tag1950.xml><?xml version="1.0" encoding="utf-8"?>
<p:tagLst xmlns:a="http://schemas.openxmlformats.org/drawingml/2006/main" xmlns:r="http://schemas.openxmlformats.org/officeDocument/2006/relationships" xmlns:p="http://schemas.openxmlformats.org/presentationml/2006/main">
  <p:tag name="THINKCELLSHAPEDONOTDELETE" val="t_hwZ0B51QZiu4Nel4dBaFQ"/>
</p:tagLst>
</file>

<file path=ppt/tags/tag1951.xml><?xml version="1.0" encoding="utf-8"?>
<p:tagLst xmlns:a="http://schemas.openxmlformats.org/drawingml/2006/main" xmlns:r="http://schemas.openxmlformats.org/officeDocument/2006/relationships" xmlns:p="http://schemas.openxmlformats.org/presentationml/2006/main">
  <p:tag name="THINKCELLSHAPEDONOTDELETE" val="tRIAPcJO5TQyA8qDv6KxQyg"/>
</p:tagLst>
</file>

<file path=ppt/tags/tag1952.xml><?xml version="1.0" encoding="utf-8"?>
<p:tagLst xmlns:a="http://schemas.openxmlformats.org/drawingml/2006/main" xmlns:r="http://schemas.openxmlformats.org/officeDocument/2006/relationships" xmlns:p="http://schemas.openxmlformats.org/presentationml/2006/main">
  <p:tag name="THINKCELLSHAPEDONOTDELETE" val="tdGIwNcqWQJqz1RVW9mDZ.g"/>
</p:tagLst>
</file>

<file path=ppt/tags/tag1953.xml><?xml version="1.0" encoding="utf-8"?>
<p:tagLst xmlns:a="http://schemas.openxmlformats.org/drawingml/2006/main" xmlns:r="http://schemas.openxmlformats.org/officeDocument/2006/relationships" xmlns:p="http://schemas.openxmlformats.org/presentationml/2006/main">
  <p:tag name="THINKCELLSHAPEDONOTDELETE" val="t2ivF5BaGR96LgeEh1hH2LA"/>
</p:tagLst>
</file>

<file path=ppt/tags/tag1954.xml><?xml version="1.0" encoding="utf-8"?>
<p:tagLst xmlns:a="http://schemas.openxmlformats.org/drawingml/2006/main" xmlns:r="http://schemas.openxmlformats.org/officeDocument/2006/relationships" xmlns:p="http://schemas.openxmlformats.org/presentationml/2006/main">
  <p:tag name="THINKCELLSHAPEDONOTDELETE" val="tFYK1W.phSzmShFxa7ChUJQ"/>
</p:tagLst>
</file>

<file path=ppt/tags/tag1955.xml><?xml version="1.0" encoding="utf-8"?>
<p:tagLst xmlns:a="http://schemas.openxmlformats.org/drawingml/2006/main" xmlns:r="http://schemas.openxmlformats.org/officeDocument/2006/relationships" xmlns:p="http://schemas.openxmlformats.org/presentationml/2006/main">
  <p:tag name="THINKCELLSHAPEDONOTDELETE" val="tpUY0X8FPSxuNwvEmDhdO1w"/>
</p:tagLst>
</file>

<file path=ppt/tags/tag1956.xml><?xml version="1.0" encoding="utf-8"?>
<p:tagLst xmlns:a="http://schemas.openxmlformats.org/drawingml/2006/main" xmlns:r="http://schemas.openxmlformats.org/officeDocument/2006/relationships" xmlns:p="http://schemas.openxmlformats.org/presentationml/2006/main">
  <p:tag name="THINKCELLSHAPEDONOTDELETE" val="t2.yYsiy6SPiWcKUrLmPFzg"/>
</p:tagLst>
</file>

<file path=ppt/tags/tag1957.xml><?xml version="1.0" encoding="utf-8"?>
<p:tagLst xmlns:a="http://schemas.openxmlformats.org/drawingml/2006/main" xmlns:r="http://schemas.openxmlformats.org/officeDocument/2006/relationships" xmlns:p="http://schemas.openxmlformats.org/presentationml/2006/main">
  <p:tag name="THINKCELLSHAPEDONOTDELETE" val="tjrA785zZSHqb6SaLaSNvlA"/>
</p:tagLst>
</file>

<file path=ppt/tags/tag1958.xml><?xml version="1.0" encoding="utf-8"?>
<p:tagLst xmlns:a="http://schemas.openxmlformats.org/drawingml/2006/main" xmlns:r="http://schemas.openxmlformats.org/officeDocument/2006/relationships" xmlns:p="http://schemas.openxmlformats.org/presentationml/2006/main">
  <p:tag name="THINKCELLSHAPEDONOTDELETE" val="tucED_ZEuTsyX5DclMEFYvQ"/>
</p:tagLst>
</file>

<file path=ppt/tags/tag1959.xml><?xml version="1.0" encoding="utf-8"?>
<p:tagLst xmlns:a="http://schemas.openxmlformats.org/drawingml/2006/main" xmlns:r="http://schemas.openxmlformats.org/officeDocument/2006/relationships" xmlns:p="http://schemas.openxmlformats.org/presentationml/2006/main">
  <p:tag name="THINKCELLSHAPEDONOTDELETE" val="tB3hUJ1hjTvW2ECx8M1Q5ZQ"/>
</p:tagLst>
</file>

<file path=ppt/tags/tag196.xml><?xml version="1.0" encoding="utf-8"?>
<p:tagLst xmlns:a="http://schemas.openxmlformats.org/drawingml/2006/main" xmlns:r="http://schemas.openxmlformats.org/officeDocument/2006/relationships" xmlns:p="http://schemas.openxmlformats.org/presentationml/2006/main">
  <p:tag name="1LEVEL" val="0.5"/>
  <p:tag name="2LEVEL" val="0.25"/>
  <p:tag name="3LEVEL" val="0.12"/>
  <p:tag name="4LEVEL" val="0.06"/>
  <p:tag name="5LEVEL" val="0.03"/>
</p:tagLst>
</file>

<file path=ppt/tags/tag1960.xml><?xml version="1.0" encoding="utf-8"?>
<p:tagLst xmlns:a="http://schemas.openxmlformats.org/drawingml/2006/main" xmlns:r="http://schemas.openxmlformats.org/officeDocument/2006/relationships" xmlns:p="http://schemas.openxmlformats.org/presentationml/2006/main">
  <p:tag name="THINKCELLSHAPEDONOTDELETE" val="tIkyXeg2CT4KtHqjFkg1nIw"/>
</p:tagLst>
</file>

<file path=ppt/tags/tag1961.xml><?xml version="1.0" encoding="utf-8"?>
<p:tagLst xmlns:a="http://schemas.openxmlformats.org/drawingml/2006/main" xmlns:r="http://schemas.openxmlformats.org/officeDocument/2006/relationships" xmlns:p="http://schemas.openxmlformats.org/presentationml/2006/main">
  <p:tag name="THINKCELLSHAPEDONOTDELETE" val="tzqUtwr9FRTKrUn6RPc2hHA"/>
</p:tagLst>
</file>

<file path=ppt/tags/tag1962.xml><?xml version="1.0" encoding="utf-8"?>
<p:tagLst xmlns:a="http://schemas.openxmlformats.org/drawingml/2006/main" xmlns:r="http://schemas.openxmlformats.org/officeDocument/2006/relationships" xmlns:p="http://schemas.openxmlformats.org/presentationml/2006/main">
  <p:tag name="THINKCELLSHAPEDONOTDELETE" val="t.6mrwYbtTP2Fz6vrH4OIWQ"/>
</p:tagLst>
</file>

<file path=ppt/tags/tag1963.xml><?xml version="1.0" encoding="utf-8"?>
<p:tagLst xmlns:a="http://schemas.openxmlformats.org/drawingml/2006/main" xmlns:r="http://schemas.openxmlformats.org/officeDocument/2006/relationships" xmlns:p="http://schemas.openxmlformats.org/presentationml/2006/main">
  <p:tag name="THINKCELLSHAPEDONOTDELETE" val="t0n_2IdHGT.uO2KFLovqGHw"/>
</p:tagLst>
</file>

<file path=ppt/tags/tag1964.xml><?xml version="1.0" encoding="utf-8"?>
<p:tagLst xmlns:a="http://schemas.openxmlformats.org/drawingml/2006/main" xmlns:r="http://schemas.openxmlformats.org/officeDocument/2006/relationships" xmlns:p="http://schemas.openxmlformats.org/presentationml/2006/main">
  <p:tag name="THINKCELLSHAPEDONOTDELETE" val="tU25c1pO0ToSJqfHLWmtRYg"/>
</p:tagLst>
</file>

<file path=ppt/tags/tag1965.xml><?xml version="1.0" encoding="utf-8"?>
<p:tagLst xmlns:a="http://schemas.openxmlformats.org/drawingml/2006/main" xmlns:r="http://schemas.openxmlformats.org/officeDocument/2006/relationships" xmlns:p="http://schemas.openxmlformats.org/presentationml/2006/main">
  <p:tag name="THINKCELLSHAPEDONOTDELETE" val="t7GB.0NO2Qjyy1IEWj8JUAg"/>
</p:tagLst>
</file>

<file path=ppt/tags/tag1966.xml><?xml version="1.0" encoding="utf-8"?>
<p:tagLst xmlns:a="http://schemas.openxmlformats.org/drawingml/2006/main" xmlns:r="http://schemas.openxmlformats.org/officeDocument/2006/relationships" xmlns:p="http://schemas.openxmlformats.org/presentationml/2006/main">
  <p:tag name="THINKCELLSHAPEDONOTDELETE" val="tcpfHgYwbTNC4jOrfdI5BOg"/>
</p:tagLst>
</file>

<file path=ppt/tags/tag1967.xml><?xml version="1.0" encoding="utf-8"?>
<p:tagLst xmlns:a="http://schemas.openxmlformats.org/drawingml/2006/main" xmlns:r="http://schemas.openxmlformats.org/officeDocument/2006/relationships" xmlns:p="http://schemas.openxmlformats.org/presentationml/2006/main">
  <p:tag name="THINKCELLSHAPEDONOTDELETE" val="tAbZnoh7mT6ahXER9Diog2g"/>
</p:tagLst>
</file>

<file path=ppt/tags/tag1968.xml><?xml version="1.0" encoding="utf-8"?>
<p:tagLst xmlns:a="http://schemas.openxmlformats.org/drawingml/2006/main" xmlns:r="http://schemas.openxmlformats.org/officeDocument/2006/relationships" xmlns:p="http://schemas.openxmlformats.org/presentationml/2006/main">
  <p:tag name="THINKCELLSHAPEDONOTDELETE" val="tQeNKSAD9TDqZ88ScJiZfgg"/>
</p:tagLst>
</file>

<file path=ppt/tags/tag1969.xml><?xml version="1.0" encoding="utf-8"?>
<p:tagLst xmlns:a="http://schemas.openxmlformats.org/drawingml/2006/main" xmlns:r="http://schemas.openxmlformats.org/officeDocument/2006/relationships" xmlns:p="http://schemas.openxmlformats.org/presentationml/2006/main">
  <p:tag name="THINKCELLSHAPEDONOTDELETE" val="toSD9ZbgMQESocjtJrU.PkQ"/>
</p:tagLst>
</file>

<file path=ppt/tags/tag197.xml><?xml version="1.0" encoding="utf-8"?>
<p:tagLst xmlns:a="http://schemas.openxmlformats.org/drawingml/2006/main" xmlns:r="http://schemas.openxmlformats.org/officeDocument/2006/relationships" xmlns:p="http://schemas.openxmlformats.org/presentationml/2006/main">
  <p:tag name="1LEVEL" val="0.5"/>
  <p:tag name="2LEVEL" val="0.25"/>
  <p:tag name="3LEVEL" val="0.12"/>
  <p:tag name="4LEVEL" val="0.06"/>
  <p:tag name="5LEVEL" val="0.03"/>
</p:tagLst>
</file>

<file path=ppt/tags/tag1970.xml><?xml version="1.0" encoding="utf-8"?>
<p:tagLst xmlns:a="http://schemas.openxmlformats.org/drawingml/2006/main" xmlns:r="http://schemas.openxmlformats.org/officeDocument/2006/relationships" xmlns:p="http://schemas.openxmlformats.org/presentationml/2006/main">
  <p:tag name="THINKCELLSHAPEDONOTDELETE" val="tGkl1M6M2SuufmsmC05B1Ag"/>
</p:tagLst>
</file>

<file path=ppt/tags/tag1971.xml><?xml version="1.0" encoding="utf-8"?>
<p:tagLst xmlns:a="http://schemas.openxmlformats.org/drawingml/2006/main" xmlns:r="http://schemas.openxmlformats.org/officeDocument/2006/relationships" xmlns:p="http://schemas.openxmlformats.org/presentationml/2006/main">
  <p:tag name="THINKCELLSHAPEDONOTDELETE" val="tKhDMTf17TFubRy3.WTQCOA"/>
</p:tagLst>
</file>

<file path=ppt/tags/tag1972.xml><?xml version="1.0" encoding="utf-8"?>
<p:tagLst xmlns:a="http://schemas.openxmlformats.org/drawingml/2006/main" xmlns:r="http://schemas.openxmlformats.org/officeDocument/2006/relationships" xmlns:p="http://schemas.openxmlformats.org/presentationml/2006/main">
  <p:tag name="THINKCELLSHAPEDONOTDELETE" val="tTFrogMECSF.aJwUjLT4j5Q"/>
</p:tagLst>
</file>

<file path=ppt/tags/tag1973.xml><?xml version="1.0" encoding="utf-8"?>
<p:tagLst xmlns:a="http://schemas.openxmlformats.org/drawingml/2006/main" xmlns:r="http://schemas.openxmlformats.org/officeDocument/2006/relationships" xmlns:p="http://schemas.openxmlformats.org/presentationml/2006/main">
  <p:tag name="THINKCELLSHAPEDONOTDELETE" val="tS.QLtiVaQZ2QoM12HXF16w"/>
</p:tagLst>
</file>

<file path=ppt/tags/tag1974.xml><?xml version="1.0" encoding="utf-8"?>
<p:tagLst xmlns:a="http://schemas.openxmlformats.org/drawingml/2006/main" xmlns:r="http://schemas.openxmlformats.org/officeDocument/2006/relationships" xmlns:p="http://schemas.openxmlformats.org/presentationml/2006/main">
  <p:tag name="THINKCELLSHAPEDONOTDELETE" val="tnyYOCDDwR1C.uYYmmOMm7w"/>
</p:tagLst>
</file>

<file path=ppt/tags/tag1975.xml><?xml version="1.0" encoding="utf-8"?>
<p:tagLst xmlns:a="http://schemas.openxmlformats.org/drawingml/2006/main" xmlns:r="http://schemas.openxmlformats.org/officeDocument/2006/relationships" xmlns:p="http://schemas.openxmlformats.org/presentationml/2006/main">
  <p:tag name="THINKCELLSHAPEDONOTDELETE" val="tal1T.vNySSSxxiBiH5L9kA"/>
</p:tagLst>
</file>

<file path=ppt/tags/tag1976.xml><?xml version="1.0" encoding="utf-8"?>
<p:tagLst xmlns:a="http://schemas.openxmlformats.org/drawingml/2006/main" xmlns:r="http://schemas.openxmlformats.org/officeDocument/2006/relationships" xmlns:p="http://schemas.openxmlformats.org/presentationml/2006/main">
  <p:tag name="THINKCELLSHAPEDONOTDELETE" val="tT_LughDjTSy_m3bPXsXNbw"/>
</p:tagLst>
</file>

<file path=ppt/tags/tag1977.xml><?xml version="1.0" encoding="utf-8"?>
<p:tagLst xmlns:a="http://schemas.openxmlformats.org/drawingml/2006/main" xmlns:r="http://schemas.openxmlformats.org/officeDocument/2006/relationships" xmlns:p="http://schemas.openxmlformats.org/presentationml/2006/main">
  <p:tag name="THINKCELLSHAPEDONOTDELETE" val="tfmoSTqOSSyi0ZWnauZVwyg"/>
</p:tagLst>
</file>

<file path=ppt/tags/tag1978.xml><?xml version="1.0" encoding="utf-8"?>
<p:tagLst xmlns:a="http://schemas.openxmlformats.org/drawingml/2006/main" xmlns:r="http://schemas.openxmlformats.org/officeDocument/2006/relationships" xmlns:p="http://schemas.openxmlformats.org/presentationml/2006/main">
  <p:tag name="THINKCELLSHAPEDONOTDELETE" val="tawkD_RL5Sma9fGWbgG.yiQ"/>
</p:tagLst>
</file>

<file path=ppt/tags/tag1979.xml><?xml version="1.0" encoding="utf-8"?>
<p:tagLst xmlns:a="http://schemas.openxmlformats.org/drawingml/2006/main" xmlns:r="http://schemas.openxmlformats.org/officeDocument/2006/relationships" xmlns:p="http://schemas.openxmlformats.org/presentationml/2006/main">
  <p:tag name="THINKCELLSHAPEDONOTDELETE" val="tABECG4QNQtGpj5c5O5lJQg"/>
</p:tagLst>
</file>

<file path=ppt/tags/tag198.xml><?xml version="1.0" encoding="utf-8"?>
<p:tagLst xmlns:a="http://schemas.openxmlformats.org/drawingml/2006/main" xmlns:r="http://schemas.openxmlformats.org/officeDocument/2006/relationships" xmlns:p="http://schemas.openxmlformats.org/presentationml/2006/main">
  <p:tag name="1LEVEL" val="0.5"/>
  <p:tag name="2LEVEL" val="0.25"/>
  <p:tag name="3LEVEL" val="0.12"/>
  <p:tag name="4LEVEL" val="0.06"/>
  <p:tag name="5LEVEL" val="0.03"/>
</p:tagLst>
</file>

<file path=ppt/tags/tag1980.xml><?xml version="1.0" encoding="utf-8"?>
<p:tagLst xmlns:a="http://schemas.openxmlformats.org/drawingml/2006/main" xmlns:r="http://schemas.openxmlformats.org/officeDocument/2006/relationships" xmlns:p="http://schemas.openxmlformats.org/presentationml/2006/main">
  <p:tag name="THINKCELLSHAPEDONOTDELETE" val="t6z74rAynTumfTERdBxlt_w"/>
</p:tagLst>
</file>

<file path=ppt/tags/tag1981.xml><?xml version="1.0" encoding="utf-8"?>
<p:tagLst xmlns:a="http://schemas.openxmlformats.org/drawingml/2006/main" xmlns:r="http://schemas.openxmlformats.org/officeDocument/2006/relationships" xmlns:p="http://schemas.openxmlformats.org/presentationml/2006/main">
  <p:tag name="THINKCELLSHAPEDONOTDELETE" val="trBSZN2fxTkiuhP6Lw.BWYg"/>
</p:tagLst>
</file>

<file path=ppt/tags/tag1982.xml><?xml version="1.0" encoding="utf-8"?>
<p:tagLst xmlns:a="http://schemas.openxmlformats.org/drawingml/2006/main" xmlns:r="http://schemas.openxmlformats.org/officeDocument/2006/relationships" xmlns:p="http://schemas.openxmlformats.org/presentationml/2006/main">
  <p:tag name="THINKCELLSHAPEDONOTDELETE" val="tDILMP5llS26IFC7qXihZvA"/>
</p:tagLst>
</file>

<file path=ppt/tags/tag1983.xml><?xml version="1.0" encoding="utf-8"?>
<p:tagLst xmlns:a="http://schemas.openxmlformats.org/drawingml/2006/main" xmlns:r="http://schemas.openxmlformats.org/officeDocument/2006/relationships" xmlns:p="http://schemas.openxmlformats.org/presentationml/2006/main">
  <p:tag name="THINKCELLSHAPEDONOTDELETE" val="tOXjFjsgWQ5uIqVHZK6GPNQ"/>
</p:tagLst>
</file>

<file path=ppt/tags/tag1984.xml><?xml version="1.0" encoding="utf-8"?>
<p:tagLst xmlns:a="http://schemas.openxmlformats.org/drawingml/2006/main" xmlns:r="http://schemas.openxmlformats.org/officeDocument/2006/relationships" xmlns:p="http://schemas.openxmlformats.org/presentationml/2006/main">
  <p:tag name="THINKCELLSHAPEDONOTDELETE" val="ts8XddnftRbOWVI1cv_Sg8Q"/>
</p:tagLst>
</file>

<file path=ppt/tags/tag1985.xml><?xml version="1.0" encoding="utf-8"?>
<p:tagLst xmlns:a="http://schemas.openxmlformats.org/drawingml/2006/main" xmlns:r="http://schemas.openxmlformats.org/officeDocument/2006/relationships" xmlns:p="http://schemas.openxmlformats.org/presentationml/2006/main">
  <p:tag name="THINKCELLSHAPEDONOTDELETE" val="tV_0pe_HsQxK7Nuw1ygRibA"/>
</p:tagLst>
</file>

<file path=ppt/tags/tag1986.xml><?xml version="1.0" encoding="utf-8"?>
<p:tagLst xmlns:a="http://schemas.openxmlformats.org/drawingml/2006/main" xmlns:r="http://schemas.openxmlformats.org/officeDocument/2006/relationships" xmlns:p="http://schemas.openxmlformats.org/presentationml/2006/main">
  <p:tag name="THINKCELLSHAPEDONOTDELETE" val="tt.ZXpyUhTgutJLdShgwh0g"/>
</p:tagLst>
</file>

<file path=ppt/tags/tag1987.xml><?xml version="1.0" encoding="utf-8"?>
<p:tagLst xmlns:a="http://schemas.openxmlformats.org/drawingml/2006/main" xmlns:r="http://schemas.openxmlformats.org/officeDocument/2006/relationships" xmlns:p="http://schemas.openxmlformats.org/presentationml/2006/main">
  <p:tag name="THINKCELLSHAPEDONOTDELETE" val="tHAfmfJ4sTkGY3O_E4C_ejA"/>
</p:tagLst>
</file>

<file path=ppt/tags/tag1988.xml><?xml version="1.0" encoding="utf-8"?>
<p:tagLst xmlns:a="http://schemas.openxmlformats.org/drawingml/2006/main" xmlns:r="http://schemas.openxmlformats.org/officeDocument/2006/relationships" xmlns:p="http://schemas.openxmlformats.org/presentationml/2006/main">
  <p:tag name="THINKCELLSHAPEDONOTDELETE" val="ti17l9BzsRRe34S7htKuXjw"/>
</p:tagLst>
</file>

<file path=ppt/tags/tag1989.xml><?xml version="1.0" encoding="utf-8"?>
<p:tagLst xmlns:a="http://schemas.openxmlformats.org/drawingml/2006/main" xmlns:r="http://schemas.openxmlformats.org/officeDocument/2006/relationships" xmlns:p="http://schemas.openxmlformats.org/presentationml/2006/main">
  <p:tag name="THINKCELLSHAPEDONOTDELETE" val="tVaXRfVSvQoysVNLI_1IM0A"/>
</p:tagLst>
</file>

<file path=ppt/tags/tag199.xml><?xml version="1.0" encoding="utf-8"?>
<p:tagLst xmlns:a="http://schemas.openxmlformats.org/drawingml/2006/main" xmlns:r="http://schemas.openxmlformats.org/officeDocument/2006/relationships" xmlns:p="http://schemas.openxmlformats.org/presentationml/2006/main">
  <p:tag name="1LEVEL" val="0.5"/>
  <p:tag name="2LEVEL" val="0.25"/>
  <p:tag name="3LEVEL" val="0.12"/>
  <p:tag name="4LEVEL" val="0.06"/>
  <p:tag name="5LEVEL" val="0.03"/>
</p:tagLst>
</file>

<file path=ppt/tags/tag1990.xml><?xml version="1.0" encoding="utf-8"?>
<p:tagLst xmlns:a="http://schemas.openxmlformats.org/drawingml/2006/main" xmlns:r="http://schemas.openxmlformats.org/officeDocument/2006/relationships" xmlns:p="http://schemas.openxmlformats.org/presentationml/2006/main">
  <p:tag name="THINKCELLSHAPEDONOTDELETE" val="t3UO7sPIRTemOqSUODZTbSg"/>
</p:tagLst>
</file>

<file path=ppt/tags/tag1991.xml><?xml version="1.0" encoding="utf-8"?>
<p:tagLst xmlns:a="http://schemas.openxmlformats.org/drawingml/2006/main" xmlns:r="http://schemas.openxmlformats.org/officeDocument/2006/relationships" xmlns:p="http://schemas.openxmlformats.org/presentationml/2006/main">
  <p:tag name="THINKCELLSHAPEDONOTDELETE" val="tYRtfrn.JQZiuRdpwNsf76A"/>
</p:tagLst>
</file>

<file path=ppt/tags/tag1992.xml><?xml version="1.0" encoding="utf-8"?>
<p:tagLst xmlns:a="http://schemas.openxmlformats.org/drawingml/2006/main" xmlns:r="http://schemas.openxmlformats.org/officeDocument/2006/relationships" xmlns:p="http://schemas.openxmlformats.org/presentationml/2006/main">
  <p:tag name="THINKCELLSHAPEDONOTDELETE" val="teXXusgcdQOauQ_KxYw64PQ"/>
</p:tagLst>
</file>

<file path=ppt/tags/tag1993.xml><?xml version="1.0" encoding="utf-8"?>
<p:tagLst xmlns:a="http://schemas.openxmlformats.org/drawingml/2006/main" xmlns:r="http://schemas.openxmlformats.org/officeDocument/2006/relationships" xmlns:p="http://schemas.openxmlformats.org/presentationml/2006/main">
  <p:tag name="THINKCELLSHAPEDONOTDELETE" val="txDrvb.ESQta5CeZDwDALgw"/>
</p:tagLst>
</file>

<file path=ppt/tags/tag1994.xml><?xml version="1.0" encoding="utf-8"?>
<p:tagLst xmlns:a="http://schemas.openxmlformats.org/drawingml/2006/main" xmlns:r="http://schemas.openxmlformats.org/officeDocument/2006/relationships" xmlns:p="http://schemas.openxmlformats.org/presentationml/2006/main">
  <p:tag name="THINKCELLSHAPEDONOTDELETE" val="tvS8ynDrqSyyPA8i.jYzO4A"/>
</p:tagLst>
</file>

<file path=ppt/tags/tag1995.xml><?xml version="1.0" encoding="utf-8"?>
<p:tagLst xmlns:a="http://schemas.openxmlformats.org/drawingml/2006/main" xmlns:r="http://schemas.openxmlformats.org/officeDocument/2006/relationships" xmlns:p="http://schemas.openxmlformats.org/presentationml/2006/main">
  <p:tag name="THINKCELLSHAPEDONOTDELETE" val="tvZsGc.F0Qaqovh1vUKJ8bw"/>
</p:tagLst>
</file>

<file path=ppt/tags/tag1996.xml><?xml version="1.0" encoding="utf-8"?>
<p:tagLst xmlns:a="http://schemas.openxmlformats.org/drawingml/2006/main" xmlns:r="http://schemas.openxmlformats.org/officeDocument/2006/relationships" xmlns:p="http://schemas.openxmlformats.org/presentationml/2006/main">
  <p:tag name="THINKCELLSHAPEDONOTDELETE" val="tHh9ZvfNgQbOA0KH.srWsnQ"/>
</p:tagLst>
</file>

<file path=ppt/tags/tag1997.xml><?xml version="1.0" encoding="utf-8"?>
<p:tagLst xmlns:a="http://schemas.openxmlformats.org/drawingml/2006/main" xmlns:r="http://schemas.openxmlformats.org/officeDocument/2006/relationships" xmlns:p="http://schemas.openxmlformats.org/presentationml/2006/main">
  <p:tag name="THINKCELLSHAPEDONOTDELETE" val="t_FHA7o4nS8OKeXdc3e4eEg"/>
</p:tagLst>
</file>

<file path=ppt/tags/tag1998.xml><?xml version="1.0" encoding="utf-8"?>
<p:tagLst xmlns:a="http://schemas.openxmlformats.org/drawingml/2006/main" xmlns:r="http://schemas.openxmlformats.org/officeDocument/2006/relationships" xmlns:p="http://schemas.openxmlformats.org/presentationml/2006/main">
  <p:tag name="THINKCELLSHAPEDONOTDELETE" val="tIdduFAdWSXGjjShLA4hZQw"/>
</p:tagLst>
</file>

<file path=ppt/tags/tag1999.xml><?xml version="1.0" encoding="utf-8"?>
<p:tagLst xmlns:a="http://schemas.openxmlformats.org/drawingml/2006/main" xmlns:r="http://schemas.openxmlformats.org/officeDocument/2006/relationships" xmlns:p="http://schemas.openxmlformats.org/presentationml/2006/main">
  <p:tag name="THINKCELLSHAPEDONOTDELETE" val="tbbqO7HxrT9mqNnSE_89Y2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0.xml><?xml version="1.0" encoding="utf-8"?>
<p:tagLst xmlns:a="http://schemas.openxmlformats.org/drawingml/2006/main" xmlns:r="http://schemas.openxmlformats.org/officeDocument/2006/relationships" xmlns:p="http://schemas.openxmlformats.org/presentationml/2006/main">
  <p:tag name="NAME" val="Rectangle"/>
  <p:tag name="1LEVEL" val="0.5"/>
  <p:tag name="2LEVEL" val="0.25"/>
  <p:tag name="3LEVEL" val="0.12"/>
  <p:tag name="4LEVEL" val="0.06"/>
  <p:tag name="5LEVEL" val="0.03"/>
</p:tagLst>
</file>

<file path=ppt/tags/tag2000.xml><?xml version="1.0" encoding="utf-8"?>
<p:tagLst xmlns:a="http://schemas.openxmlformats.org/drawingml/2006/main" xmlns:r="http://schemas.openxmlformats.org/officeDocument/2006/relationships" xmlns:p="http://schemas.openxmlformats.org/presentationml/2006/main">
  <p:tag name="THINKCELLSHAPEDONOTDELETE" val="tKwQo6OEVTIip_1aQPdEhAw"/>
</p:tagLst>
</file>

<file path=ppt/tags/tag2001.xml><?xml version="1.0" encoding="utf-8"?>
<p:tagLst xmlns:a="http://schemas.openxmlformats.org/drawingml/2006/main" xmlns:r="http://schemas.openxmlformats.org/officeDocument/2006/relationships" xmlns:p="http://schemas.openxmlformats.org/presentationml/2006/main">
  <p:tag name="THINKCELLSHAPEDONOTDELETE" val="ts.ksORTuQLeRfFkDFj_B0w"/>
</p:tagLst>
</file>

<file path=ppt/tags/tag2002.xml><?xml version="1.0" encoding="utf-8"?>
<p:tagLst xmlns:a="http://schemas.openxmlformats.org/drawingml/2006/main" xmlns:r="http://schemas.openxmlformats.org/officeDocument/2006/relationships" xmlns:p="http://schemas.openxmlformats.org/presentationml/2006/main">
  <p:tag name="THINKCELLSHAPEDONOTDELETE" val="twFVTGVwiSfiMkk3uQUt5Xw"/>
</p:tagLst>
</file>

<file path=ppt/tags/tag2003.xml><?xml version="1.0" encoding="utf-8"?>
<p:tagLst xmlns:a="http://schemas.openxmlformats.org/drawingml/2006/main" xmlns:r="http://schemas.openxmlformats.org/officeDocument/2006/relationships" xmlns:p="http://schemas.openxmlformats.org/presentationml/2006/main">
  <p:tag name="THINKCELLSHAPEDONOTDELETE" val="tbvm4MfACSmyo4CtuA8q9Fg"/>
</p:tagLst>
</file>

<file path=ppt/tags/tag2004.xml><?xml version="1.0" encoding="utf-8"?>
<p:tagLst xmlns:a="http://schemas.openxmlformats.org/drawingml/2006/main" xmlns:r="http://schemas.openxmlformats.org/officeDocument/2006/relationships" xmlns:p="http://schemas.openxmlformats.org/presentationml/2006/main">
  <p:tag name="THINKCELLSHAPEDONOTDELETE" val="tbhj8SRH3T0ixtkkRDc5ezg"/>
</p:tagLst>
</file>

<file path=ppt/tags/tag2005.xml><?xml version="1.0" encoding="utf-8"?>
<p:tagLst xmlns:a="http://schemas.openxmlformats.org/drawingml/2006/main" xmlns:r="http://schemas.openxmlformats.org/officeDocument/2006/relationships" xmlns:p="http://schemas.openxmlformats.org/presentationml/2006/main">
  <p:tag name="THINKCELLSHAPEDONOTDELETE" val="tRlHbGJXsQxudhgMYFv5iIA"/>
</p:tagLst>
</file>

<file path=ppt/tags/tag2006.xml><?xml version="1.0" encoding="utf-8"?>
<p:tagLst xmlns:a="http://schemas.openxmlformats.org/drawingml/2006/main" xmlns:r="http://schemas.openxmlformats.org/officeDocument/2006/relationships" xmlns:p="http://schemas.openxmlformats.org/presentationml/2006/main">
  <p:tag name="THINKCELLSHAPEDONOTDELETE" val="tDTD1my9LRmCGzmAsZlym6A"/>
</p:tagLst>
</file>

<file path=ppt/tags/tag2007.xml><?xml version="1.0" encoding="utf-8"?>
<p:tagLst xmlns:a="http://schemas.openxmlformats.org/drawingml/2006/main" xmlns:r="http://schemas.openxmlformats.org/officeDocument/2006/relationships" xmlns:p="http://schemas.openxmlformats.org/presentationml/2006/main">
  <p:tag name="THINKCELLSHAPEDONOTDELETE" val="tQpwT90LCR3OxXfb.gufWkw"/>
</p:tagLst>
</file>

<file path=ppt/tags/tag2008.xml><?xml version="1.0" encoding="utf-8"?>
<p:tagLst xmlns:a="http://schemas.openxmlformats.org/drawingml/2006/main" xmlns:r="http://schemas.openxmlformats.org/officeDocument/2006/relationships" xmlns:p="http://schemas.openxmlformats.org/presentationml/2006/main">
  <p:tag name="THINKCELLSHAPEDONOTDELETE" val="tnZfcPvXnRTqWviWmo7AzNg"/>
</p:tagLst>
</file>

<file path=ppt/tags/tag2009.xml><?xml version="1.0" encoding="utf-8"?>
<p:tagLst xmlns:a="http://schemas.openxmlformats.org/drawingml/2006/main" xmlns:r="http://schemas.openxmlformats.org/officeDocument/2006/relationships" xmlns:p="http://schemas.openxmlformats.org/presentationml/2006/main">
  <p:tag name="THINKCELLSHAPEDONOTDELETE" val="t1pBGw_16QhGmqyjo57xa7g"/>
</p:tagLst>
</file>

<file path=ppt/tags/tag20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010.xml><?xml version="1.0" encoding="utf-8"?>
<p:tagLst xmlns:a="http://schemas.openxmlformats.org/drawingml/2006/main" xmlns:r="http://schemas.openxmlformats.org/officeDocument/2006/relationships" xmlns:p="http://schemas.openxmlformats.org/presentationml/2006/main">
  <p:tag name="THINKCELLSHAPEDONOTDELETE" val="t7NWA7awMShm4kD3n7uNlPQ"/>
</p:tagLst>
</file>

<file path=ppt/tags/tag2011.xml><?xml version="1.0" encoding="utf-8"?>
<p:tagLst xmlns:a="http://schemas.openxmlformats.org/drawingml/2006/main" xmlns:r="http://schemas.openxmlformats.org/officeDocument/2006/relationships" xmlns:p="http://schemas.openxmlformats.org/presentationml/2006/main">
  <p:tag name="THINKCELLSHAPEDONOTDELETE" val="tcRq7VVGXQ4uJAPdlBT7QcA"/>
</p:tagLst>
</file>

<file path=ppt/tags/tag2012.xml><?xml version="1.0" encoding="utf-8"?>
<p:tagLst xmlns:a="http://schemas.openxmlformats.org/drawingml/2006/main" xmlns:r="http://schemas.openxmlformats.org/officeDocument/2006/relationships" xmlns:p="http://schemas.openxmlformats.org/presentationml/2006/main">
  <p:tag name="THINKCELLSHAPEDONOTDELETE" val="t5ZfOwZrmRNWYd96FRl3dkg"/>
</p:tagLst>
</file>

<file path=ppt/tags/tag2013.xml><?xml version="1.0" encoding="utf-8"?>
<p:tagLst xmlns:a="http://schemas.openxmlformats.org/drawingml/2006/main" xmlns:r="http://schemas.openxmlformats.org/officeDocument/2006/relationships" xmlns:p="http://schemas.openxmlformats.org/presentationml/2006/main">
  <p:tag name="THINKCELLSHAPEDONOTDELETE" val="t_bTnByYtQT6BxNGowNzviw"/>
</p:tagLst>
</file>

<file path=ppt/tags/tag2014.xml><?xml version="1.0" encoding="utf-8"?>
<p:tagLst xmlns:a="http://schemas.openxmlformats.org/drawingml/2006/main" xmlns:r="http://schemas.openxmlformats.org/officeDocument/2006/relationships" xmlns:p="http://schemas.openxmlformats.org/presentationml/2006/main">
  <p:tag name="THINKCELLSHAPEDONOTDELETE" val="tRFFnYf84RGqQ4aHjpmSmIw"/>
</p:tagLst>
</file>

<file path=ppt/tags/tag2015.xml><?xml version="1.0" encoding="utf-8"?>
<p:tagLst xmlns:a="http://schemas.openxmlformats.org/drawingml/2006/main" xmlns:r="http://schemas.openxmlformats.org/officeDocument/2006/relationships" xmlns:p="http://schemas.openxmlformats.org/presentationml/2006/main">
  <p:tag name="THINKCELLSHAPEDONOTDELETE" val="trGWPnUi6Q6KyTJARiBgFhQ"/>
</p:tagLst>
</file>

<file path=ppt/tags/tag2016.xml><?xml version="1.0" encoding="utf-8"?>
<p:tagLst xmlns:a="http://schemas.openxmlformats.org/drawingml/2006/main" xmlns:r="http://schemas.openxmlformats.org/officeDocument/2006/relationships" xmlns:p="http://schemas.openxmlformats.org/presentationml/2006/main">
  <p:tag name="THINKCELLSHAPEDONOTDELETE" val="t7Skd.cDLQFGU2k6J8TTa9Q"/>
</p:tagLst>
</file>

<file path=ppt/tags/tag2017.xml><?xml version="1.0" encoding="utf-8"?>
<p:tagLst xmlns:a="http://schemas.openxmlformats.org/drawingml/2006/main" xmlns:r="http://schemas.openxmlformats.org/officeDocument/2006/relationships" xmlns:p="http://schemas.openxmlformats.org/presentationml/2006/main">
  <p:tag name="THINKCELLSHAPEDONOTDELETE" val="tj8miJXeQSV242jgBqT09OA"/>
</p:tagLst>
</file>

<file path=ppt/tags/tag2018.xml><?xml version="1.0" encoding="utf-8"?>
<p:tagLst xmlns:a="http://schemas.openxmlformats.org/drawingml/2006/main" xmlns:r="http://schemas.openxmlformats.org/officeDocument/2006/relationships" xmlns:p="http://schemas.openxmlformats.org/presentationml/2006/main">
  <p:tag name="THINKCELLSHAPEDONOTDELETE" val="t97BVtWBxR52Kddx2j868xw"/>
</p:tagLst>
</file>

<file path=ppt/tags/tag2019.xml><?xml version="1.0" encoding="utf-8"?>
<p:tagLst xmlns:a="http://schemas.openxmlformats.org/drawingml/2006/main" xmlns:r="http://schemas.openxmlformats.org/officeDocument/2006/relationships" xmlns:p="http://schemas.openxmlformats.org/presentationml/2006/main">
  <p:tag name="THINKCELLSHAPEDONOTDELETE" val="tfG_evcaPQoOoFb5w.aVMZw"/>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20.xml><?xml version="1.0" encoding="utf-8"?>
<p:tagLst xmlns:a="http://schemas.openxmlformats.org/drawingml/2006/main" xmlns:r="http://schemas.openxmlformats.org/officeDocument/2006/relationships" xmlns:p="http://schemas.openxmlformats.org/presentationml/2006/main">
  <p:tag name="THINKCELLSHAPEDONOTDELETE" val="ts7KCspT7QpG9n5dWuK1wwQ"/>
</p:tagLst>
</file>

<file path=ppt/tags/tag2021.xml><?xml version="1.0" encoding="utf-8"?>
<p:tagLst xmlns:a="http://schemas.openxmlformats.org/drawingml/2006/main" xmlns:r="http://schemas.openxmlformats.org/officeDocument/2006/relationships" xmlns:p="http://schemas.openxmlformats.org/presentationml/2006/main">
  <p:tag name="THINKCELLSHAPEDONOTDELETE" val="tky4VyCgURHe6bbuG7oC9nA"/>
</p:tagLst>
</file>

<file path=ppt/tags/tag2022.xml><?xml version="1.0" encoding="utf-8"?>
<p:tagLst xmlns:a="http://schemas.openxmlformats.org/drawingml/2006/main" xmlns:r="http://schemas.openxmlformats.org/officeDocument/2006/relationships" xmlns:p="http://schemas.openxmlformats.org/presentationml/2006/main">
  <p:tag name="THINKCELLSHAPEDONOTDELETE" val="tdLZ66S.cTC.Ct6bpkSlLpw"/>
</p:tagLst>
</file>

<file path=ppt/tags/tag2023.xml><?xml version="1.0" encoding="utf-8"?>
<p:tagLst xmlns:a="http://schemas.openxmlformats.org/drawingml/2006/main" xmlns:r="http://schemas.openxmlformats.org/officeDocument/2006/relationships" xmlns:p="http://schemas.openxmlformats.org/presentationml/2006/main">
  <p:tag name="THINKCELLSHAPEDONOTDELETE" val="tPV5eZGfbR8aTRCpqHHkSWg"/>
</p:tagLst>
</file>

<file path=ppt/tags/tag2024.xml><?xml version="1.0" encoding="utf-8"?>
<p:tagLst xmlns:a="http://schemas.openxmlformats.org/drawingml/2006/main" xmlns:r="http://schemas.openxmlformats.org/officeDocument/2006/relationships" xmlns:p="http://schemas.openxmlformats.org/presentationml/2006/main">
  <p:tag name="THINKCELLSHAPEDONOTDELETE" val="tjgcks4SeShWKSNrGWrIpkA"/>
</p:tagLst>
</file>

<file path=ppt/tags/tag2025.xml><?xml version="1.0" encoding="utf-8"?>
<p:tagLst xmlns:a="http://schemas.openxmlformats.org/drawingml/2006/main" xmlns:r="http://schemas.openxmlformats.org/officeDocument/2006/relationships" xmlns:p="http://schemas.openxmlformats.org/presentationml/2006/main">
  <p:tag name="THINKCELLSHAPEDONOTDELETE" val="t_RGo1m1BSsaj.HALPFs.9A"/>
</p:tagLst>
</file>

<file path=ppt/tags/tag2026.xml><?xml version="1.0" encoding="utf-8"?>
<p:tagLst xmlns:a="http://schemas.openxmlformats.org/drawingml/2006/main" xmlns:r="http://schemas.openxmlformats.org/officeDocument/2006/relationships" xmlns:p="http://schemas.openxmlformats.org/presentationml/2006/main">
  <p:tag name="THINKCELLSHAPEDONOTDELETE" val="tS4asiNu1TLOqdeiLipGGtA"/>
</p:tagLst>
</file>

<file path=ppt/tags/tag2027.xml><?xml version="1.0" encoding="utf-8"?>
<p:tagLst xmlns:a="http://schemas.openxmlformats.org/drawingml/2006/main" xmlns:r="http://schemas.openxmlformats.org/officeDocument/2006/relationships" xmlns:p="http://schemas.openxmlformats.org/presentationml/2006/main">
  <p:tag name="THINKCELLSHAPEDONOTDELETE" val="tblZqOaiXSkOTilD86X.XHg"/>
</p:tagLst>
</file>

<file path=ppt/tags/tag2028.xml><?xml version="1.0" encoding="utf-8"?>
<p:tagLst xmlns:a="http://schemas.openxmlformats.org/drawingml/2006/main" xmlns:r="http://schemas.openxmlformats.org/officeDocument/2006/relationships" xmlns:p="http://schemas.openxmlformats.org/presentationml/2006/main">
  <p:tag name="THINKCELLSHAPEDONOTDELETE" val="tK9tPFpH7SiK7rTGeIa4Odg"/>
</p:tagLst>
</file>

<file path=ppt/tags/tag2029.xml><?xml version="1.0" encoding="utf-8"?>
<p:tagLst xmlns:a="http://schemas.openxmlformats.org/drawingml/2006/main" xmlns:r="http://schemas.openxmlformats.org/officeDocument/2006/relationships" xmlns:p="http://schemas.openxmlformats.org/presentationml/2006/main">
  <p:tag name="THINKCELLSHAPEDONOTDELETE" val="tiZOHPrhtRMW4TxU6dazbUA"/>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ts.Pu3LCZTWCMWKYA.e32hg"/>
</p:tagLst>
</file>

<file path=ppt/tags/tag2030.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0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32.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2033.xml><?xml version="1.0" encoding="utf-8"?>
<p:tagLst xmlns:a="http://schemas.openxmlformats.org/drawingml/2006/main" xmlns:r="http://schemas.openxmlformats.org/officeDocument/2006/relationships" xmlns:p="http://schemas.openxmlformats.org/presentationml/2006/main">
  <p:tag name="THINKCELLSHAPEDONOTDELETE" val="toVeJG0HXQoGTy44taHeorg"/>
</p:tagLst>
</file>

<file path=ppt/tags/tag2034.xml><?xml version="1.0" encoding="utf-8"?>
<p:tagLst xmlns:a="http://schemas.openxmlformats.org/drawingml/2006/main" xmlns:r="http://schemas.openxmlformats.org/officeDocument/2006/relationships" xmlns:p="http://schemas.openxmlformats.org/presentationml/2006/main">
  <p:tag name="THINKCELLSHAPEDONOTDELETE" val="tTOSNDzICRFagHB8lGJwPdg"/>
</p:tagLst>
</file>

<file path=ppt/tags/tag2035.xml><?xml version="1.0" encoding="utf-8"?>
<p:tagLst xmlns:a="http://schemas.openxmlformats.org/drawingml/2006/main" xmlns:r="http://schemas.openxmlformats.org/officeDocument/2006/relationships" xmlns:p="http://schemas.openxmlformats.org/presentationml/2006/main">
  <p:tag name="THINKCELLSHAPEDONOTDELETE" val="tpT.dQOhCSZKc8QEv3wDhcw"/>
</p:tagLst>
</file>

<file path=ppt/tags/tag2036.xml><?xml version="1.0" encoding="utf-8"?>
<p:tagLst xmlns:a="http://schemas.openxmlformats.org/drawingml/2006/main" xmlns:r="http://schemas.openxmlformats.org/officeDocument/2006/relationships" xmlns:p="http://schemas.openxmlformats.org/presentationml/2006/main">
  <p:tag name="THINKCELLSHAPEDONOTDELETE" val="tNJUMJNO3RPaUUVEz08TZRQ"/>
</p:tagLst>
</file>

<file path=ppt/tags/tag2037.xml><?xml version="1.0" encoding="utf-8"?>
<p:tagLst xmlns:a="http://schemas.openxmlformats.org/drawingml/2006/main" xmlns:r="http://schemas.openxmlformats.org/officeDocument/2006/relationships" xmlns:p="http://schemas.openxmlformats.org/presentationml/2006/main">
  <p:tag name="THINKCELLSHAPEDONOTDELETE" val="tQztha72lQZq3OmxvFSMKsA"/>
</p:tagLst>
</file>

<file path=ppt/tags/tag2038.xml><?xml version="1.0" encoding="utf-8"?>
<p:tagLst xmlns:a="http://schemas.openxmlformats.org/drawingml/2006/main" xmlns:r="http://schemas.openxmlformats.org/officeDocument/2006/relationships" xmlns:p="http://schemas.openxmlformats.org/presentationml/2006/main">
  <p:tag name="THINKCELLSHAPEDONOTDELETE" val="tziwgsLQ6R6.U7u2O6quFvw"/>
</p:tagLst>
</file>

<file path=ppt/tags/tag2039.xml><?xml version="1.0" encoding="utf-8"?>
<p:tagLst xmlns:a="http://schemas.openxmlformats.org/drawingml/2006/main" xmlns:r="http://schemas.openxmlformats.org/officeDocument/2006/relationships" xmlns:p="http://schemas.openxmlformats.org/presentationml/2006/main">
  <p:tag name="THINKCELLSHAPEDONOTDELETE" val="t4f_qAh4VTjCseIDuVIchvw"/>
</p:tagLst>
</file>

<file path=ppt/tags/tag204.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040.xml><?xml version="1.0" encoding="utf-8"?>
<p:tagLst xmlns:a="http://schemas.openxmlformats.org/drawingml/2006/main" xmlns:r="http://schemas.openxmlformats.org/officeDocument/2006/relationships" xmlns:p="http://schemas.openxmlformats.org/presentationml/2006/main">
  <p:tag name="THINKCELLSHAPEDONOTDELETE" val="t3JA8z6qTS2m6VoNJAeyDnA"/>
</p:tagLst>
</file>

<file path=ppt/tags/tag2041.xml><?xml version="1.0" encoding="utf-8"?>
<p:tagLst xmlns:a="http://schemas.openxmlformats.org/drawingml/2006/main" xmlns:r="http://schemas.openxmlformats.org/officeDocument/2006/relationships" xmlns:p="http://schemas.openxmlformats.org/presentationml/2006/main">
  <p:tag name="THINKCELLSHAPEDONOTDELETE" val="tWDzMI8GwQNOAEQHxPC1K2w"/>
</p:tagLst>
</file>

<file path=ppt/tags/tag2042.xml><?xml version="1.0" encoding="utf-8"?>
<p:tagLst xmlns:a="http://schemas.openxmlformats.org/drawingml/2006/main" xmlns:r="http://schemas.openxmlformats.org/officeDocument/2006/relationships" xmlns:p="http://schemas.openxmlformats.org/presentationml/2006/main">
  <p:tag name="THINKCELLSHAPEDONOTDELETE" val="txE6.mUZbTsaLA1QO69yCRQ"/>
</p:tagLst>
</file>

<file path=ppt/tags/tag2043.xml><?xml version="1.0" encoding="utf-8"?>
<p:tagLst xmlns:a="http://schemas.openxmlformats.org/drawingml/2006/main" xmlns:r="http://schemas.openxmlformats.org/officeDocument/2006/relationships" xmlns:p="http://schemas.openxmlformats.org/presentationml/2006/main">
  <p:tag name="THINKCELLSHAPEDONOTDELETE" val="tlGRBBAzQSdaetqg1T.FcPQ"/>
</p:tagLst>
</file>

<file path=ppt/tags/tag2044.xml><?xml version="1.0" encoding="utf-8"?>
<p:tagLst xmlns:a="http://schemas.openxmlformats.org/drawingml/2006/main" xmlns:r="http://schemas.openxmlformats.org/officeDocument/2006/relationships" xmlns:p="http://schemas.openxmlformats.org/presentationml/2006/main">
  <p:tag name="THINKCELLSHAPEDONOTDELETE" val="tgDTloGUqSoW3xYX6rU09zw"/>
</p:tagLst>
</file>

<file path=ppt/tags/tag2045.xml><?xml version="1.0" encoding="utf-8"?>
<p:tagLst xmlns:a="http://schemas.openxmlformats.org/drawingml/2006/main" xmlns:r="http://schemas.openxmlformats.org/officeDocument/2006/relationships" xmlns:p="http://schemas.openxmlformats.org/presentationml/2006/main">
  <p:tag name="THINKCELLSHAPEDONOTDELETE" val="tqnEVUqzeQiG7IlBiDxnVUQ"/>
</p:tagLst>
</file>

<file path=ppt/tags/tag2046.xml><?xml version="1.0" encoding="utf-8"?>
<p:tagLst xmlns:a="http://schemas.openxmlformats.org/drawingml/2006/main" xmlns:r="http://schemas.openxmlformats.org/officeDocument/2006/relationships" xmlns:p="http://schemas.openxmlformats.org/presentationml/2006/main">
  <p:tag name="THINKCELLSHAPEDONOTDELETE" val="tn2wZuI6sSpCwEQ4FKlBQzQ"/>
</p:tagLst>
</file>

<file path=ppt/tags/tag2047.xml><?xml version="1.0" encoding="utf-8"?>
<p:tagLst xmlns:a="http://schemas.openxmlformats.org/drawingml/2006/main" xmlns:r="http://schemas.openxmlformats.org/officeDocument/2006/relationships" xmlns:p="http://schemas.openxmlformats.org/presentationml/2006/main">
  <p:tag name="THINKCELLSHAPEDONOTDELETE" val="tInYiww4EQ6a3VFnccrQpig"/>
</p:tagLst>
</file>

<file path=ppt/tags/tag2048.xml><?xml version="1.0" encoding="utf-8"?>
<p:tagLst xmlns:a="http://schemas.openxmlformats.org/drawingml/2006/main" xmlns:r="http://schemas.openxmlformats.org/officeDocument/2006/relationships" xmlns:p="http://schemas.openxmlformats.org/presentationml/2006/main">
  <p:tag name="THINKCELLSHAPEDONOTDELETE" val="tbEOvXRTrT7S7G_zbcft0dw"/>
</p:tagLst>
</file>

<file path=ppt/tags/tag2049.xml><?xml version="1.0" encoding="utf-8"?>
<p:tagLst xmlns:a="http://schemas.openxmlformats.org/drawingml/2006/main" xmlns:r="http://schemas.openxmlformats.org/officeDocument/2006/relationships" xmlns:p="http://schemas.openxmlformats.org/presentationml/2006/main">
  <p:tag name="THINKCELLSHAPEDONOTDELETE" val="tJCzjlm92SA2kYvpc00kY_g"/>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50.xml><?xml version="1.0" encoding="utf-8"?>
<p:tagLst xmlns:a="http://schemas.openxmlformats.org/drawingml/2006/main" xmlns:r="http://schemas.openxmlformats.org/officeDocument/2006/relationships" xmlns:p="http://schemas.openxmlformats.org/presentationml/2006/main">
  <p:tag name="THINKCELLSHAPEDONOTDELETE" val="tG9tgRtyBQMKbei5USuIpAA"/>
</p:tagLst>
</file>

<file path=ppt/tags/tag2051.xml><?xml version="1.0" encoding="utf-8"?>
<p:tagLst xmlns:a="http://schemas.openxmlformats.org/drawingml/2006/main" xmlns:r="http://schemas.openxmlformats.org/officeDocument/2006/relationships" xmlns:p="http://schemas.openxmlformats.org/presentationml/2006/main">
  <p:tag name="THINKCELLSHAPEDONOTDELETE" val="t0dwBjp_mQ.KRx81kVjOOng"/>
</p:tagLst>
</file>

<file path=ppt/tags/tag2052.xml><?xml version="1.0" encoding="utf-8"?>
<p:tagLst xmlns:a="http://schemas.openxmlformats.org/drawingml/2006/main" xmlns:r="http://schemas.openxmlformats.org/officeDocument/2006/relationships" xmlns:p="http://schemas.openxmlformats.org/presentationml/2006/main">
  <p:tag name="THINKCELLSHAPEDONOTDELETE" val="taSKD4CvuQh6gCqFHBOxrtg"/>
</p:tagLst>
</file>

<file path=ppt/tags/tag2053.xml><?xml version="1.0" encoding="utf-8"?>
<p:tagLst xmlns:a="http://schemas.openxmlformats.org/drawingml/2006/main" xmlns:r="http://schemas.openxmlformats.org/officeDocument/2006/relationships" xmlns:p="http://schemas.openxmlformats.org/presentationml/2006/main">
  <p:tag name="THINKCELLSHAPEDONOTDELETE" val="t.V0czRyOQWSL60Sgre8p7w"/>
</p:tagLst>
</file>

<file path=ppt/tags/tag2054.xml><?xml version="1.0" encoding="utf-8"?>
<p:tagLst xmlns:a="http://schemas.openxmlformats.org/drawingml/2006/main" xmlns:r="http://schemas.openxmlformats.org/officeDocument/2006/relationships" xmlns:p="http://schemas.openxmlformats.org/presentationml/2006/main">
  <p:tag name="THINKCELLSHAPEDONOTDELETE" val="trkUWPA.JTDiVYfwLPDDUrw"/>
</p:tagLst>
</file>

<file path=ppt/tags/tag2055.xml><?xml version="1.0" encoding="utf-8"?>
<p:tagLst xmlns:a="http://schemas.openxmlformats.org/drawingml/2006/main" xmlns:r="http://schemas.openxmlformats.org/officeDocument/2006/relationships" xmlns:p="http://schemas.openxmlformats.org/presentationml/2006/main">
  <p:tag name="THINKCELLSHAPEDONOTDELETE" val="tvfXStT3DSteefQ2.4opEbg"/>
</p:tagLst>
</file>

<file path=ppt/tags/tag2056.xml><?xml version="1.0" encoding="utf-8"?>
<p:tagLst xmlns:a="http://schemas.openxmlformats.org/drawingml/2006/main" xmlns:r="http://schemas.openxmlformats.org/officeDocument/2006/relationships" xmlns:p="http://schemas.openxmlformats.org/presentationml/2006/main">
  <p:tag name="THINKCELLSHAPEDONOTDELETE" val="tk54raNf5QUCiX70Do.gbRg"/>
</p:tagLst>
</file>

<file path=ppt/tags/tag2057.xml><?xml version="1.0" encoding="utf-8"?>
<p:tagLst xmlns:a="http://schemas.openxmlformats.org/drawingml/2006/main" xmlns:r="http://schemas.openxmlformats.org/officeDocument/2006/relationships" xmlns:p="http://schemas.openxmlformats.org/presentationml/2006/main">
  <p:tag name="THINKCELLSHAPEDONOTDELETE" val="tjbeBFPM.SxaaCUum07_j6A"/>
</p:tagLst>
</file>

<file path=ppt/tags/tag2058.xml><?xml version="1.0" encoding="utf-8"?>
<p:tagLst xmlns:a="http://schemas.openxmlformats.org/drawingml/2006/main" xmlns:r="http://schemas.openxmlformats.org/officeDocument/2006/relationships" xmlns:p="http://schemas.openxmlformats.org/presentationml/2006/main">
  <p:tag name="THINKCELLSHAPEDONOTDELETE" val="tWJ9HmrsQQ8SrZVW_W00akQ"/>
</p:tagLst>
</file>

<file path=ppt/tags/tag2059.xml><?xml version="1.0" encoding="utf-8"?>
<p:tagLst xmlns:a="http://schemas.openxmlformats.org/drawingml/2006/main" xmlns:r="http://schemas.openxmlformats.org/officeDocument/2006/relationships" xmlns:p="http://schemas.openxmlformats.org/presentationml/2006/main">
  <p:tag name="THINKCELLSHAPEDONOTDELETE" val="tZrcjTJrVRWmOKrvaxYUAFA"/>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DhjMWfKsQkavgTVgGvt.HQ"/>
</p:tagLst>
</file>

<file path=ppt/tags/tag2060.xml><?xml version="1.0" encoding="utf-8"?>
<p:tagLst xmlns:a="http://schemas.openxmlformats.org/drawingml/2006/main" xmlns:r="http://schemas.openxmlformats.org/officeDocument/2006/relationships" xmlns:p="http://schemas.openxmlformats.org/presentationml/2006/main">
  <p:tag name="THINKCELLSHAPEDONOTDELETE" val="trU4B15gMQpe5JytTfmC6Vw"/>
</p:tagLst>
</file>

<file path=ppt/tags/tag2061.xml><?xml version="1.0" encoding="utf-8"?>
<p:tagLst xmlns:a="http://schemas.openxmlformats.org/drawingml/2006/main" xmlns:r="http://schemas.openxmlformats.org/officeDocument/2006/relationships" xmlns:p="http://schemas.openxmlformats.org/presentationml/2006/main">
  <p:tag name="THINKCELLSHAPEDONOTDELETE" val="tLPuTt7cnRqaV68GpGpfxfg"/>
</p:tagLst>
</file>

<file path=ppt/tags/tag2062.xml><?xml version="1.0" encoding="utf-8"?>
<p:tagLst xmlns:a="http://schemas.openxmlformats.org/drawingml/2006/main" xmlns:r="http://schemas.openxmlformats.org/officeDocument/2006/relationships" xmlns:p="http://schemas.openxmlformats.org/presentationml/2006/main">
  <p:tag name="THINKCELLSHAPEDONOTDELETE" val="tNcbbf0y9TDKHZct5dtXi.A"/>
</p:tagLst>
</file>

<file path=ppt/tags/tag2063.xml><?xml version="1.0" encoding="utf-8"?>
<p:tagLst xmlns:a="http://schemas.openxmlformats.org/drawingml/2006/main" xmlns:r="http://schemas.openxmlformats.org/officeDocument/2006/relationships" xmlns:p="http://schemas.openxmlformats.org/presentationml/2006/main">
  <p:tag name="THINKCELLSHAPEDONOTDELETE" val="tN9C4kCfSQza0gUviojF10A"/>
</p:tagLst>
</file>

<file path=ppt/tags/tag2064.xml><?xml version="1.0" encoding="utf-8"?>
<p:tagLst xmlns:a="http://schemas.openxmlformats.org/drawingml/2006/main" xmlns:r="http://schemas.openxmlformats.org/officeDocument/2006/relationships" xmlns:p="http://schemas.openxmlformats.org/presentationml/2006/main">
  <p:tag name="THINKCELLSHAPEDONOTDELETE" val="tZQ4nKbTTQH.78VMxLyjWTQ"/>
</p:tagLst>
</file>

<file path=ppt/tags/tag2065.xml><?xml version="1.0" encoding="utf-8"?>
<p:tagLst xmlns:a="http://schemas.openxmlformats.org/drawingml/2006/main" xmlns:r="http://schemas.openxmlformats.org/officeDocument/2006/relationships" xmlns:p="http://schemas.openxmlformats.org/presentationml/2006/main">
  <p:tag name="THINKCELLSHAPEDONOTDELETE" val="tajGSyfZUS.ujVkDWVj69yQ"/>
</p:tagLst>
</file>

<file path=ppt/tags/tag2066.xml><?xml version="1.0" encoding="utf-8"?>
<p:tagLst xmlns:a="http://schemas.openxmlformats.org/drawingml/2006/main" xmlns:r="http://schemas.openxmlformats.org/officeDocument/2006/relationships" xmlns:p="http://schemas.openxmlformats.org/presentationml/2006/main">
  <p:tag name="THINKCELLSHAPEDONOTDELETE" val="tRMv2.wvzQ6SCGWotNPFwgA"/>
</p:tagLst>
</file>

<file path=ppt/tags/tag2067.xml><?xml version="1.0" encoding="utf-8"?>
<p:tagLst xmlns:a="http://schemas.openxmlformats.org/drawingml/2006/main" xmlns:r="http://schemas.openxmlformats.org/officeDocument/2006/relationships" xmlns:p="http://schemas.openxmlformats.org/presentationml/2006/main">
  <p:tag name="THINKCELLSHAPEDONOTDELETE" val="t9.TAWhdSQl26PVZYTwUgAQ"/>
</p:tagLst>
</file>

<file path=ppt/tags/tag2068.xml><?xml version="1.0" encoding="utf-8"?>
<p:tagLst xmlns:a="http://schemas.openxmlformats.org/drawingml/2006/main" xmlns:r="http://schemas.openxmlformats.org/officeDocument/2006/relationships" xmlns:p="http://schemas.openxmlformats.org/presentationml/2006/main">
  <p:tag name="THINKCELLSHAPEDONOTDELETE" val="tuqZMQjPwRleOSN18c9NhRA"/>
</p:tagLst>
</file>

<file path=ppt/tags/tag2069.xml><?xml version="1.0" encoding="utf-8"?>
<p:tagLst xmlns:a="http://schemas.openxmlformats.org/drawingml/2006/main" xmlns:r="http://schemas.openxmlformats.org/officeDocument/2006/relationships" xmlns:p="http://schemas.openxmlformats.org/presentationml/2006/main">
  <p:tag name="THINKCELLSHAPEDONOTDELETE" val="trJhdXt_ZR5yoJ9RaKe3pCg"/>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tFkeBYwgcSouZI8HB3sFWtA"/>
</p:tagLst>
</file>

<file path=ppt/tags/tag2070.xml><?xml version="1.0" encoding="utf-8"?>
<p:tagLst xmlns:a="http://schemas.openxmlformats.org/drawingml/2006/main" xmlns:r="http://schemas.openxmlformats.org/officeDocument/2006/relationships" xmlns:p="http://schemas.openxmlformats.org/presentationml/2006/main">
  <p:tag name="THINKCELLSHAPEDONOTDELETE" val="t.A7jD.E0SqGXOavhVfTNdw"/>
</p:tagLst>
</file>

<file path=ppt/tags/tag2071.xml><?xml version="1.0" encoding="utf-8"?>
<p:tagLst xmlns:a="http://schemas.openxmlformats.org/drawingml/2006/main" xmlns:r="http://schemas.openxmlformats.org/officeDocument/2006/relationships" xmlns:p="http://schemas.openxmlformats.org/presentationml/2006/main">
  <p:tag name="THINKCELLSHAPEDONOTDELETE" val="tetE_QdEnRNugxIYrfkL47g"/>
</p:tagLst>
</file>

<file path=ppt/tags/tag2072.xml><?xml version="1.0" encoding="utf-8"?>
<p:tagLst xmlns:a="http://schemas.openxmlformats.org/drawingml/2006/main" xmlns:r="http://schemas.openxmlformats.org/officeDocument/2006/relationships" xmlns:p="http://schemas.openxmlformats.org/presentationml/2006/main">
  <p:tag name="THINKCELLSHAPEDONOTDELETE" val="tpm_rm_EFTySkmptob5Jogg"/>
</p:tagLst>
</file>

<file path=ppt/tags/tag2073.xml><?xml version="1.0" encoding="utf-8"?>
<p:tagLst xmlns:a="http://schemas.openxmlformats.org/drawingml/2006/main" xmlns:r="http://schemas.openxmlformats.org/officeDocument/2006/relationships" xmlns:p="http://schemas.openxmlformats.org/presentationml/2006/main">
  <p:tag name="THINKCELLSHAPEDONOTDELETE" val="tBzCfbUnDQqq2sVxCq9BD3Q"/>
</p:tagLst>
</file>

<file path=ppt/tags/tag2074.xml><?xml version="1.0" encoding="utf-8"?>
<p:tagLst xmlns:a="http://schemas.openxmlformats.org/drawingml/2006/main" xmlns:r="http://schemas.openxmlformats.org/officeDocument/2006/relationships" xmlns:p="http://schemas.openxmlformats.org/presentationml/2006/main">
  <p:tag name="THINKCELLSHAPEDONOTDELETE" val="tQCxkqJKTT0Ofgq3kQuHG5w"/>
</p:tagLst>
</file>

<file path=ppt/tags/tag2075.xml><?xml version="1.0" encoding="utf-8"?>
<p:tagLst xmlns:a="http://schemas.openxmlformats.org/drawingml/2006/main" xmlns:r="http://schemas.openxmlformats.org/officeDocument/2006/relationships" xmlns:p="http://schemas.openxmlformats.org/presentationml/2006/main">
  <p:tag name="THINKCELLSHAPEDONOTDELETE" val="tu_lgxs9DQi6WzSSvuQ2tBw"/>
</p:tagLst>
</file>

<file path=ppt/tags/tag2076.xml><?xml version="1.0" encoding="utf-8"?>
<p:tagLst xmlns:a="http://schemas.openxmlformats.org/drawingml/2006/main" xmlns:r="http://schemas.openxmlformats.org/officeDocument/2006/relationships" xmlns:p="http://schemas.openxmlformats.org/presentationml/2006/main">
  <p:tag name="THINKCELLSHAPEDONOTDELETE" val="t6wrwXM21QV6hmkIZX0Nmiw"/>
</p:tagLst>
</file>

<file path=ppt/tags/tag2077.xml><?xml version="1.0" encoding="utf-8"?>
<p:tagLst xmlns:a="http://schemas.openxmlformats.org/drawingml/2006/main" xmlns:r="http://schemas.openxmlformats.org/officeDocument/2006/relationships" xmlns:p="http://schemas.openxmlformats.org/presentationml/2006/main">
  <p:tag name="THINKCELLSHAPEDONOTDELETE" val="tbGPr4ko6SVmrMo6q_E3.9g"/>
</p:tagLst>
</file>

<file path=ppt/tags/tag2078.xml><?xml version="1.0" encoding="utf-8"?>
<p:tagLst xmlns:a="http://schemas.openxmlformats.org/drawingml/2006/main" xmlns:r="http://schemas.openxmlformats.org/officeDocument/2006/relationships" xmlns:p="http://schemas.openxmlformats.org/presentationml/2006/main">
  <p:tag name="THINKCELLSHAPEDONOTDELETE" val="tN8GaplDvSoWBKPU9klJo.A"/>
</p:tagLst>
</file>

<file path=ppt/tags/tag2079.xml><?xml version="1.0" encoding="utf-8"?>
<p:tagLst xmlns:a="http://schemas.openxmlformats.org/drawingml/2006/main" xmlns:r="http://schemas.openxmlformats.org/officeDocument/2006/relationships" xmlns:p="http://schemas.openxmlformats.org/presentationml/2006/main">
  <p:tag name="THINKCELLSHAPEDONOTDELETE" val="tSIhocWD0T8Cq2o69iu2yGA"/>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2080.xml><?xml version="1.0" encoding="utf-8"?>
<p:tagLst xmlns:a="http://schemas.openxmlformats.org/drawingml/2006/main" xmlns:r="http://schemas.openxmlformats.org/officeDocument/2006/relationships" xmlns:p="http://schemas.openxmlformats.org/presentationml/2006/main">
  <p:tag name="THINKCELLSHAPEDONOTDELETE" val="t67Z6PsaqQ4OLCMYhRfKjGA"/>
</p:tagLst>
</file>

<file path=ppt/tags/tag2081.xml><?xml version="1.0" encoding="utf-8"?>
<p:tagLst xmlns:a="http://schemas.openxmlformats.org/drawingml/2006/main" xmlns:r="http://schemas.openxmlformats.org/officeDocument/2006/relationships" xmlns:p="http://schemas.openxmlformats.org/presentationml/2006/main">
  <p:tag name="THINKCELLSHAPEDONOTDELETE" val="tlurWBeBETjuS4Rvy8bxNFg"/>
</p:tagLst>
</file>

<file path=ppt/tags/tag2082.xml><?xml version="1.0" encoding="utf-8"?>
<p:tagLst xmlns:a="http://schemas.openxmlformats.org/drawingml/2006/main" xmlns:r="http://schemas.openxmlformats.org/officeDocument/2006/relationships" xmlns:p="http://schemas.openxmlformats.org/presentationml/2006/main">
  <p:tag name="THINKCELLSHAPEDONOTDELETE" val="tNQrc8dKeRAmoDayTIvQp8Q"/>
</p:tagLst>
</file>

<file path=ppt/tags/tag2083.xml><?xml version="1.0" encoding="utf-8"?>
<p:tagLst xmlns:a="http://schemas.openxmlformats.org/drawingml/2006/main" xmlns:r="http://schemas.openxmlformats.org/officeDocument/2006/relationships" xmlns:p="http://schemas.openxmlformats.org/presentationml/2006/main">
  <p:tag name="THINKCELLSHAPEDONOTDELETE" val="tkcnFd2mdTFeL4Va3djcpRQ"/>
</p:tagLst>
</file>

<file path=ppt/tags/tag2084.xml><?xml version="1.0" encoding="utf-8"?>
<p:tagLst xmlns:a="http://schemas.openxmlformats.org/drawingml/2006/main" xmlns:r="http://schemas.openxmlformats.org/officeDocument/2006/relationships" xmlns:p="http://schemas.openxmlformats.org/presentationml/2006/main">
  <p:tag name="THINKCELLSHAPEDONOTDELETE" val="t6iw2eCP5QKa4awbJ3jaUnQ"/>
</p:tagLst>
</file>

<file path=ppt/tags/tag2085.xml><?xml version="1.0" encoding="utf-8"?>
<p:tagLst xmlns:a="http://schemas.openxmlformats.org/drawingml/2006/main" xmlns:r="http://schemas.openxmlformats.org/officeDocument/2006/relationships" xmlns:p="http://schemas.openxmlformats.org/presentationml/2006/main">
  <p:tag name="THINKCELLSHAPEDONOTDELETE" val="tPJVlKzm6T8GhuL15Wf75uQ"/>
</p:tagLst>
</file>

<file path=ppt/tags/tag2086.xml><?xml version="1.0" encoding="utf-8"?>
<p:tagLst xmlns:a="http://schemas.openxmlformats.org/drawingml/2006/main" xmlns:r="http://schemas.openxmlformats.org/officeDocument/2006/relationships" xmlns:p="http://schemas.openxmlformats.org/presentationml/2006/main">
  <p:tag name="THINKCELLSHAPEDONOTDELETE" val="t1vPLr_FQToOysSfEeKJeVA"/>
</p:tagLst>
</file>

<file path=ppt/tags/tag2087.xml><?xml version="1.0" encoding="utf-8"?>
<p:tagLst xmlns:a="http://schemas.openxmlformats.org/drawingml/2006/main" xmlns:r="http://schemas.openxmlformats.org/officeDocument/2006/relationships" xmlns:p="http://schemas.openxmlformats.org/presentationml/2006/main">
  <p:tag name="THINKCELLSHAPEDONOTDELETE" val="tMDJa6pMkSFaFxYqApZ4WDw"/>
</p:tagLst>
</file>

<file path=ppt/tags/tag2088.xml><?xml version="1.0" encoding="utf-8"?>
<p:tagLst xmlns:a="http://schemas.openxmlformats.org/drawingml/2006/main" xmlns:r="http://schemas.openxmlformats.org/officeDocument/2006/relationships" xmlns:p="http://schemas.openxmlformats.org/presentationml/2006/main">
  <p:tag name="THINKCELLSHAPEDONOTDELETE" val="tq5cVTdKBTC2yTSkenwBO1w"/>
</p:tagLst>
</file>

<file path=ppt/tags/tag2089.xml><?xml version="1.0" encoding="utf-8"?>
<p:tagLst xmlns:a="http://schemas.openxmlformats.org/drawingml/2006/main" xmlns:r="http://schemas.openxmlformats.org/officeDocument/2006/relationships" xmlns:p="http://schemas.openxmlformats.org/presentationml/2006/main">
  <p:tag name="THINKCELLSHAPEDONOTDELETE" val="tMSA0uliNQ9aLqJTlCgjaUw"/>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tVc7R_k9ZS5ykG8rGhuCwAA"/>
</p:tagLst>
</file>

<file path=ppt/tags/tag2090.xml><?xml version="1.0" encoding="utf-8"?>
<p:tagLst xmlns:a="http://schemas.openxmlformats.org/drawingml/2006/main" xmlns:r="http://schemas.openxmlformats.org/officeDocument/2006/relationships" xmlns:p="http://schemas.openxmlformats.org/presentationml/2006/main">
  <p:tag name="THINKCELLSHAPEDONOTDELETE" val="tVG9d6vchQTi18m2w7T3xYg"/>
</p:tagLst>
</file>

<file path=ppt/tags/tag2091.xml><?xml version="1.0" encoding="utf-8"?>
<p:tagLst xmlns:a="http://schemas.openxmlformats.org/drawingml/2006/main" xmlns:r="http://schemas.openxmlformats.org/officeDocument/2006/relationships" xmlns:p="http://schemas.openxmlformats.org/presentationml/2006/main">
  <p:tag name="THINKCELLSHAPEDONOTDELETE" val="tISbtGbo.TQifulQQGvIa_g"/>
</p:tagLst>
</file>

<file path=ppt/tags/tag2092.xml><?xml version="1.0" encoding="utf-8"?>
<p:tagLst xmlns:a="http://schemas.openxmlformats.org/drawingml/2006/main" xmlns:r="http://schemas.openxmlformats.org/officeDocument/2006/relationships" xmlns:p="http://schemas.openxmlformats.org/presentationml/2006/main">
  <p:tag name="THINKCELLSHAPEDONOTDELETE" val="tzxmTF829RnyUGIlTqDKUhA"/>
</p:tagLst>
</file>

<file path=ppt/tags/tag2093.xml><?xml version="1.0" encoding="utf-8"?>
<p:tagLst xmlns:a="http://schemas.openxmlformats.org/drawingml/2006/main" xmlns:r="http://schemas.openxmlformats.org/officeDocument/2006/relationships" xmlns:p="http://schemas.openxmlformats.org/presentationml/2006/main">
  <p:tag name="THINKCELLSHAPEDONOTDELETE" val="t6hA3Hx4SRTeKOkiz2WKnnA"/>
</p:tagLst>
</file>

<file path=ppt/tags/tag2094.xml><?xml version="1.0" encoding="utf-8"?>
<p:tagLst xmlns:a="http://schemas.openxmlformats.org/drawingml/2006/main" xmlns:r="http://schemas.openxmlformats.org/officeDocument/2006/relationships" xmlns:p="http://schemas.openxmlformats.org/presentationml/2006/main">
  <p:tag name="THINKCELLSHAPEDONOTDELETE" val="tmQsI9pXUQdWioQ41IYL1FA"/>
</p:tagLst>
</file>

<file path=ppt/tags/tag2095.xml><?xml version="1.0" encoding="utf-8"?>
<p:tagLst xmlns:a="http://schemas.openxmlformats.org/drawingml/2006/main" xmlns:r="http://schemas.openxmlformats.org/officeDocument/2006/relationships" xmlns:p="http://schemas.openxmlformats.org/presentationml/2006/main">
  <p:tag name="THINKCELLSHAPEDONOTDELETE" val="tDtHuxa5WSduIMzqapyq3Bw"/>
</p:tagLst>
</file>

<file path=ppt/tags/tag2096.xml><?xml version="1.0" encoding="utf-8"?>
<p:tagLst xmlns:a="http://schemas.openxmlformats.org/drawingml/2006/main" xmlns:r="http://schemas.openxmlformats.org/officeDocument/2006/relationships" xmlns:p="http://schemas.openxmlformats.org/presentationml/2006/main">
  <p:tag name="THINKCELLSHAPEDONOTDELETE" val="tMWifS59uRES0kA4ZKbC43Q"/>
</p:tagLst>
</file>

<file path=ppt/tags/tag2097.xml><?xml version="1.0" encoding="utf-8"?>
<p:tagLst xmlns:a="http://schemas.openxmlformats.org/drawingml/2006/main" xmlns:r="http://schemas.openxmlformats.org/officeDocument/2006/relationships" xmlns:p="http://schemas.openxmlformats.org/presentationml/2006/main">
  <p:tag name="THINKCELLSHAPEDONOTDELETE" val="t4qXQMA2mRN2T55_9J10z4Q"/>
</p:tagLst>
</file>

<file path=ppt/tags/tag2098.xml><?xml version="1.0" encoding="utf-8"?>
<p:tagLst xmlns:a="http://schemas.openxmlformats.org/drawingml/2006/main" xmlns:r="http://schemas.openxmlformats.org/officeDocument/2006/relationships" xmlns:p="http://schemas.openxmlformats.org/presentationml/2006/main">
  <p:tag name="THINKCELLSHAPEDONOTDELETE" val="tDTh2gOh1Slahg6vRZz55kw"/>
</p:tagLst>
</file>

<file path=ppt/tags/tag2099.xml><?xml version="1.0" encoding="utf-8"?>
<p:tagLst xmlns:a="http://schemas.openxmlformats.org/drawingml/2006/main" xmlns:r="http://schemas.openxmlformats.org/officeDocument/2006/relationships" xmlns:p="http://schemas.openxmlformats.org/presentationml/2006/main">
  <p:tag name="THINKCELLSHAPEDONOTDELETE" val="tmrfX8VOqRo.d4LDEgGfGi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tpyyQr426SWSTVJyfQ4S_Pg"/>
</p:tagLst>
</file>

<file path=ppt/tags/tag2100.xml><?xml version="1.0" encoding="utf-8"?>
<p:tagLst xmlns:a="http://schemas.openxmlformats.org/drawingml/2006/main" xmlns:r="http://schemas.openxmlformats.org/officeDocument/2006/relationships" xmlns:p="http://schemas.openxmlformats.org/presentationml/2006/main">
  <p:tag name="THINKCELLSHAPEDONOTDELETE" val="teGh7QBkZTxWEb3rk2GL66Q"/>
</p:tagLst>
</file>

<file path=ppt/tags/tag2101.xml><?xml version="1.0" encoding="utf-8"?>
<p:tagLst xmlns:a="http://schemas.openxmlformats.org/drawingml/2006/main" xmlns:r="http://schemas.openxmlformats.org/officeDocument/2006/relationships" xmlns:p="http://schemas.openxmlformats.org/presentationml/2006/main">
  <p:tag name="THINKCELLSHAPEDONOTDELETE" val="ti_BHl060QYC0cj4mmDBMuQ"/>
</p:tagLst>
</file>

<file path=ppt/tags/tag2102.xml><?xml version="1.0" encoding="utf-8"?>
<p:tagLst xmlns:a="http://schemas.openxmlformats.org/drawingml/2006/main" xmlns:r="http://schemas.openxmlformats.org/officeDocument/2006/relationships" xmlns:p="http://schemas.openxmlformats.org/presentationml/2006/main">
  <p:tag name="THINKCELLSHAPEDONOTDELETE" val="tlvxyBZTWRnWWmAq1NrqL9A"/>
</p:tagLst>
</file>

<file path=ppt/tags/tag2103.xml><?xml version="1.0" encoding="utf-8"?>
<p:tagLst xmlns:a="http://schemas.openxmlformats.org/drawingml/2006/main" xmlns:r="http://schemas.openxmlformats.org/officeDocument/2006/relationships" xmlns:p="http://schemas.openxmlformats.org/presentationml/2006/main">
  <p:tag name="THINKCELLSHAPEDONOTDELETE" val="tyrrrIZ1kQ72Q.vskg_G94g"/>
</p:tagLst>
</file>

<file path=ppt/tags/tag2104.xml><?xml version="1.0" encoding="utf-8"?>
<p:tagLst xmlns:a="http://schemas.openxmlformats.org/drawingml/2006/main" xmlns:r="http://schemas.openxmlformats.org/officeDocument/2006/relationships" xmlns:p="http://schemas.openxmlformats.org/presentationml/2006/main">
  <p:tag name="THINKCELLSHAPEDONOTDELETE" val="tkGrnlq96QR.g_nJOczlk8g"/>
</p:tagLst>
</file>

<file path=ppt/tags/tag2105.xml><?xml version="1.0" encoding="utf-8"?>
<p:tagLst xmlns:a="http://schemas.openxmlformats.org/drawingml/2006/main" xmlns:r="http://schemas.openxmlformats.org/officeDocument/2006/relationships" xmlns:p="http://schemas.openxmlformats.org/presentationml/2006/main">
  <p:tag name="THINKCELLSHAPEDONOTDELETE" val="tqHWcSJSDQpuH1SZ6xL8jVQ"/>
</p:tagLst>
</file>

<file path=ppt/tags/tag2106.xml><?xml version="1.0" encoding="utf-8"?>
<p:tagLst xmlns:a="http://schemas.openxmlformats.org/drawingml/2006/main" xmlns:r="http://schemas.openxmlformats.org/officeDocument/2006/relationships" xmlns:p="http://schemas.openxmlformats.org/presentationml/2006/main">
  <p:tag name="THINKCELLSHAPEDONOTDELETE" val="t1.E3jtlVRxefSCDO4MCAmw"/>
</p:tagLst>
</file>

<file path=ppt/tags/tag2107.xml><?xml version="1.0" encoding="utf-8"?>
<p:tagLst xmlns:a="http://schemas.openxmlformats.org/drawingml/2006/main" xmlns:r="http://schemas.openxmlformats.org/officeDocument/2006/relationships" xmlns:p="http://schemas.openxmlformats.org/presentationml/2006/main">
  <p:tag name="THINKCELLSHAPEDONOTDELETE" val="tY7aSDWr8RU.0.rPjWyiWUg"/>
</p:tagLst>
</file>

<file path=ppt/tags/tag2108.xml><?xml version="1.0" encoding="utf-8"?>
<p:tagLst xmlns:a="http://schemas.openxmlformats.org/drawingml/2006/main" xmlns:r="http://schemas.openxmlformats.org/officeDocument/2006/relationships" xmlns:p="http://schemas.openxmlformats.org/presentationml/2006/main">
  <p:tag name="THINKCELLSHAPEDONOTDELETE" val="tN5h3qn.gQb.YNYicLtLbQA"/>
</p:tagLst>
</file>

<file path=ppt/tags/tag2109.xml><?xml version="1.0" encoding="utf-8"?>
<p:tagLst xmlns:a="http://schemas.openxmlformats.org/drawingml/2006/main" xmlns:r="http://schemas.openxmlformats.org/officeDocument/2006/relationships" xmlns:p="http://schemas.openxmlformats.org/presentationml/2006/main">
  <p:tag name="THINKCELLSHAPEDONOTDELETE" val="trbPGRekNT6ynCSD5rASjkA"/>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tm_UqT0NcQXGzp9IK36sg9g"/>
</p:tagLst>
</file>

<file path=ppt/tags/tag2110.xml><?xml version="1.0" encoding="utf-8"?>
<p:tagLst xmlns:a="http://schemas.openxmlformats.org/drawingml/2006/main" xmlns:r="http://schemas.openxmlformats.org/officeDocument/2006/relationships" xmlns:p="http://schemas.openxmlformats.org/presentationml/2006/main">
  <p:tag name="THINKCELLSHAPEDONOTDELETE" val="td5Y5lhvVSN6b.Gewvq2xcg"/>
</p:tagLst>
</file>

<file path=ppt/tags/tag2111.xml><?xml version="1.0" encoding="utf-8"?>
<p:tagLst xmlns:a="http://schemas.openxmlformats.org/drawingml/2006/main" xmlns:r="http://schemas.openxmlformats.org/officeDocument/2006/relationships" xmlns:p="http://schemas.openxmlformats.org/presentationml/2006/main">
  <p:tag name="THINKCELLSHAPEDONOTDELETE" val="tH55KBoXjSpetYPRw9R7c2g"/>
</p:tagLst>
</file>

<file path=ppt/tags/tag2112.xml><?xml version="1.0" encoding="utf-8"?>
<p:tagLst xmlns:a="http://schemas.openxmlformats.org/drawingml/2006/main" xmlns:r="http://schemas.openxmlformats.org/officeDocument/2006/relationships" xmlns:p="http://schemas.openxmlformats.org/presentationml/2006/main">
  <p:tag name="THINKCELLSHAPEDONOTDELETE" val="tfk9jAZMFTyee1ZUCiDMloQ"/>
</p:tagLst>
</file>

<file path=ppt/tags/tag2113.xml><?xml version="1.0" encoding="utf-8"?>
<p:tagLst xmlns:a="http://schemas.openxmlformats.org/drawingml/2006/main" xmlns:r="http://schemas.openxmlformats.org/officeDocument/2006/relationships" xmlns:p="http://schemas.openxmlformats.org/presentationml/2006/main">
  <p:tag name="THINKCELLSHAPEDONOTDELETE" val="tg2gokFy0TwagQmMQ1vc2ew"/>
</p:tagLst>
</file>

<file path=ppt/tags/tag2114.xml><?xml version="1.0" encoding="utf-8"?>
<p:tagLst xmlns:a="http://schemas.openxmlformats.org/drawingml/2006/main" xmlns:r="http://schemas.openxmlformats.org/officeDocument/2006/relationships" xmlns:p="http://schemas.openxmlformats.org/presentationml/2006/main">
  <p:tag name="THINKCELLSHAPEDONOTDELETE" val="tWXqEbZUOSUqv4kSg0oZBPg"/>
</p:tagLst>
</file>

<file path=ppt/tags/tag2115.xml><?xml version="1.0" encoding="utf-8"?>
<p:tagLst xmlns:a="http://schemas.openxmlformats.org/drawingml/2006/main" xmlns:r="http://schemas.openxmlformats.org/officeDocument/2006/relationships" xmlns:p="http://schemas.openxmlformats.org/presentationml/2006/main">
  <p:tag name="THINKCELLSHAPEDONOTDELETE" val="tQ7ZhuVzMTbC61KYOeQQA6g"/>
</p:tagLst>
</file>

<file path=ppt/tags/tag2116.xml><?xml version="1.0" encoding="utf-8"?>
<p:tagLst xmlns:a="http://schemas.openxmlformats.org/drawingml/2006/main" xmlns:r="http://schemas.openxmlformats.org/officeDocument/2006/relationships" xmlns:p="http://schemas.openxmlformats.org/presentationml/2006/main">
  <p:tag name="THINKCELLSHAPEDONOTDELETE" val="t7xmryn2CRfKu3kZRo92k6w"/>
</p:tagLst>
</file>

<file path=ppt/tags/tag2117.xml><?xml version="1.0" encoding="utf-8"?>
<p:tagLst xmlns:a="http://schemas.openxmlformats.org/drawingml/2006/main" xmlns:r="http://schemas.openxmlformats.org/officeDocument/2006/relationships" xmlns:p="http://schemas.openxmlformats.org/presentationml/2006/main">
  <p:tag name="THINKCELLSHAPEDONOTDELETE" val="taXCrdpFKQ265I0LncdnJfg"/>
</p:tagLst>
</file>

<file path=ppt/tags/tag2118.xml><?xml version="1.0" encoding="utf-8"?>
<p:tagLst xmlns:a="http://schemas.openxmlformats.org/drawingml/2006/main" xmlns:r="http://schemas.openxmlformats.org/officeDocument/2006/relationships" xmlns:p="http://schemas.openxmlformats.org/presentationml/2006/main">
  <p:tag name="THINKCELLSHAPEDONOTDELETE" val="tTLTWGbMTSnaAMZVicMeA3Q"/>
</p:tagLst>
</file>

<file path=ppt/tags/tag2119.xml><?xml version="1.0" encoding="utf-8"?>
<p:tagLst xmlns:a="http://schemas.openxmlformats.org/drawingml/2006/main" xmlns:r="http://schemas.openxmlformats.org/officeDocument/2006/relationships" xmlns:p="http://schemas.openxmlformats.org/presentationml/2006/main">
  <p:tag name="THINKCELLSHAPEDONOTDELETE" val="t8Pqft3eMTsODnYfc4vVOEA"/>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2120.xml><?xml version="1.0" encoding="utf-8"?>
<p:tagLst xmlns:a="http://schemas.openxmlformats.org/drawingml/2006/main" xmlns:r="http://schemas.openxmlformats.org/officeDocument/2006/relationships" xmlns:p="http://schemas.openxmlformats.org/presentationml/2006/main">
  <p:tag name="THINKCELLSHAPEDONOTDELETE" val="t6PutXsG1Rr6WIceVG7JUwA"/>
</p:tagLst>
</file>

<file path=ppt/tags/tag2121.xml><?xml version="1.0" encoding="utf-8"?>
<p:tagLst xmlns:a="http://schemas.openxmlformats.org/drawingml/2006/main" xmlns:r="http://schemas.openxmlformats.org/officeDocument/2006/relationships" xmlns:p="http://schemas.openxmlformats.org/presentationml/2006/main">
  <p:tag name="THINKCELLSHAPEDONOTDELETE" val="tzrxklpieRWu94eRJaaw2KA"/>
</p:tagLst>
</file>

<file path=ppt/tags/tag2122.xml><?xml version="1.0" encoding="utf-8"?>
<p:tagLst xmlns:a="http://schemas.openxmlformats.org/drawingml/2006/main" xmlns:r="http://schemas.openxmlformats.org/officeDocument/2006/relationships" xmlns:p="http://schemas.openxmlformats.org/presentationml/2006/main">
  <p:tag name="THINKCELLSHAPEDONOTDELETE" val="tPTDrU.OBQ0yz8h4OhOvM7Q"/>
</p:tagLst>
</file>

<file path=ppt/tags/tag2123.xml><?xml version="1.0" encoding="utf-8"?>
<p:tagLst xmlns:a="http://schemas.openxmlformats.org/drawingml/2006/main" xmlns:r="http://schemas.openxmlformats.org/officeDocument/2006/relationships" xmlns:p="http://schemas.openxmlformats.org/presentationml/2006/main">
  <p:tag name="THINKCELLSHAPEDONOTDELETE" val="tS8d0D2stTOGr1IHzFZl6hQ"/>
</p:tagLst>
</file>

<file path=ppt/tags/tag2124.xml><?xml version="1.0" encoding="utf-8"?>
<p:tagLst xmlns:a="http://schemas.openxmlformats.org/drawingml/2006/main" xmlns:r="http://schemas.openxmlformats.org/officeDocument/2006/relationships" xmlns:p="http://schemas.openxmlformats.org/presentationml/2006/main">
  <p:tag name="THINKCELLSHAPEDONOTDELETE" val="t0tFM7jAERb6z3N8DjGekqw"/>
</p:tagLst>
</file>

<file path=ppt/tags/tag2125.xml><?xml version="1.0" encoding="utf-8"?>
<p:tagLst xmlns:a="http://schemas.openxmlformats.org/drawingml/2006/main" xmlns:r="http://schemas.openxmlformats.org/officeDocument/2006/relationships" xmlns:p="http://schemas.openxmlformats.org/presentationml/2006/main">
  <p:tag name="THINKCELLSHAPEDONOTDELETE" val="t1Gqq5OzBQpCt1sQNZ3.7mw"/>
</p:tagLst>
</file>

<file path=ppt/tags/tag2126.xml><?xml version="1.0" encoding="utf-8"?>
<p:tagLst xmlns:a="http://schemas.openxmlformats.org/drawingml/2006/main" xmlns:r="http://schemas.openxmlformats.org/officeDocument/2006/relationships" xmlns:p="http://schemas.openxmlformats.org/presentationml/2006/main">
  <p:tag name="THINKCELLSHAPEDONOTDELETE" val="tzghA4AibQZiHq_q8JYGaDw"/>
</p:tagLst>
</file>

<file path=ppt/tags/tag2127.xml><?xml version="1.0" encoding="utf-8"?>
<p:tagLst xmlns:a="http://schemas.openxmlformats.org/drawingml/2006/main" xmlns:r="http://schemas.openxmlformats.org/officeDocument/2006/relationships" xmlns:p="http://schemas.openxmlformats.org/presentationml/2006/main">
  <p:tag name="THINKCELLSHAPEDONOTDELETE" val="tmgoUUBI3SomZ948fWZfrBg"/>
</p:tagLst>
</file>

<file path=ppt/tags/tag2128.xml><?xml version="1.0" encoding="utf-8"?>
<p:tagLst xmlns:a="http://schemas.openxmlformats.org/drawingml/2006/main" xmlns:r="http://schemas.openxmlformats.org/officeDocument/2006/relationships" xmlns:p="http://schemas.openxmlformats.org/presentationml/2006/main">
  <p:tag name="THINKCELLSHAPEDONOTDELETE" val="tvyYBd15hRWyfH_CECf.0QQ"/>
</p:tagLst>
</file>

<file path=ppt/tags/tag2129.xml><?xml version="1.0" encoding="utf-8"?>
<p:tagLst xmlns:a="http://schemas.openxmlformats.org/drawingml/2006/main" xmlns:r="http://schemas.openxmlformats.org/officeDocument/2006/relationships" xmlns:p="http://schemas.openxmlformats.org/presentationml/2006/main">
  <p:tag name="THINKCELLSHAPEDONOTDELETE" val="tjpNApmHMRee6wCqUQdNR_Q"/>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2130.xml><?xml version="1.0" encoding="utf-8"?>
<p:tagLst xmlns:a="http://schemas.openxmlformats.org/drawingml/2006/main" xmlns:r="http://schemas.openxmlformats.org/officeDocument/2006/relationships" xmlns:p="http://schemas.openxmlformats.org/presentationml/2006/main">
  <p:tag name="THINKCELLSHAPEDONOTDELETE" val="tOeB.P5nJQZeXG13upp_M4Q"/>
</p:tagLst>
</file>

<file path=ppt/tags/tag2131.xml><?xml version="1.0" encoding="utf-8"?>
<p:tagLst xmlns:a="http://schemas.openxmlformats.org/drawingml/2006/main" xmlns:r="http://schemas.openxmlformats.org/officeDocument/2006/relationships" xmlns:p="http://schemas.openxmlformats.org/presentationml/2006/main">
  <p:tag name="THINKCELLSHAPEDONOTDELETE" val="tgZFIAwHJSiGmpYdjlteKsg"/>
</p:tagLst>
</file>

<file path=ppt/tags/tag2132.xml><?xml version="1.0" encoding="utf-8"?>
<p:tagLst xmlns:a="http://schemas.openxmlformats.org/drawingml/2006/main" xmlns:r="http://schemas.openxmlformats.org/officeDocument/2006/relationships" xmlns:p="http://schemas.openxmlformats.org/presentationml/2006/main">
  <p:tag name="THINKCELLSHAPEDONOTDELETE" val="t2yp7XYcnSFO1030AOlfv.g"/>
</p:tagLst>
</file>

<file path=ppt/tags/tag2133.xml><?xml version="1.0" encoding="utf-8"?>
<p:tagLst xmlns:a="http://schemas.openxmlformats.org/drawingml/2006/main" xmlns:r="http://schemas.openxmlformats.org/officeDocument/2006/relationships" xmlns:p="http://schemas.openxmlformats.org/presentationml/2006/main">
  <p:tag name="THINKCELLSHAPEDONOTDELETE" val="tGgV9QePbQGOSN58Wm15IkQ"/>
</p:tagLst>
</file>

<file path=ppt/tags/tag2134.xml><?xml version="1.0" encoding="utf-8"?>
<p:tagLst xmlns:a="http://schemas.openxmlformats.org/drawingml/2006/main" xmlns:r="http://schemas.openxmlformats.org/officeDocument/2006/relationships" xmlns:p="http://schemas.openxmlformats.org/presentationml/2006/main">
  <p:tag name="THINKCELLSHAPEDONOTDELETE" val="tfijOwEQ4QOa7KWE_QF3yiA"/>
</p:tagLst>
</file>

<file path=ppt/tags/tag2135.xml><?xml version="1.0" encoding="utf-8"?>
<p:tagLst xmlns:a="http://schemas.openxmlformats.org/drawingml/2006/main" xmlns:r="http://schemas.openxmlformats.org/officeDocument/2006/relationships" xmlns:p="http://schemas.openxmlformats.org/presentationml/2006/main">
  <p:tag name="THINKCELLSHAPEDONOTDELETE" val="tR9JlVfIzTi.jizl27.WLVQ"/>
</p:tagLst>
</file>

<file path=ppt/tags/tag2136.xml><?xml version="1.0" encoding="utf-8"?>
<p:tagLst xmlns:a="http://schemas.openxmlformats.org/drawingml/2006/main" xmlns:r="http://schemas.openxmlformats.org/officeDocument/2006/relationships" xmlns:p="http://schemas.openxmlformats.org/presentationml/2006/main">
  <p:tag name="THINKCELLSHAPEDONOTDELETE" val="teMCu8DhmQCCBhGYqNTlDFg"/>
</p:tagLst>
</file>

<file path=ppt/tags/tag2137.xml><?xml version="1.0" encoding="utf-8"?>
<p:tagLst xmlns:a="http://schemas.openxmlformats.org/drawingml/2006/main" xmlns:r="http://schemas.openxmlformats.org/officeDocument/2006/relationships" xmlns:p="http://schemas.openxmlformats.org/presentationml/2006/main">
  <p:tag name="THINKCELLSHAPEDONOTDELETE" val="tvctzE7UVR8urFGXF7ACyMw"/>
</p:tagLst>
</file>

<file path=ppt/tags/tag2138.xml><?xml version="1.0" encoding="utf-8"?>
<p:tagLst xmlns:a="http://schemas.openxmlformats.org/drawingml/2006/main" xmlns:r="http://schemas.openxmlformats.org/officeDocument/2006/relationships" xmlns:p="http://schemas.openxmlformats.org/presentationml/2006/main">
  <p:tag name="THINKCELLSHAPEDONOTDELETE" val="tx23HR2XfQNCDVy5PzR6J1w"/>
</p:tagLst>
</file>

<file path=ppt/tags/tag2139.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2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41.xml><?xml version="1.0" encoding="utf-8"?>
<p:tagLst xmlns:a="http://schemas.openxmlformats.org/drawingml/2006/main" xmlns:r="http://schemas.openxmlformats.org/officeDocument/2006/relationships" xmlns:p="http://schemas.openxmlformats.org/presentationml/2006/main">
  <p:tag name="THINKCELLSHAPEDONOTDELETE" val="tDhjMWfKsQkavgTVgGvt.HQ"/>
</p:tagLst>
</file>

<file path=ppt/tags/tag2142.xml><?xml version="1.0" encoding="utf-8"?>
<p:tagLst xmlns:a="http://schemas.openxmlformats.org/drawingml/2006/main" xmlns:r="http://schemas.openxmlformats.org/officeDocument/2006/relationships" xmlns:p="http://schemas.openxmlformats.org/presentationml/2006/main">
  <p:tag name="THINKCELLSHAPEDONOTDELETE" val="tFkeBYwgcSouZI8HB3sFWtA"/>
</p:tagLst>
</file>

<file path=ppt/tags/tag2143.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2144.xml><?xml version="1.0" encoding="utf-8"?>
<p:tagLst xmlns:a="http://schemas.openxmlformats.org/drawingml/2006/main" xmlns:r="http://schemas.openxmlformats.org/officeDocument/2006/relationships" xmlns:p="http://schemas.openxmlformats.org/presentationml/2006/main">
  <p:tag name="THINKCELLSHAPEDONOTDELETE" val="tVc7R_k9ZS5ykG8rGhuCwAA"/>
</p:tagLst>
</file>

<file path=ppt/tags/tag2145.xml><?xml version="1.0" encoding="utf-8"?>
<p:tagLst xmlns:a="http://schemas.openxmlformats.org/drawingml/2006/main" xmlns:r="http://schemas.openxmlformats.org/officeDocument/2006/relationships" xmlns:p="http://schemas.openxmlformats.org/presentationml/2006/main">
  <p:tag name="THINKCELLSHAPEDONOTDELETE" val="tpyyQr426SWSTVJyfQ4S_Pg"/>
</p:tagLst>
</file>

<file path=ppt/tags/tag2146.xml><?xml version="1.0" encoding="utf-8"?>
<p:tagLst xmlns:a="http://schemas.openxmlformats.org/drawingml/2006/main" xmlns:r="http://schemas.openxmlformats.org/officeDocument/2006/relationships" xmlns:p="http://schemas.openxmlformats.org/presentationml/2006/main">
  <p:tag name="THINKCELLSHAPEDONOTDELETE" val="tm_UqT0NcQXGzp9IK36sg9g"/>
</p:tagLst>
</file>

<file path=ppt/tags/tag2147.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2148.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2149.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51.xml><?xml version="1.0" encoding="utf-8"?>
<p:tagLst xmlns:a="http://schemas.openxmlformats.org/drawingml/2006/main" xmlns:r="http://schemas.openxmlformats.org/officeDocument/2006/relationships" xmlns:p="http://schemas.openxmlformats.org/presentationml/2006/main">
  <p:tag name="THINKCELLSHAPEDONOTDELETE" val="tDhjMWfKsQkavgTVgGvt.HQ"/>
</p:tagLst>
</file>

<file path=ppt/tags/tag2152.xml><?xml version="1.0" encoding="utf-8"?>
<p:tagLst xmlns:a="http://schemas.openxmlformats.org/drawingml/2006/main" xmlns:r="http://schemas.openxmlformats.org/officeDocument/2006/relationships" xmlns:p="http://schemas.openxmlformats.org/presentationml/2006/main">
  <p:tag name="THINKCELLSHAPEDONOTDELETE" val="tFkeBYwgcSouZI8HB3sFWtA"/>
</p:tagLst>
</file>

<file path=ppt/tags/tag2153.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2154.xml><?xml version="1.0" encoding="utf-8"?>
<p:tagLst xmlns:a="http://schemas.openxmlformats.org/drawingml/2006/main" xmlns:r="http://schemas.openxmlformats.org/officeDocument/2006/relationships" xmlns:p="http://schemas.openxmlformats.org/presentationml/2006/main">
  <p:tag name="THINKCELLSHAPEDONOTDELETE" val="tVc7R_k9ZS5ykG8rGhuCwAA"/>
</p:tagLst>
</file>

<file path=ppt/tags/tag2155.xml><?xml version="1.0" encoding="utf-8"?>
<p:tagLst xmlns:a="http://schemas.openxmlformats.org/drawingml/2006/main" xmlns:r="http://schemas.openxmlformats.org/officeDocument/2006/relationships" xmlns:p="http://schemas.openxmlformats.org/presentationml/2006/main">
  <p:tag name="THINKCELLSHAPEDONOTDELETE" val="tpyyQr426SWSTVJyfQ4S_Pg"/>
</p:tagLst>
</file>

<file path=ppt/tags/tag2156.xml><?xml version="1.0" encoding="utf-8"?>
<p:tagLst xmlns:a="http://schemas.openxmlformats.org/drawingml/2006/main" xmlns:r="http://schemas.openxmlformats.org/officeDocument/2006/relationships" xmlns:p="http://schemas.openxmlformats.org/presentationml/2006/main">
  <p:tag name="THINKCELLSHAPEDONOTDELETE" val="tm_UqT0NcQXGzp9IK36sg9g"/>
</p:tagLst>
</file>

<file path=ppt/tags/tag2157.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2158.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2159.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2160.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tTb_2IFyDTCir6zD1MJDmLA"/>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G5C8Ue2fTAqTgtcCVne3Zw"/>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iUO_rwsoS069VaQmmY1.a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XelgNRaaTbOEhvOl1gubIA"/>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twdlCIu1pRJeBDcI7HDx1iw"/>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t2WhpkSLbTWmS0XFpOnUx6Q"/>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tfDemxUK6TZK9tavzuG7Hbg"/>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tPB5cFr8YTsmu22r.SpKb2Q"/>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t6Gwwj6sjQ1idJ1aY5tNwsg"/>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tXIeFy.LFSL.thyfULv1J4Q"/>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t1m0MVujbRASSwLyBhWg6hQ"/>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669OAOtoTiy_w8bARIUFsA"/>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tIqHm6qSnTtGPRgw4N3zd.A"/>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tdiXtCqZCT9uTKqpRQyO3Mg"/>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fhSnmtoRnmDoO4GDtuRsQ"/>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tA_kjBJglQ4.ct3TPNYBNXA"/>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ti9rd9M8.RDGuVx2FQ48mLQ"/>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tWAEIQVGYTpGyEwjXWdPFAA"/>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tOIDyD6tPRM.d9uXLJ_MUvg"/>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tOmZfq6_dQDmljhkUAMsW5A"/>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tQWIzNWE4SC.pww.JoJ5Pbw"/>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tcwVZmLM9R9uB3kjlovO3mQ"/>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teADTZq0hRvCrK2vYc39ha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dUVaNioeQEy1srSxzx_jYw"/>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tiRgNQ2StQY6huyWf1boNjA"/>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te9nFh9vxTX.nRp19ALXdBw"/>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tQ3QcJmHPSwahUnpSKlLT7w"/>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teBPhnRqsRR.fYJHAH47dSQ"/>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tmxYxfo37QL24Is9Pe3ZPrw"/>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tVbYnWFfyQaq3ik.2aCG1sA"/>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t3ApXC6i1Sxa2ukV7DAuPoQ"/>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tHiI.sTQ1QyCDfcpIpsptAQ"/>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tn6agXqyeTRmAZSwMaLSqEw"/>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toRvAgSrtQUC.5w.ZRnONgw"/>
</p:tagLst>
</file>

<file path=ppt/tags/tag25.xml><?xml version="1.0" encoding="utf-8"?>
<p:tagLst xmlns:a="http://schemas.openxmlformats.org/drawingml/2006/main" xmlns:r="http://schemas.openxmlformats.org/officeDocument/2006/relationships" xmlns:p="http://schemas.openxmlformats.org/presentationml/2006/main">
  <p:tag name="NAME" val="Moon"/>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tV6TsK1KsTUaIMQ.L6CmYtw"/>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tFl6nDATTQdeFEOMrEQb9tg"/>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tevTquNltQPStLMPvRsiyzQ"/>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t_BZ8vrbxQZOp5gTlNDjW3w"/>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tEpeE2lSzQSK4pGCn6V9qrw"/>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tnNwD2OYCShKkhxedLcg7ig"/>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tO4K91MqNSmWCL1ECq_DolQ"/>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tr9dofj_VQGKnqd9tOrRvoQ"/>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tGwgPWq0fSCmtbEDQObgkGA"/>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tr4kAH9yVQVW2u2aq00g13A"/>
</p:tagLst>
</file>

<file path=ppt/tags/tag26.xml><?xml version="1.0" encoding="utf-8"?>
<p:tagLst xmlns:a="http://schemas.openxmlformats.org/drawingml/2006/main" xmlns:r="http://schemas.openxmlformats.org/officeDocument/2006/relationships" xmlns:p="http://schemas.openxmlformats.org/presentationml/2006/main">
  <p:tag name="NAME" val="Moon"/>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tnaogAWPcSOWZGFP1tMA32Q"/>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ttFlmjkARRnWmO9ie1hS21g"/>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tOvP5mMXeQiqz4xP6zBycEQ"/>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tstiY3ZppTlCumFZgEFkpAw"/>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tQFtW26s0Q1.na1FuvU5wtQ"/>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t0LFHZTDoQZaHqR8eMNASEw"/>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tN3YM8iz2RCW5Cyx8IfUXsA"/>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tKE0.Ad1CQbacC55t2qwgyQ"/>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tzunMtvAtSf6d.HDULq54mg"/>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tdwct1YjhS9mBcKw97omkcw"/>
</p:tagLst>
</file>

<file path=ppt/tags/tag27.xml><?xml version="1.0" encoding="utf-8"?>
<p:tagLst xmlns:a="http://schemas.openxmlformats.org/drawingml/2006/main" xmlns:r="http://schemas.openxmlformats.org/officeDocument/2006/relationships" xmlns:p="http://schemas.openxmlformats.org/presentationml/2006/main">
  <p:tag name="NAME" val="Moon"/>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t9Ci6JvWcSuWmY61HdxnRyQ"/>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tQHpqf5LkRX2EFitVsNpnXA"/>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tAbZnoh7mT6ahXER9Diog2g"/>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tQeNKSAD9TDqZ88ScJiZfgg"/>
</p:tagLst>
</file>

<file path=ppt/tags/tag274.xml><?xml version="1.0" encoding="utf-8"?>
<p:tagLst xmlns:a="http://schemas.openxmlformats.org/drawingml/2006/main" xmlns:r="http://schemas.openxmlformats.org/officeDocument/2006/relationships" xmlns:p="http://schemas.openxmlformats.org/presentationml/2006/main">
  <p:tag name="THINKCELLSHAPEDONOTDELETE" val="thktWn_XOTTGoXpuBCE3zkg"/>
</p:tagLst>
</file>

<file path=ppt/tags/tag275.xml><?xml version="1.0" encoding="utf-8"?>
<p:tagLst xmlns:a="http://schemas.openxmlformats.org/drawingml/2006/main" xmlns:r="http://schemas.openxmlformats.org/officeDocument/2006/relationships" xmlns:p="http://schemas.openxmlformats.org/presentationml/2006/main">
  <p:tag name="THINKCELLSHAPEDONOTDELETE" val="tB09j1x7pRtuOgeYp6A24iA"/>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t.R.l9B9tS8abyfgNiT4yOQ"/>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tn6koqjGdR2.F57xFhu5YsQ"/>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tTZkHM7_pQ9Wicku6lYuCYA"/>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t_f3rY7TwRqeP0XkiFPQhnA"/>
</p:tagLst>
</file>

<file path=ppt/tags/tag28.xml><?xml version="1.0" encoding="utf-8"?>
<p:tagLst xmlns:a="http://schemas.openxmlformats.org/drawingml/2006/main" xmlns:r="http://schemas.openxmlformats.org/officeDocument/2006/relationships" xmlns:p="http://schemas.openxmlformats.org/presentationml/2006/main">
  <p:tag name="NAME" val="Moon"/>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tYZ4thFO_Tw.7Rx5LAm1JSQ"/>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tTYYP8HfsRsClJxkD.GBdpw"/>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t_SNJH2UGR6qlk621kFiQvg"/>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t.HoSbVLyQfqmi2wL5gWK7A"/>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tW5nm57spT.qFbJvOeF95Cw"/>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tfHIuhF3YTC2wjM_5mPdPvQ"/>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tJWosSWMTTBePg1J1B6WJ_g"/>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tkZrtkdSURR6t2jEgLh6xCg"/>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tafwhkSWoQEmmEYLOputp2A"/>
</p:tagLst>
</file>

<file path=ppt/tags/tag289.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9.xml><?xml version="1.0" encoding="utf-8"?>
<p:tagLst xmlns:a="http://schemas.openxmlformats.org/drawingml/2006/main" xmlns:r="http://schemas.openxmlformats.org/officeDocument/2006/relationships" xmlns:p="http://schemas.openxmlformats.org/presentationml/2006/main">
  <p:tag name="NAME" val="Moon"/>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292.xml><?xml version="1.0" encoding="utf-8"?>
<p:tagLst xmlns:a="http://schemas.openxmlformats.org/drawingml/2006/main" xmlns:r="http://schemas.openxmlformats.org/officeDocument/2006/relationships" xmlns:p="http://schemas.openxmlformats.org/presentationml/2006/main">
  <p:tag name="NAME" val="Rectangle"/>
</p:tagLst>
</file>

<file path=ppt/tags/tag293.xml><?xml version="1.0" encoding="utf-8"?>
<p:tagLst xmlns:a="http://schemas.openxmlformats.org/drawingml/2006/main" xmlns:r="http://schemas.openxmlformats.org/officeDocument/2006/relationships" xmlns:p="http://schemas.openxmlformats.org/presentationml/2006/main">
  <p:tag name="NAME" val="Rectangle"/>
</p:tagLst>
</file>

<file path=ppt/tags/tag294.xml><?xml version="1.0" encoding="utf-8"?>
<p:tagLst xmlns:a="http://schemas.openxmlformats.org/drawingml/2006/main" xmlns:r="http://schemas.openxmlformats.org/officeDocument/2006/relationships" xmlns:p="http://schemas.openxmlformats.org/presentationml/2006/main">
  <p:tag name="NAME" val="Rectangle"/>
</p:tagLst>
</file>

<file path=ppt/tags/tag295.xml><?xml version="1.0" encoding="utf-8"?>
<p:tagLst xmlns:a="http://schemas.openxmlformats.org/drawingml/2006/main" xmlns:r="http://schemas.openxmlformats.org/officeDocument/2006/relationships" xmlns:p="http://schemas.openxmlformats.org/presentationml/2006/main">
  <p:tag name="NAME" val="Rectangle"/>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tJbDIvUvWRQi2jw4jDEDtNw"/>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tZetHdGFAQX2FJe8fWZsfvw"/>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tUSBoskTeRfCpAaG_P8wwbQ"/>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tj2YMSbSbRpm2FWHnsjqF4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dUVaNioeQEy1srSxzx_jYw"/>
</p:tagLst>
</file>

<file path=ppt/tags/tag30.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tVY8ckaIwS8KLy7k8tYcurw"/>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tKts60ve_Q9akeHQCZpZjAQ"/>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tiX9hYzdlQhifkibcCkjlGg"/>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tlwO7GXLUQr.xLZoq_.3zxg"/>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t9fPvAkofTuK0kQIJNH8vCQ"/>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tAygPjTcfQCauIAw8HmP7ZA"/>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tDHHRvgGYQIe29L1nWzrglw"/>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tj30c8XigR8WqdGi4AlcYVg"/>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tCi51ciHsQUGq6lOTD2yCQA"/>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tvTllnSXOQNmuWqi45.vWZg"/>
</p:tagLst>
</file>

<file path=ppt/tags/tag3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t3xorbiMiRs2MET2HvxAzzA"/>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tibnysVqISnumaQrMSM.Jtw"/>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trmikhAfmRbiaIYqZJVmyZA"/>
</p:tagLst>
</file>

<file path=ppt/tags/tag313.xml><?xml version="1.0" encoding="utf-8"?>
<p:tagLst xmlns:a="http://schemas.openxmlformats.org/drawingml/2006/main" xmlns:r="http://schemas.openxmlformats.org/officeDocument/2006/relationships" xmlns:p="http://schemas.openxmlformats.org/presentationml/2006/main">
  <p:tag name="THINKCELLSHAPEDONOTDELETE" val="t2XkDbG0zRPOH2iT.4N6mIg"/>
</p:tagLst>
</file>

<file path=ppt/tags/tag314.xml><?xml version="1.0" encoding="utf-8"?>
<p:tagLst xmlns:a="http://schemas.openxmlformats.org/drawingml/2006/main" xmlns:r="http://schemas.openxmlformats.org/officeDocument/2006/relationships" xmlns:p="http://schemas.openxmlformats.org/presentationml/2006/main">
  <p:tag name="THINKCELLSHAPEDONOTDELETE" val="tlrcCzHP7QT61As.K0z0Lfg"/>
</p:tagLst>
</file>

<file path=ppt/tags/tag315.xml><?xml version="1.0" encoding="utf-8"?>
<p:tagLst xmlns:a="http://schemas.openxmlformats.org/drawingml/2006/main" xmlns:r="http://schemas.openxmlformats.org/officeDocument/2006/relationships" xmlns:p="http://schemas.openxmlformats.org/presentationml/2006/main">
  <p:tag name="THINKCELLSHAPEDONOTDELETE" val="tJSvTq7vhQlKMoU1Qdk1Msw"/>
</p:tagLst>
</file>

<file path=ppt/tags/tag316.xml><?xml version="1.0" encoding="utf-8"?>
<p:tagLst xmlns:a="http://schemas.openxmlformats.org/drawingml/2006/main" xmlns:r="http://schemas.openxmlformats.org/officeDocument/2006/relationships" xmlns:p="http://schemas.openxmlformats.org/presentationml/2006/main">
  <p:tag name="THINKCELLSHAPEDONOTDELETE" val="tBI41FGG5S4WE6nagnLCVTg"/>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t8ahzfneBRqSWgLB3KxJ.nw"/>
</p:tagLst>
</file>

<file path=ppt/tags/tag318.xml><?xml version="1.0" encoding="utf-8"?>
<p:tagLst xmlns:a="http://schemas.openxmlformats.org/drawingml/2006/main" xmlns:r="http://schemas.openxmlformats.org/officeDocument/2006/relationships" xmlns:p="http://schemas.openxmlformats.org/presentationml/2006/main">
  <p:tag name="THINKCELLSHAPEDONOTDELETE" val="tJXwwYZq1QPyM9A0WRwdNeQ"/>
</p:tagLst>
</file>

<file path=ppt/tags/tag319.xml><?xml version="1.0" encoding="utf-8"?>
<p:tagLst xmlns:a="http://schemas.openxmlformats.org/drawingml/2006/main" xmlns:r="http://schemas.openxmlformats.org/officeDocument/2006/relationships" xmlns:p="http://schemas.openxmlformats.org/presentationml/2006/main">
  <p:tag name="THINKCELLSHAPEDONOTDELETE" val="tL0CQnuq4TZ69asiWtPWoNg"/>
</p:tagLst>
</file>

<file path=ppt/tags/tag32.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320.xml><?xml version="1.0" encoding="utf-8"?>
<p:tagLst xmlns:a="http://schemas.openxmlformats.org/drawingml/2006/main" xmlns:r="http://schemas.openxmlformats.org/officeDocument/2006/relationships" xmlns:p="http://schemas.openxmlformats.org/presentationml/2006/main">
  <p:tag name="THINKCELLSHAPEDONOTDELETE" val="ttoE5XYcbRTC1D1LrrdW7QA"/>
</p:tagLst>
</file>

<file path=ppt/tags/tag321.xml><?xml version="1.0" encoding="utf-8"?>
<p:tagLst xmlns:a="http://schemas.openxmlformats.org/drawingml/2006/main" xmlns:r="http://schemas.openxmlformats.org/officeDocument/2006/relationships" xmlns:p="http://schemas.openxmlformats.org/presentationml/2006/main">
  <p:tag name="THINKCELLSHAPEDONOTDELETE" val="tpNEenGCbSaqhyO9qb9KJTA"/>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t37n__cJJSyWij58d9rlsQQ"/>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thB3tszKKRVGoIf1q6ux8wA"/>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tCrmdds7TTMC9zsk5HewDaw"/>
</p:tagLst>
</file>

<file path=ppt/tags/tag325.xml><?xml version="1.0" encoding="utf-8"?>
<p:tagLst xmlns:a="http://schemas.openxmlformats.org/drawingml/2006/main" xmlns:r="http://schemas.openxmlformats.org/officeDocument/2006/relationships" xmlns:p="http://schemas.openxmlformats.org/presentationml/2006/main">
  <p:tag name="THINKCELLSHAPEDONOTDELETE" val="tpUNWNWheTLuUi4KRTJIX6Q"/>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tgF_AlEiXS0SnGqil4nUeSw"/>
</p:tagLst>
</file>

<file path=ppt/tags/tag327.xml><?xml version="1.0" encoding="utf-8"?>
<p:tagLst xmlns:a="http://schemas.openxmlformats.org/drawingml/2006/main" xmlns:r="http://schemas.openxmlformats.org/officeDocument/2006/relationships" xmlns:p="http://schemas.openxmlformats.org/presentationml/2006/main">
  <p:tag name="THINKCELLSHAPEDONOTDELETE" val="t4WT.4z8TQXqK39j995KsRw"/>
</p:tagLst>
</file>

<file path=ppt/tags/tag328.xml><?xml version="1.0" encoding="utf-8"?>
<p:tagLst xmlns:a="http://schemas.openxmlformats.org/drawingml/2006/main" xmlns:r="http://schemas.openxmlformats.org/officeDocument/2006/relationships" xmlns:p="http://schemas.openxmlformats.org/presentationml/2006/main">
  <p:tag name="THINKCELLSHAPEDONOTDELETE" val="th.B34TtTRRGC3.u8DHlZnA"/>
</p:tagLst>
</file>

<file path=ppt/tags/tag329.xml><?xml version="1.0" encoding="utf-8"?>
<p:tagLst xmlns:a="http://schemas.openxmlformats.org/drawingml/2006/main" xmlns:r="http://schemas.openxmlformats.org/officeDocument/2006/relationships" xmlns:p="http://schemas.openxmlformats.org/presentationml/2006/main">
  <p:tag name="THINKCELLSHAPEDONOTDELETE" val="tpUOQI7W1RxWbNzZJ8JesWA"/>
</p:tagLst>
</file>

<file path=ppt/tags/tag3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30.xml><?xml version="1.0" encoding="utf-8"?>
<p:tagLst xmlns:a="http://schemas.openxmlformats.org/drawingml/2006/main" xmlns:r="http://schemas.openxmlformats.org/officeDocument/2006/relationships" xmlns:p="http://schemas.openxmlformats.org/presentationml/2006/main">
  <p:tag name="THINKCELLSHAPEDONOTDELETE" val="t2AiSQa7uQQmNzGG0xYbNBg"/>
</p:tagLst>
</file>

<file path=ppt/tags/tag331.xml><?xml version="1.0" encoding="utf-8"?>
<p:tagLst xmlns:a="http://schemas.openxmlformats.org/drawingml/2006/main" xmlns:r="http://schemas.openxmlformats.org/officeDocument/2006/relationships" xmlns:p="http://schemas.openxmlformats.org/presentationml/2006/main">
  <p:tag name="THINKCELLSHAPEDONOTDELETE" val="tmQT84dOVRUSjuzgU9pBEFQ"/>
</p:tagLst>
</file>

<file path=ppt/tags/tag332.xml><?xml version="1.0" encoding="utf-8"?>
<p:tagLst xmlns:a="http://schemas.openxmlformats.org/drawingml/2006/main" xmlns:r="http://schemas.openxmlformats.org/officeDocument/2006/relationships" xmlns:p="http://schemas.openxmlformats.org/presentationml/2006/main">
  <p:tag name="THINKCELLSHAPEDONOTDELETE" val="t.zfpB3UwQKC._tWkI5rwfQ"/>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tyGz7o9M.SHG_auUQ8a4znQ"/>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tKBN298ODTACTxXmbk.akfg"/>
</p:tagLst>
</file>

<file path=ppt/tags/tag335.xml><?xml version="1.0" encoding="utf-8"?>
<p:tagLst xmlns:a="http://schemas.openxmlformats.org/drawingml/2006/main" xmlns:r="http://schemas.openxmlformats.org/officeDocument/2006/relationships" xmlns:p="http://schemas.openxmlformats.org/presentationml/2006/main">
  <p:tag name="THINKCELLSHAPEDONOTDELETE" val="td18cENaERaW5_6mVfhRTXA"/>
</p:tagLst>
</file>

<file path=ppt/tags/tag336.xml><?xml version="1.0" encoding="utf-8"?>
<p:tagLst xmlns:a="http://schemas.openxmlformats.org/drawingml/2006/main" xmlns:r="http://schemas.openxmlformats.org/officeDocument/2006/relationships" xmlns:p="http://schemas.openxmlformats.org/presentationml/2006/main">
  <p:tag name="THINKCELLSHAPEDONOTDELETE" val="tHatQmhVUQkqAk.2MKBQ1Ww"/>
</p:tagLst>
</file>

<file path=ppt/tags/tag337.xml><?xml version="1.0" encoding="utf-8"?>
<p:tagLst xmlns:a="http://schemas.openxmlformats.org/drawingml/2006/main" xmlns:r="http://schemas.openxmlformats.org/officeDocument/2006/relationships" xmlns:p="http://schemas.openxmlformats.org/presentationml/2006/main">
  <p:tag name="THINKCELLSHAPEDONOTDELETE" val="toWN5bl4aQf.WN.xo3_D0pQ"/>
</p:tagLst>
</file>

<file path=ppt/tags/tag338.xml><?xml version="1.0" encoding="utf-8"?>
<p:tagLst xmlns:a="http://schemas.openxmlformats.org/drawingml/2006/main" xmlns:r="http://schemas.openxmlformats.org/officeDocument/2006/relationships" xmlns:p="http://schemas.openxmlformats.org/presentationml/2006/main">
  <p:tag name="THINKCELLSHAPEDONOTDELETE" val="tP9x0OG2eQR6BEOcIP2LxMA"/>
</p:tagLst>
</file>

<file path=ppt/tags/tag339.xml><?xml version="1.0" encoding="utf-8"?>
<p:tagLst xmlns:a="http://schemas.openxmlformats.org/drawingml/2006/main" xmlns:r="http://schemas.openxmlformats.org/officeDocument/2006/relationships" xmlns:p="http://schemas.openxmlformats.org/presentationml/2006/main">
  <p:tag name="THINKCELLSHAPEDONOTDELETE" val="t6TohOBSXSQmGU6zp3Y8CrQ"/>
</p:tagLst>
</file>

<file path=ppt/tags/tag3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340.xml><?xml version="1.0" encoding="utf-8"?>
<p:tagLst xmlns:a="http://schemas.openxmlformats.org/drawingml/2006/main" xmlns:r="http://schemas.openxmlformats.org/officeDocument/2006/relationships" xmlns:p="http://schemas.openxmlformats.org/presentationml/2006/main">
  <p:tag name="THINKCELLSHAPEDONOTDELETE" val="tpK5sTGUdRBuPLrhHdGyCZg"/>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tAdMuYbdLTPKvsh1_EsaBXw"/>
</p:tagLst>
</file>

<file path=ppt/tags/tag342.xml><?xml version="1.0" encoding="utf-8"?>
<p:tagLst xmlns:a="http://schemas.openxmlformats.org/drawingml/2006/main" xmlns:r="http://schemas.openxmlformats.org/officeDocument/2006/relationships" xmlns:p="http://schemas.openxmlformats.org/presentationml/2006/main">
  <p:tag name="THINKCELLSHAPEDONOTDELETE" val="tkQHffV_BQ1O82HvWTHuBzw"/>
</p:tagLst>
</file>

<file path=ppt/tags/tag343.xml><?xml version="1.0" encoding="utf-8"?>
<p:tagLst xmlns:a="http://schemas.openxmlformats.org/drawingml/2006/main" xmlns:r="http://schemas.openxmlformats.org/officeDocument/2006/relationships" xmlns:p="http://schemas.openxmlformats.org/presentationml/2006/main">
  <p:tag name="THINKCELLSHAPEDONOTDELETE" val="tBInNZoRUQLafKCKM6ztxcA"/>
</p:tagLst>
</file>

<file path=ppt/tags/tag344.xml><?xml version="1.0" encoding="utf-8"?>
<p:tagLst xmlns:a="http://schemas.openxmlformats.org/drawingml/2006/main" xmlns:r="http://schemas.openxmlformats.org/officeDocument/2006/relationships" xmlns:p="http://schemas.openxmlformats.org/presentationml/2006/main">
  <p:tag name="THINKCELLSHAPEDONOTDELETE" val="tmOBODqgZRPu2nUnyOv_IIw"/>
</p:tagLst>
</file>

<file path=ppt/tags/tag345.xml><?xml version="1.0" encoding="utf-8"?>
<p:tagLst xmlns:a="http://schemas.openxmlformats.org/drawingml/2006/main" xmlns:r="http://schemas.openxmlformats.org/officeDocument/2006/relationships" xmlns:p="http://schemas.openxmlformats.org/presentationml/2006/main">
  <p:tag name="THINKCELLSHAPEDONOTDELETE" val="tGHMHnpUyTU2KKS5mhxb0eA"/>
</p:tagLst>
</file>

<file path=ppt/tags/tag346.xml><?xml version="1.0" encoding="utf-8"?>
<p:tagLst xmlns:a="http://schemas.openxmlformats.org/drawingml/2006/main" xmlns:r="http://schemas.openxmlformats.org/officeDocument/2006/relationships" xmlns:p="http://schemas.openxmlformats.org/presentationml/2006/main">
  <p:tag name="THINKCELLSHAPEDONOTDELETE" val="tzmCOB.IATHqC.D2xqrX..g"/>
</p:tagLst>
</file>

<file path=ppt/tags/tag347.xml><?xml version="1.0" encoding="utf-8"?>
<p:tagLst xmlns:a="http://schemas.openxmlformats.org/drawingml/2006/main" xmlns:r="http://schemas.openxmlformats.org/officeDocument/2006/relationships" xmlns:p="http://schemas.openxmlformats.org/presentationml/2006/main">
  <p:tag name="THINKCELLSHAPEDONOTDELETE" val="ttdhow_eGTfiPqEyBNioieQ"/>
</p:tagLst>
</file>

<file path=ppt/tags/tag348.xml><?xml version="1.0" encoding="utf-8"?>
<p:tagLst xmlns:a="http://schemas.openxmlformats.org/drawingml/2006/main" xmlns:r="http://schemas.openxmlformats.org/officeDocument/2006/relationships" xmlns:p="http://schemas.openxmlformats.org/presentationml/2006/main">
  <p:tag name="THINKCELLSHAPEDONOTDELETE" val="tYfp0SdgcSNSpKo6jETem2g"/>
</p:tagLst>
</file>

<file path=ppt/tags/tag349.xml><?xml version="1.0" encoding="utf-8"?>
<p:tagLst xmlns:a="http://schemas.openxmlformats.org/drawingml/2006/main" xmlns:r="http://schemas.openxmlformats.org/officeDocument/2006/relationships" xmlns:p="http://schemas.openxmlformats.org/presentationml/2006/main">
  <p:tag name="THINKCELLSHAPEDONOTDELETE" val="tIxMZvB5VRZWP9ukKQrd6CA"/>
</p:tagLst>
</file>

<file path=ppt/tags/tag3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50.xml><?xml version="1.0" encoding="utf-8"?>
<p:tagLst xmlns:a="http://schemas.openxmlformats.org/drawingml/2006/main" xmlns:r="http://schemas.openxmlformats.org/officeDocument/2006/relationships" xmlns:p="http://schemas.openxmlformats.org/presentationml/2006/main">
  <p:tag name="THINKCELLSHAPEDONOTDELETE" val="tJq6P0gkLRkWJ2oNEW54fGw"/>
</p:tagLst>
</file>

<file path=ppt/tags/tag351.xml><?xml version="1.0" encoding="utf-8"?>
<p:tagLst xmlns:a="http://schemas.openxmlformats.org/drawingml/2006/main" xmlns:r="http://schemas.openxmlformats.org/officeDocument/2006/relationships" xmlns:p="http://schemas.openxmlformats.org/presentationml/2006/main">
  <p:tag name="THINKCELLSHAPEDONOTDELETE" val="tK3szJOn5RXSpwPL17xUPsQ"/>
</p:tagLst>
</file>

<file path=ppt/tags/tag352.xml><?xml version="1.0" encoding="utf-8"?>
<p:tagLst xmlns:a="http://schemas.openxmlformats.org/drawingml/2006/main" xmlns:r="http://schemas.openxmlformats.org/officeDocument/2006/relationships" xmlns:p="http://schemas.openxmlformats.org/presentationml/2006/main">
  <p:tag name="THINKCELLSHAPEDONOTDELETE" val="t4FcH6PGjTiiesOH08qxZLg"/>
</p:tagLst>
</file>

<file path=ppt/tags/tag353.xml><?xml version="1.0" encoding="utf-8"?>
<p:tagLst xmlns:a="http://schemas.openxmlformats.org/drawingml/2006/main" xmlns:r="http://schemas.openxmlformats.org/officeDocument/2006/relationships" xmlns:p="http://schemas.openxmlformats.org/presentationml/2006/main">
  <p:tag name="THINKCELLSHAPEDONOTDELETE" val="twWxX3reZSj.qxrQtHixh1g"/>
</p:tagLst>
</file>

<file path=ppt/tags/tag354.xml><?xml version="1.0" encoding="utf-8"?>
<p:tagLst xmlns:a="http://schemas.openxmlformats.org/drawingml/2006/main" xmlns:r="http://schemas.openxmlformats.org/officeDocument/2006/relationships" xmlns:p="http://schemas.openxmlformats.org/presentationml/2006/main">
  <p:tag name="THINKCELLSHAPEDONOTDELETE" val="tZafvDT9tRx2uL8F5DxGXMQ"/>
</p:tagLst>
</file>

<file path=ppt/tags/tag355.xml><?xml version="1.0" encoding="utf-8"?>
<p:tagLst xmlns:a="http://schemas.openxmlformats.org/drawingml/2006/main" xmlns:r="http://schemas.openxmlformats.org/officeDocument/2006/relationships" xmlns:p="http://schemas.openxmlformats.org/presentationml/2006/main">
  <p:tag name="THINKCELLSHAPEDONOTDELETE" val="tOCXnkm4.TK.IxPhzo4LRWw"/>
</p:tagLst>
</file>

<file path=ppt/tags/tag356.xml><?xml version="1.0" encoding="utf-8"?>
<p:tagLst xmlns:a="http://schemas.openxmlformats.org/drawingml/2006/main" xmlns:r="http://schemas.openxmlformats.org/officeDocument/2006/relationships" xmlns:p="http://schemas.openxmlformats.org/presentationml/2006/main">
  <p:tag name="THINKCELLSHAPEDONOTDELETE" val="tmwciIHpKTl6.N59pIB3Nfg"/>
</p:tagLst>
</file>

<file path=ppt/tags/tag357.xml><?xml version="1.0" encoding="utf-8"?>
<p:tagLst xmlns:a="http://schemas.openxmlformats.org/drawingml/2006/main" xmlns:r="http://schemas.openxmlformats.org/officeDocument/2006/relationships" xmlns:p="http://schemas.openxmlformats.org/presentationml/2006/main">
  <p:tag name="THINKCELLSHAPEDONOTDELETE" val="tAPpzhRnjSyyMH3COOWLg1w"/>
</p:tagLst>
</file>

<file path=ppt/tags/tag358.xml><?xml version="1.0" encoding="utf-8"?>
<p:tagLst xmlns:a="http://schemas.openxmlformats.org/drawingml/2006/main" xmlns:r="http://schemas.openxmlformats.org/officeDocument/2006/relationships" xmlns:p="http://schemas.openxmlformats.org/presentationml/2006/main">
  <p:tag name="THINKCELLSHAPEDONOTDELETE" val="twUJIdsNSQYyLoi27Ld2C_A"/>
</p:tagLst>
</file>

<file path=ppt/tags/tag359.xml><?xml version="1.0" encoding="utf-8"?>
<p:tagLst xmlns:a="http://schemas.openxmlformats.org/drawingml/2006/main" xmlns:r="http://schemas.openxmlformats.org/officeDocument/2006/relationships" xmlns:p="http://schemas.openxmlformats.org/presentationml/2006/main">
  <p:tag name="THINKCELLSHAPEDONOTDELETE" val="tX7xsB0cCRJyIn84TQhPiOA"/>
</p:tagLst>
</file>

<file path=ppt/tags/tag3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360.xml><?xml version="1.0" encoding="utf-8"?>
<p:tagLst xmlns:a="http://schemas.openxmlformats.org/drawingml/2006/main" xmlns:r="http://schemas.openxmlformats.org/officeDocument/2006/relationships" xmlns:p="http://schemas.openxmlformats.org/presentationml/2006/main">
  <p:tag name="THINKCELLSHAPEDONOTDELETE" val="t7zuykGfHSN.Frr7T2eIPYA"/>
</p:tagLst>
</file>

<file path=ppt/tags/tag361.xml><?xml version="1.0" encoding="utf-8"?>
<p:tagLst xmlns:a="http://schemas.openxmlformats.org/drawingml/2006/main" xmlns:r="http://schemas.openxmlformats.org/officeDocument/2006/relationships" xmlns:p="http://schemas.openxmlformats.org/presentationml/2006/main">
  <p:tag name="THINKCELLSHAPEDONOTDELETE" val="tFkeUVwWrRPyX13QBviILKg"/>
</p:tagLst>
</file>

<file path=ppt/tags/tag362.xml><?xml version="1.0" encoding="utf-8"?>
<p:tagLst xmlns:a="http://schemas.openxmlformats.org/drawingml/2006/main" xmlns:r="http://schemas.openxmlformats.org/officeDocument/2006/relationships" xmlns:p="http://schemas.openxmlformats.org/presentationml/2006/main">
  <p:tag name="THINKCELLSHAPEDONOTDELETE" val="td04_sd1rTjeXUE0hQZlkDg"/>
</p:tagLst>
</file>

<file path=ppt/tags/tag363.xml><?xml version="1.0" encoding="utf-8"?>
<p:tagLst xmlns:a="http://schemas.openxmlformats.org/drawingml/2006/main" xmlns:r="http://schemas.openxmlformats.org/officeDocument/2006/relationships" xmlns:p="http://schemas.openxmlformats.org/presentationml/2006/main">
  <p:tag name="THINKCELLSHAPEDONOTDELETE" val="t3u7OdJtbRFm2i9gSu3E9aA"/>
</p:tagLst>
</file>

<file path=ppt/tags/tag364.xml><?xml version="1.0" encoding="utf-8"?>
<p:tagLst xmlns:a="http://schemas.openxmlformats.org/drawingml/2006/main" xmlns:r="http://schemas.openxmlformats.org/officeDocument/2006/relationships" xmlns:p="http://schemas.openxmlformats.org/presentationml/2006/main">
  <p:tag name="THINKCELLSHAPEDONOTDELETE" val="tpaMseOXuT1ylhS1.cBGB.A"/>
</p:tagLst>
</file>

<file path=ppt/tags/tag365.xml><?xml version="1.0" encoding="utf-8"?>
<p:tagLst xmlns:a="http://schemas.openxmlformats.org/drawingml/2006/main" xmlns:r="http://schemas.openxmlformats.org/officeDocument/2006/relationships" xmlns:p="http://schemas.openxmlformats.org/presentationml/2006/main">
  <p:tag name="THINKCELLSHAPEDONOTDELETE" val="tjhXTn7HOS8Oekc91k0Pf_Q"/>
</p:tagLst>
</file>

<file path=ppt/tags/tag366.xml><?xml version="1.0" encoding="utf-8"?>
<p:tagLst xmlns:a="http://schemas.openxmlformats.org/drawingml/2006/main" xmlns:r="http://schemas.openxmlformats.org/officeDocument/2006/relationships" xmlns:p="http://schemas.openxmlformats.org/presentationml/2006/main">
  <p:tag name="THINKCELLSHAPEDONOTDELETE" val="tK6.PJO_HTDijIm5cZgN16g"/>
</p:tagLst>
</file>

<file path=ppt/tags/tag367.xml><?xml version="1.0" encoding="utf-8"?>
<p:tagLst xmlns:a="http://schemas.openxmlformats.org/drawingml/2006/main" xmlns:r="http://schemas.openxmlformats.org/officeDocument/2006/relationships" xmlns:p="http://schemas.openxmlformats.org/presentationml/2006/main">
  <p:tag name="THINKCELLSHAPEDONOTDELETE" val="tQwomx.1YR.m3aI414Q8BxQ"/>
</p:tagLst>
</file>

<file path=ppt/tags/tag368.xml><?xml version="1.0" encoding="utf-8"?>
<p:tagLst xmlns:a="http://schemas.openxmlformats.org/drawingml/2006/main" xmlns:r="http://schemas.openxmlformats.org/officeDocument/2006/relationships" xmlns:p="http://schemas.openxmlformats.org/presentationml/2006/main">
  <p:tag name="NAME" val="Rectangle"/>
</p:tagLst>
</file>

<file path=ppt/tags/tag369.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3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1.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372.xml><?xml version="1.0" encoding="utf-8"?>
<p:tagLst xmlns:a="http://schemas.openxmlformats.org/drawingml/2006/main" xmlns:r="http://schemas.openxmlformats.org/officeDocument/2006/relationships" xmlns:p="http://schemas.openxmlformats.org/presentationml/2006/main">
  <p:tag name="THINKCELLSHAPEDONOTDELETE" val="tk29H5lKORxeo3ZN.bhayOA"/>
</p:tagLst>
</file>

<file path=ppt/tags/tag373.xml><?xml version="1.0" encoding="utf-8"?>
<p:tagLst xmlns:a="http://schemas.openxmlformats.org/drawingml/2006/main" xmlns:r="http://schemas.openxmlformats.org/officeDocument/2006/relationships" xmlns:p="http://schemas.openxmlformats.org/presentationml/2006/main">
  <p:tag name="THINKCELLSHAPEDONOTDELETE" val="t1K1ABkgNQp6g6Ijx0ljfHQ"/>
</p:tagLst>
</file>

<file path=ppt/tags/tag374.xml><?xml version="1.0" encoding="utf-8"?>
<p:tagLst xmlns:a="http://schemas.openxmlformats.org/drawingml/2006/main" xmlns:r="http://schemas.openxmlformats.org/officeDocument/2006/relationships" xmlns:p="http://schemas.openxmlformats.org/presentationml/2006/main">
  <p:tag name="THINKCELLSHAPEDONOTDELETE" val="t7KWZR1BBRx.EaNxfCMoERg"/>
</p:tagLst>
</file>

<file path=ppt/tags/tag375.xml><?xml version="1.0" encoding="utf-8"?>
<p:tagLst xmlns:a="http://schemas.openxmlformats.org/drawingml/2006/main" xmlns:r="http://schemas.openxmlformats.org/officeDocument/2006/relationships" xmlns:p="http://schemas.openxmlformats.org/presentationml/2006/main">
  <p:tag name="THINKCELLSHAPEDONOTDELETE" val="t0.hcUw7ZQHuO6vD1NCit7g"/>
</p:tagLst>
</file>

<file path=ppt/tags/tag376.xml><?xml version="1.0" encoding="utf-8"?>
<p:tagLst xmlns:a="http://schemas.openxmlformats.org/drawingml/2006/main" xmlns:r="http://schemas.openxmlformats.org/officeDocument/2006/relationships" xmlns:p="http://schemas.openxmlformats.org/presentationml/2006/main">
  <p:tag name="THINKCELLSHAPEDONOTDELETE" val="tgGMnSg_nQoeqnnJx0nU7MQ"/>
</p:tagLst>
</file>

<file path=ppt/tags/tag377.xml><?xml version="1.0" encoding="utf-8"?>
<p:tagLst xmlns:a="http://schemas.openxmlformats.org/drawingml/2006/main" xmlns:r="http://schemas.openxmlformats.org/officeDocument/2006/relationships" xmlns:p="http://schemas.openxmlformats.org/presentationml/2006/main">
  <p:tag name="THINKCELLSHAPEDONOTDELETE" val="tw.ZUqt.fS0qz6_RJoQkcBQ"/>
</p:tagLst>
</file>

<file path=ppt/tags/tag378.xml><?xml version="1.0" encoding="utf-8"?>
<p:tagLst xmlns:a="http://schemas.openxmlformats.org/drawingml/2006/main" xmlns:r="http://schemas.openxmlformats.org/officeDocument/2006/relationships" xmlns:p="http://schemas.openxmlformats.org/presentationml/2006/main">
  <p:tag name="THINKCELLSHAPEDONOTDELETE" val="tb2fH_qSaS3ewO0NuE5zNtQ"/>
</p:tagLst>
</file>

<file path=ppt/tags/tag379.xml><?xml version="1.0" encoding="utf-8"?>
<p:tagLst xmlns:a="http://schemas.openxmlformats.org/drawingml/2006/main" xmlns:r="http://schemas.openxmlformats.org/officeDocument/2006/relationships" xmlns:p="http://schemas.openxmlformats.org/presentationml/2006/main">
  <p:tag name="THINKCELLSHAPEDONOTDELETE" val="tUBEYiF5JT6SqZq5_H9fWxQ"/>
</p:tagLst>
</file>

<file path=ppt/tags/tag3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80.xml><?xml version="1.0" encoding="utf-8"?>
<p:tagLst xmlns:a="http://schemas.openxmlformats.org/drawingml/2006/main" xmlns:r="http://schemas.openxmlformats.org/officeDocument/2006/relationships" xmlns:p="http://schemas.openxmlformats.org/presentationml/2006/main">
  <p:tag name="THINKCELLSHAPEDONOTDELETE" val="tAtP5dw__T1Ot8ggyJlY6.A"/>
</p:tagLst>
</file>

<file path=ppt/tags/tag381.xml><?xml version="1.0" encoding="utf-8"?>
<p:tagLst xmlns:a="http://schemas.openxmlformats.org/drawingml/2006/main" xmlns:r="http://schemas.openxmlformats.org/officeDocument/2006/relationships" xmlns:p="http://schemas.openxmlformats.org/presentationml/2006/main">
  <p:tag name="THINKCELLSHAPEDONOTDELETE" val="tV_tpgzSJRySu6.Ki4RqrVg"/>
</p:tagLst>
</file>

<file path=ppt/tags/tag382.xml><?xml version="1.0" encoding="utf-8"?>
<p:tagLst xmlns:a="http://schemas.openxmlformats.org/drawingml/2006/main" xmlns:r="http://schemas.openxmlformats.org/officeDocument/2006/relationships" xmlns:p="http://schemas.openxmlformats.org/presentationml/2006/main">
  <p:tag name="THINKCELLSHAPEDONOTDELETE" val="teymFLTAIQW6tjGji3jdU7w"/>
</p:tagLst>
</file>

<file path=ppt/tags/tag383.xml><?xml version="1.0" encoding="utf-8"?>
<p:tagLst xmlns:a="http://schemas.openxmlformats.org/drawingml/2006/main" xmlns:r="http://schemas.openxmlformats.org/officeDocument/2006/relationships" xmlns:p="http://schemas.openxmlformats.org/presentationml/2006/main">
  <p:tag name="THINKCELLSHAPEDONOTDELETE" val="tk3aBMOG0SY6l1jWbZAKr8w"/>
</p:tagLst>
</file>

<file path=ppt/tags/tag384.xml><?xml version="1.0" encoding="utf-8"?>
<p:tagLst xmlns:a="http://schemas.openxmlformats.org/drawingml/2006/main" xmlns:r="http://schemas.openxmlformats.org/officeDocument/2006/relationships" xmlns:p="http://schemas.openxmlformats.org/presentationml/2006/main">
  <p:tag name="THINKCELLSHAPEDONOTDELETE" val="t8_VCxPr_QKaTkTzTJOxQhA"/>
</p:tagLst>
</file>

<file path=ppt/tags/tag385.xml><?xml version="1.0" encoding="utf-8"?>
<p:tagLst xmlns:a="http://schemas.openxmlformats.org/drawingml/2006/main" xmlns:r="http://schemas.openxmlformats.org/officeDocument/2006/relationships" xmlns:p="http://schemas.openxmlformats.org/presentationml/2006/main">
  <p:tag name="THINKCELLSHAPEDONOTDELETE" val="tuyvtsiNcQYiFAvubbt0u.Q"/>
</p:tagLst>
</file>

<file path=ppt/tags/tag386.xml><?xml version="1.0" encoding="utf-8"?>
<p:tagLst xmlns:a="http://schemas.openxmlformats.org/drawingml/2006/main" xmlns:r="http://schemas.openxmlformats.org/officeDocument/2006/relationships" xmlns:p="http://schemas.openxmlformats.org/presentationml/2006/main">
  <p:tag name="THINKCELLSHAPEDONOTDELETE" val="td_kLYvR_TumsCI0Yvr3BTQ"/>
</p:tagLst>
</file>

<file path=ppt/tags/tag387.xml><?xml version="1.0" encoding="utf-8"?>
<p:tagLst xmlns:a="http://schemas.openxmlformats.org/drawingml/2006/main" xmlns:r="http://schemas.openxmlformats.org/officeDocument/2006/relationships" xmlns:p="http://schemas.openxmlformats.org/presentationml/2006/main">
  <p:tag name="THINKCELLSHAPEDONOTDELETE" val="tgoKA43c4T7iw7PeTsv8Fyw"/>
</p:tagLst>
</file>

<file path=ppt/tags/tag388.xml><?xml version="1.0" encoding="utf-8"?>
<p:tagLst xmlns:a="http://schemas.openxmlformats.org/drawingml/2006/main" xmlns:r="http://schemas.openxmlformats.org/officeDocument/2006/relationships" xmlns:p="http://schemas.openxmlformats.org/presentationml/2006/main">
  <p:tag name="THINKCELLSHAPEDONOTDELETE" val="tgb_JF_jHRLWhlWOLVnKPBA"/>
</p:tagLst>
</file>

<file path=ppt/tags/tag389.xml><?xml version="1.0" encoding="utf-8"?>
<p:tagLst xmlns:a="http://schemas.openxmlformats.org/drawingml/2006/main" xmlns:r="http://schemas.openxmlformats.org/officeDocument/2006/relationships" xmlns:p="http://schemas.openxmlformats.org/presentationml/2006/main">
  <p:tag name="THINKCELLSHAPEDONOTDELETE" val="tmtQTZba0RjSG6EnXhYVpgA"/>
</p:tagLst>
</file>

<file path=ppt/tags/tag3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90.xml><?xml version="1.0" encoding="utf-8"?>
<p:tagLst xmlns:a="http://schemas.openxmlformats.org/drawingml/2006/main" xmlns:r="http://schemas.openxmlformats.org/officeDocument/2006/relationships" xmlns:p="http://schemas.openxmlformats.org/presentationml/2006/main">
  <p:tag name="THINKCELLSHAPEDONOTDELETE" val="teGN2VFlkQ4qB5X2Rgt2uMA"/>
</p:tagLst>
</file>

<file path=ppt/tags/tag391.xml><?xml version="1.0" encoding="utf-8"?>
<p:tagLst xmlns:a="http://schemas.openxmlformats.org/drawingml/2006/main" xmlns:r="http://schemas.openxmlformats.org/officeDocument/2006/relationships" xmlns:p="http://schemas.openxmlformats.org/presentationml/2006/main">
  <p:tag name="THINKCELLSHAPEDONOTDELETE" val="ty4DVzsgNT7a3erYR0j9hhA"/>
</p:tagLst>
</file>

<file path=ppt/tags/tag392.xml><?xml version="1.0" encoding="utf-8"?>
<p:tagLst xmlns:a="http://schemas.openxmlformats.org/drawingml/2006/main" xmlns:r="http://schemas.openxmlformats.org/officeDocument/2006/relationships" xmlns:p="http://schemas.openxmlformats.org/presentationml/2006/main">
  <p:tag name="THINKCELLSHAPEDONOTDELETE" val="tFDWI_XDbRyq_iIPNTD_LPg"/>
</p:tagLst>
</file>

<file path=ppt/tags/tag393.xml><?xml version="1.0" encoding="utf-8"?>
<p:tagLst xmlns:a="http://schemas.openxmlformats.org/drawingml/2006/main" xmlns:r="http://schemas.openxmlformats.org/officeDocument/2006/relationships" xmlns:p="http://schemas.openxmlformats.org/presentationml/2006/main">
  <p:tag name="THINKCELLSHAPEDONOTDELETE" val="tixKXXnF_RM6m4DKbXrjaFQ"/>
</p:tagLst>
</file>

<file path=ppt/tags/tag394.xml><?xml version="1.0" encoding="utf-8"?>
<p:tagLst xmlns:a="http://schemas.openxmlformats.org/drawingml/2006/main" xmlns:r="http://schemas.openxmlformats.org/officeDocument/2006/relationships" xmlns:p="http://schemas.openxmlformats.org/presentationml/2006/main">
  <p:tag name="THINKCELLSHAPEDONOTDELETE" val="tns.l4l7ARhKwlpegIZG9yw"/>
</p:tagLst>
</file>

<file path=ppt/tags/tag395.xml><?xml version="1.0" encoding="utf-8"?>
<p:tagLst xmlns:a="http://schemas.openxmlformats.org/drawingml/2006/main" xmlns:r="http://schemas.openxmlformats.org/officeDocument/2006/relationships" xmlns:p="http://schemas.openxmlformats.org/presentationml/2006/main">
  <p:tag name="THINKCELLSHAPEDONOTDELETE" val="tQTe5_W4_SLSOa2w4d_w2lw"/>
</p:tagLst>
</file>

<file path=ppt/tags/tag396.xml><?xml version="1.0" encoding="utf-8"?>
<p:tagLst xmlns:a="http://schemas.openxmlformats.org/drawingml/2006/main" xmlns:r="http://schemas.openxmlformats.org/officeDocument/2006/relationships" xmlns:p="http://schemas.openxmlformats.org/presentationml/2006/main">
  <p:tag name="THINKCELLSHAPEDONOTDELETE" val="t1SARADFVT8yWLdeFSmxpfQ"/>
</p:tagLst>
</file>

<file path=ppt/tags/tag397.xml><?xml version="1.0" encoding="utf-8"?>
<p:tagLst xmlns:a="http://schemas.openxmlformats.org/drawingml/2006/main" xmlns:r="http://schemas.openxmlformats.org/officeDocument/2006/relationships" xmlns:p="http://schemas.openxmlformats.org/presentationml/2006/main">
  <p:tag name="THINKCELLSHAPEDONOTDELETE" val="tPwWhew2fRTG9mmSeqIHKfg"/>
</p:tagLst>
</file>

<file path=ppt/tags/tag398.xml><?xml version="1.0" encoding="utf-8"?>
<p:tagLst xmlns:a="http://schemas.openxmlformats.org/drawingml/2006/main" xmlns:r="http://schemas.openxmlformats.org/officeDocument/2006/relationships" xmlns:p="http://schemas.openxmlformats.org/presentationml/2006/main">
  <p:tag name="THINKCELLSHAPEDONOTDELETE" val="tD5f3JNe3S8q73U1.88yBbA"/>
</p:tagLst>
</file>

<file path=ppt/tags/tag399.xml><?xml version="1.0" encoding="utf-8"?>
<p:tagLst xmlns:a="http://schemas.openxmlformats.org/drawingml/2006/main" xmlns:r="http://schemas.openxmlformats.org/officeDocument/2006/relationships" xmlns:p="http://schemas.openxmlformats.org/presentationml/2006/main">
  <p:tag name="THINKCELLSHAPEDONOTDELETE" val="tje_lMOMgQsGJaYO00downA"/>
</p:tagLst>
</file>

<file path=ppt/tags/tag4.xml><?xml version="1.0" encoding="utf-8"?>
<p:tagLst xmlns:a="http://schemas.openxmlformats.org/drawingml/2006/main" xmlns:r="http://schemas.openxmlformats.org/officeDocument/2006/relationships" xmlns:p="http://schemas.openxmlformats.org/presentationml/2006/main">
  <p:tag name="NAME" val="Moon"/>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0.xml><?xml version="1.0" encoding="utf-8"?>
<p:tagLst xmlns:a="http://schemas.openxmlformats.org/drawingml/2006/main" xmlns:r="http://schemas.openxmlformats.org/officeDocument/2006/relationships" xmlns:p="http://schemas.openxmlformats.org/presentationml/2006/main">
  <p:tag name="THINKCELLSHAPEDONOTDELETE" val="two8fis_LRhWBylbpUYGOUQ"/>
</p:tagLst>
</file>

<file path=ppt/tags/tag401.xml><?xml version="1.0" encoding="utf-8"?>
<p:tagLst xmlns:a="http://schemas.openxmlformats.org/drawingml/2006/main" xmlns:r="http://schemas.openxmlformats.org/officeDocument/2006/relationships" xmlns:p="http://schemas.openxmlformats.org/presentationml/2006/main">
  <p:tag name="THINKCELLSHAPEDONOTDELETE" val="t8jYLys1uRJiHof.01D9tUw"/>
</p:tagLst>
</file>

<file path=ppt/tags/tag402.xml><?xml version="1.0" encoding="utf-8"?>
<p:tagLst xmlns:a="http://schemas.openxmlformats.org/drawingml/2006/main" xmlns:r="http://schemas.openxmlformats.org/officeDocument/2006/relationships" xmlns:p="http://schemas.openxmlformats.org/presentationml/2006/main">
  <p:tag name="THINKCELLSHAPEDONOTDELETE" val="tx.Xc_oIGR2iYtjYr_v94pg"/>
</p:tagLst>
</file>

<file path=ppt/tags/tag403.xml><?xml version="1.0" encoding="utf-8"?>
<p:tagLst xmlns:a="http://schemas.openxmlformats.org/drawingml/2006/main" xmlns:r="http://schemas.openxmlformats.org/officeDocument/2006/relationships" xmlns:p="http://schemas.openxmlformats.org/presentationml/2006/main">
  <p:tag name="THINKCELLSHAPEDONOTDELETE" val="t8Y9p5PDxRcqbkwJxUELkGA"/>
</p:tagLst>
</file>

<file path=ppt/tags/tag404.xml><?xml version="1.0" encoding="utf-8"?>
<p:tagLst xmlns:a="http://schemas.openxmlformats.org/drawingml/2006/main" xmlns:r="http://schemas.openxmlformats.org/officeDocument/2006/relationships" xmlns:p="http://schemas.openxmlformats.org/presentationml/2006/main">
  <p:tag name="THINKCELLSHAPEDONOTDELETE" val="tAATcsZWSSNywtQ3btFFy3A"/>
</p:tagLst>
</file>

<file path=ppt/tags/tag405.xml><?xml version="1.0" encoding="utf-8"?>
<p:tagLst xmlns:a="http://schemas.openxmlformats.org/drawingml/2006/main" xmlns:r="http://schemas.openxmlformats.org/officeDocument/2006/relationships" xmlns:p="http://schemas.openxmlformats.org/presentationml/2006/main">
  <p:tag name="THINKCELLSHAPEDONOTDELETE" val="tnMnS__meT.KN08JY.vdMIQ"/>
</p:tagLst>
</file>

<file path=ppt/tags/tag406.xml><?xml version="1.0" encoding="utf-8"?>
<p:tagLst xmlns:a="http://schemas.openxmlformats.org/drawingml/2006/main" xmlns:r="http://schemas.openxmlformats.org/officeDocument/2006/relationships" xmlns:p="http://schemas.openxmlformats.org/presentationml/2006/main">
  <p:tag name="THINKCELLSHAPEDONOTDELETE" val="tGai4FAJXTAm5KY1vvT2S7A"/>
</p:tagLst>
</file>

<file path=ppt/tags/tag407.xml><?xml version="1.0" encoding="utf-8"?>
<p:tagLst xmlns:a="http://schemas.openxmlformats.org/drawingml/2006/main" xmlns:r="http://schemas.openxmlformats.org/officeDocument/2006/relationships" xmlns:p="http://schemas.openxmlformats.org/presentationml/2006/main">
  <p:tag name="THINKCELLSHAPEDONOTDELETE" val="tejlCimy4T.qIlPjc2L.F0Q"/>
</p:tagLst>
</file>

<file path=ppt/tags/tag408.xml><?xml version="1.0" encoding="utf-8"?>
<p:tagLst xmlns:a="http://schemas.openxmlformats.org/drawingml/2006/main" xmlns:r="http://schemas.openxmlformats.org/officeDocument/2006/relationships" xmlns:p="http://schemas.openxmlformats.org/presentationml/2006/main">
  <p:tag name="THINKCELLSHAPEDONOTDELETE" val="tzulJw1FwTaqAITTjbhzZfw"/>
</p:tagLst>
</file>

<file path=ppt/tags/tag409.xml><?xml version="1.0" encoding="utf-8"?>
<p:tagLst xmlns:a="http://schemas.openxmlformats.org/drawingml/2006/main" xmlns:r="http://schemas.openxmlformats.org/officeDocument/2006/relationships" xmlns:p="http://schemas.openxmlformats.org/presentationml/2006/main">
  <p:tag name="THINKCELLSHAPEDONOTDELETE" val="thAS8vQ1XSQCQwVqHwzEP1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0.xml><?xml version="1.0" encoding="utf-8"?>
<p:tagLst xmlns:a="http://schemas.openxmlformats.org/drawingml/2006/main" xmlns:r="http://schemas.openxmlformats.org/officeDocument/2006/relationships" xmlns:p="http://schemas.openxmlformats.org/presentationml/2006/main">
  <p:tag name="THINKCELLSHAPEDONOTDELETE" val="tuPJaT39KRDiIM1i2MuqlNA"/>
</p:tagLst>
</file>

<file path=ppt/tags/tag411.xml><?xml version="1.0" encoding="utf-8"?>
<p:tagLst xmlns:a="http://schemas.openxmlformats.org/drawingml/2006/main" xmlns:r="http://schemas.openxmlformats.org/officeDocument/2006/relationships" xmlns:p="http://schemas.openxmlformats.org/presentationml/2006/main">
  <p:tag name="THINKCELLSHAPEDONOTDELETE" val="tKAX_LGsRQNq3lEJu7oN62g"/>
</p:tagLst>
</file>

<file path=ppt/tags/tag412.xml><?xml version="1.0" encoding="utf-8"?>
<p:tagLst xmlns:a="http://schemas.openxmlformats.org/drawingml/2006/main" xmlns:r="http://schemas.openxmlformats.org/officeDocument/2006/relationships" xmlns:p="http://schemas.openxmlformats.org/presentationml/2006/main">
  <p:tag name="THINKCELLSHAPEDONOTDELETE" val="teMnL1.bvS2uSsAtvka8UwQ"/>
</p:tagLst>
</file>

<file path=ppt/tags/tag413.xml><?xml version="1.0" encoding="utf-8"?>
<p:tagLst xmlns:a="http://schemas.openxmlformats.org/drawingml/2006/main" xmlns:r="http://schemas.openxmlformats.org/officeDocument/2006/relationships" xmlns:p="http://schemas.openxmlformats.org/presentationml/2006/main">
  <p:tag name="THINKCELLSHAPEDONOTDELETE" val="tcVVhouJZQbmiiwFoddazCA"/>
</p:tagLst>
</file>

<file path=ppt/tags/tag414.xml><?xml version="1.0" encoding="utf-8"?>
<p:tagLst xmlns:a="http://schemas.openxmlformats.org/drawingml/2006/main" xmlns:r="http://schemas.openxmlformats.org/officeDocument/2006/relationships" xmlns:p="http://schemas.openxmlformats.org/presentationml/2006/main">
  <p:tag name="THINKCELLSHAPEDONOTDELETE" val="tcRKNmPuJQOimAWDy21ywUw"/>
</p:tagLst>
</file>

<file path=ppt/tags/tag415.xml><?xml version="1.0" encoding="utf-8"?>
<p:tagLst xmlns:a="http://schemas.openxmlformats.org/drawingml/2006/main" xmlns:r="http://schemas.openxmlformats.org/officeDocument/2006/relationships" xmlns:p="http://schemas.openxmlformats.org/presentationml/2006/main">
  <p:tag name="THINKCELLSHAPEDONOTDELETE" val="tNrtKwl3ZSnWWiQmiyxQTSg"/>
</p:tagLst>
</file>

<file path=ppt/tags/tag416.xml><?xml version="1.0" encoding="utf-8"?>
<p:tagLst xmlns:a="http://schemas.openxmlformats.org/drawingml/2006/main" xmlns:r="http://schemas.openxmlformats.org/officeDocument/2006/relationships" xmlns:p="http://schemas.openxmlformats.org/presentationml/2006/main">
  <p:tag name="THINKCELLSHAPEDONOTDELETE" val="tcePPh2TrRDG85tNnjLDmLA"/>
</p:tagLst>
</file>

<file path=ppt/tags/tag417.xml><?xml version="1.0" encoding="utf-8"?>
<p:tagLst xmlns:a="http://schemas.openxmlformats.org/drawingml/2006/main" xmlns:r="http://schemas.openxmlformats.org/officeDocument/2006/relationships" xmlns:p="http://schemas.openxmlformats.org/presentationml/2006/main">
  <p:tag name="THINKCELLSHAPEDONOTDELETE" val="t3KvJVGKqRlqDvw5gUguLBQ"/>
</p:tagLst>
</file>

<file path=ppt/tags/tag418.xml><?xml version="1.0" encoding="utf-8"?>
<p:tagLst xmlns:a="http://schemas.openxmlformats.org/drawingml/2006/main" xmlns:r="http://schemas.openxmlformats.org/officeDocument/2006/relationships" xmlns:p="http://schemas.openxmlformats.org/presentationml/2006/main">
  <p:tag name="THINKCELLSHAPEDONOTDELETE" val="tS1OPbcbXSLePYL0e7W4IoA"/>
</p:tagLst>
</file>

<file path=ppt/tags/tag419.xml><?xml version="1.0" encoding="utf-8"?>
<p:tagLst xmlns:a="http://schemas.openxmlformats.org/drawingml/2006/main" xmlns:r="http://schemas.openxmlformats.org/officeDocument/2006/relationships" xmlns:p="http://schemas.openxmlformats.org/presentationml/2006/main">
  <p:tag name="THINKCELLSHAPEDONOTDELETE" val="tBnwEAZsvSHmcjDsZ6Cyrjw"/>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0.xml><?xml version="1.0" encoding="utf-8"?>
<p:tagLst xmlns:a="http://schemas.openxmlformats.org/drawingml/2006/main" xmlns:r="http://schemas.openxmlformats.org/officeDocument/2006/relationships" xmlns:p="http://schemas.openxmlformats.org/presentationml/2006/main">
  <p:tag name="THINKCELLSHAPEDONOTDELETE" val="tlRyF1Q3DT9aevR_rayhahA"/>
</p:tagLst>
</file>

<file path=ppt/tags/tag421.xml><?xml version="1.0" encoding="utf-8"?>
<p:tagLst xmlns:a="http://schemas.openxmlformats.org/drawingml/2006/main" xmlns:r="http://schemas.openxmlformats.org/officeDocument/2006/relationships" xmlns:p="http://schemas.openxmlformats.org/presentationml/2006/main">
  <p:tag name="THINKCELLSHAPEDONOTDELETE" val="t9Jkf38bETQW9_iKvPXlliQ"/>
</p:tagLst>
</file>

<file path=ppt/tags/tag422.xml><?xml version="1.0" encoding="utf-8"?>
<p:tagLst xmlns:a="http://schemas.openxmlformats.org/drawingml/2006/main" xmlns:r="http://schemas.openxmlformats.org/officeDocument/2006/relationships" xmlns:p="http://schemas.openxmlformats.org/presentationml/2006/main">
  <p:tag name="THINKCELLSHAPEDONOTDELETE" val="t8t8H4w6qSsWA7tNGNajmXw"/>
</p:tagLst>
</file>

<file path=ppt/tags/tag423.xml><?xml version="1.0" encoding="utf-8"?>
<p:tagLst xmlns:a="http://schemas.openxmlformats.org/drawingml/2006/main" xmlns:r="http://schemas.openxmlformats.org/officeDocument/2006/relationships" xmlns:p="http://schemas.openxmlformats.org/presentationml/2006/main">
  <p:tag name="THINKCELLSHAPEDONOTDELETE" val="taRJfxK.qQImuXNq8yrpvRQ"/>
</p:tagLst>
</file>

<file path=ppt/tags/tag424.xml><?xml version="1.0" encoding="utf-8"?>
<p:tagLst xmlns:a="http://schemas.openxmlformats.org/drawingml/2006/main" xmlns:r="http://schemas.openxmlformats.org/officeDocument/2006/relationships" xmlns:p="http://schemas.openxmlformats.org/presentationml/2006/main">
  <p:tag name="THINKCELLSHAPEDONOTDELETE" val="taNlFy22MRSi88rpgx5jQTQ"/>
</p:tagLst>
</file>

<file path=ppt/tags/tag425.xml><?xml version="1.0" encoding="utf-8"?>
<p:tagLst xmlns:a="http://schemas.openxmlformats.org/drawingml/2006/main" xmlns:r="http://schemas.openxmlformats.org/officeDocument/2006/relationships" xmlns:p="http://schemas.openxmlformats.org/presentationml/2006/main">
  <p:tag name="THINKCELLSHAPEDONOTDELETE" val="t393_nCkwTz2hm7SngpFrqg"/>
</p:tagLst>
</file>

<file path=ppt/tags/tag426.xml><?xml version="1.0" encoding="utf-8"?>
<p:tagLst xmlns:a="http://schemas.openxmlformats.org/drawingml/2006/main" xmlns:r="http://schemas.openxmlformats.org/officeDocument/2006/relationships" xmlns:p="http://schemas.openxmlformats.org/presentationml/2006/main">
  <p:tag name="THINKCELLSHAPEDONOTDELETE" val="tnMDLSx5qS3Kr.Gx7BHEY_g"/>
</p:tagLst>
</file>

<file path=ppt/tags/tag427.xml><?xml version="1.0" encoding="utf-8"?>
<p:tagLst xmlns:a="http://schemas.openxmlformats.org/drawingml/2006/main" xmlns:r="http://schemas.openxmlformats.org/officeDocument/2006/relationships" xmlns:p="http://schemas.openxmlformats.org/presentationml/2006/main">
  <p:tag name="THINKCELLSHAPEDONOTDELETE" val="tXiyidqEnS0WIobhD.kkPsg"/>
</p:tagLst>
</file>

<file path=ppt/tags/tag428.xml><?xml version="1.0" encoding="utf-8"?>
<p:tagLst xmlns:a="http://schemas.openxmlformats.org/drawingml/2006/main" xmlns:r="http://schemas.openxmlformats.org/officeDocument/2006/relationships" xmlns:p="http://schemas.openxmlformats.org/presentationml/2006/main">
  <p:tag name="THINKCELLSHAPEDONOTDELETE" val="t6RjptDBGQxusP8mmtOJT9w"/>
</p:tagLst>
</file>

<file path=ppt/tags/tag429.xml><?xml version="1.0" encoding="utf-8"?>
<p:tagLst xmlns:a="http://schemas.openxmlformats.org/drawingml/2006/main" xmlns:r="http://schemas.openxmlformats.org/officeDocument/2006/relationships" xmlns:p="http://schemas.openxmlformats.org/presentationml/2006/main">
  <p:tag name="THINKCELLSHAPEDONOTDELETE" val="t6HpXivrXQ1iZzxzKvVUjUA"/>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0.xml><?xml version="1.0" encoding="utf-8"?>
<p:tagLst xmlns:a="http://schemas.openxmlformats.org/drawingml/2006/main" xmlns:r="http://schemas.openxmlformats.org/officeDocument/2006/relationships" xmlns:p="http://schemas.openxmlformats.org/presentationml/2006/main">
  <p:tag name="THINKCELLSHAPEDONOTDELETE" val="tOFNEXShtQCq7r0JAjFy0Dw"/>
</p:tagLst>
</file>

<file path=ppt/tags/tag431.xml><?xml version="1.0" encoding="utf-8"?>
<p:tagLst xmlns:a="http://schemas.openxmlformats.org/drawingml/2006/main" xmlns:r="http://schemas.openxmlformats.org/officeDocument/2006/relationships" xmlns:p="http://schemas.openxmlformats.org/presentationml/2006/main">
  <p:tag name="THINKCELLSHAPEDONOTDELETE" val="tL30QkqQgT8W3_c28IBGF9g"/>
</p:tagLst>
</file>

<file path=ppt/tags/tag432.xml><?xml version="1.0" encoding="utf-8"?>
<p:tagLst xmlns:a="http://schemas.openxmlformats.org/drawingml/2006/main" xmlns:r="http://schemas.openxmlformats.org/officeDocument/2006/relationships" xmlns:p="http://schemas.openxmlformats.org/presentationml/2006/main">
  <p:tag name="THINKCELLSHAPEDONOTDELETE" val="tS5p8GmRBQf.sj.WY83SiJg"/>
</p:tagLst>
</file>

<file path=ppt/tags/tag433.xml><?xml version="1.0" encoding="utf-8"?>
<p:tagLst xmlns:a="http://schemas.openxmlformats.org/drawingml/2006/main" xmlns:r="http://schemas.openxmlformats.org/officeDocument/2006/relationships" xmlns:p="http://schemas.openxmlformats.org/presentationml/2006/main">
  <p:tag name="THINKCELLSHAPEDONOTDELETE" val="tV1Y8tYc9SRGDQn6cIFY4TQ"/>
</p:tagLst>
</file>

<file path=ppt/tags/tag434.xml><?xml version="1.0" encoding="utf-8"?>
<p:tagLst xmlns:a="http://schemas.openxmlformats.org/drawingml/2006/main" xmlns:r="http://schemas.openxmlformats.org/officeDocument/2006/relationships" xmlns:p="http://schemas.openxmlformats.org/presentationml/2006/main">
  <p:tag name="THINKCELLSHAPEDONOTDELETE" val="t69m_cF0RROuQjy9nxoPGyw"/>
</p:tagLst>
</file>

<file path=ppt/tags/tag435.xml><?xml version="1.0" encoding="utf-8"?>
<p:tagLst xmlns:a="http://schemas.openxmlformats.org/drawingml/2006/main" xmlns:r="http://schemas.openxmlformats.org/officeDocument/2006/relationships" xmlns:p="http://schemas.openxmlformats.org/presentationml/2006/main">
  <p:tag name="THINKCELLSHAPEDONOTDELETE" val="t22eUg4RpQNyUus5x5_jTng"/>
</p:tagLst>
</file>

<file path=ppt/tags/tag436.xml><?xml version="1.0" encoding="utf-8"?>
<p:tagLst xmlns:a="http://schemas.openxmlformats.org/drawingml/2006/main" xmlns:r="http://schemas.openxmlformats.org/officeDocument/2006/relationships" xmlns:p="http://schemas.openxmlformats.org/presentationml/2006/main">
  <p:tag name="THINKCELLSHAPEDONOTDELETE" val="t6uixJvmkSVyPlkw9E2mrXA"/>
</p:tagLst>
</file>

<file path=ppt/tags/tag437.xml><?xml version="1.0" encoding="utf-8"?>
<p:tagLst xmlns:a="http://schemas.openxmlformats.org/drawingml/2006/main" xmlns:r="http://schemas.openxmlformats.org/officeDocument/2006/relationships" xmlns:p="http://schemas.openxmlformats.org/presentationml/2006/main">
  <p:tag name="THINKCELLSHAPEDONOTDELETE" val="tymbUhfW7SpSlM9LQPT5zBg"/>
</p:tagLst>
</file>

<file path=ppt/tags/tag438.xml><?xml version="1.0" encoding="utf-8"?>
<p:tagLst xmlns:a="http://schemas.openxmlformats.org/drawingml/2006/main" xmlns:r="http://schemas.openxmlformats.org/officeDocument/2006/relationships" xmlns:p="http://schemas.openxmlformats.org/presentationml/2006/main">
  <p:tag name="THINKCELLSHAPEDONOTDELETE" val="tRWecE8h1TPe9JmG25i.ctw"/>
</p:tagLst>
</file>

<file path=ppt/tags/tag439.xml><?xml version="1.0" encoding="utf-8"?>
<p:tagLst xmlns:a="http://schemas.openxmlformats.org/drawingml/2006/main" xmlns:r="http://schemas.openxmlformats.org/officeDocument/2006/relationships" xmlns:p="http://schemas.openxmlformats.org/presentationml/2006/main">
  <p:tag name="THINKCELLSHAPEDONOTDELETE" val="tfc6iHxYmRTOJHMKd00MnHw"/>
</p:tagLst>
</file>

<file path=ppt/tags/tag44.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440.xml><?xml version="1.0" encoding="utf-8"?>
<p:tagLst xmlns:a="http://schemas.openxmlformats.org/drawingml/2006/main" xmlns:r="http://schemas.openxmlformats.org/officeDocument/2006/relationships" xmlns:p="http://schemas.openxmlformats.org/presentationml/2006/main">
  <p:tag name="THINKCELLSHAPEDONOTDELETE" val="tUSV1Hw94Q.C.OoflqVkEGQ"/>
</p:tagLst>
</file>

<file path=ppt/tags/tag441.xml><?xml version="1.0" encoding="utf-8"?>
<p:tagLst xmlns:a="http://schemas.openxmlformats.org/drawingml/2006/main" xmlns:r="http://schemas.openxmlformats.org/officeDocument/2006/relationships" xmlns:p="http://schemas.openxmlformats.org/presentationml/2006/main">
  <p:tag name="THINKCELLSHAPEDONOTDELETE" val="taCZvYVmHQr6EfGeCYlWelw"/>
</p:tagLst>
</file>

<file path=ppt/tags/tag442.xml><?xml version="1.0" encoding="utf-8"?>
<p:tagLst xmlns:a="http://schemas.openxmlformats.org/drawingml/2006/main" xmlns:r="http://schemas.openxmlformats.org/officeDocument/2006/relationships" xmlns:p="http://schemas.openxmlformats.org/presentationml/2006/main">
  <p:tag name="THINKCELLSHAPEDONOTDELETE" val="t5iZ1V4AVTt.DXFb9Pb8_bQ"/>
</p:tagLst>
</file>

<file path=ppt/tags/tag443.xml><?xml version="1.0" encoding="utf-8"?>
<p:tagLst xmlns:a="http://schemas.openxmlformats.org/drawingml/2006/main" xmlns:r="http://schemas.openxmlformats.org/officeDocument/2006/relationships" xmlns:p="http://schemas.openxmlformats.org/presentationml/2006/main">
  <p:tag name="THINKCELLSHAPEDONOTDELETE" val="tddcyzfoYRAm1RwjSr9BlqA"/>
</p:tagLst>
</file>

<file path=ppt/tags/tag444.xml><?xml version="1.0" encoding="utf-8"?>
<p:tagLst xmlns:a="http://schemas.openxmlformats.org/drawingml/2006/main" xmlns:r="http://schemas.openxmlformats.org/officeDocument/2006/relationships" xmlns:p="http://schemas.openxmlformats.org/presentationml/2006/main">
  <p:tag name="NAME" val="Rectangle"/>
</p:tagLst>
</file>

<file path=ppt/tags/tag445.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4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7.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448.xml><?xml version="1.0" encoding="utf-8"?>
<p:tagLst xmlns:a="http://schemas.openxmlformats.org/drawingml/2006/main" xmlns:r="http://schemas.openxmlformats.org/officeDocument/2006/relationships" xmlns:p="http://schemas.openxmlformats.org/presentationml/2006/main">
  <p:tag name="THINKCELLSHAPEDONOTDELETE" val="tNsBl0DoVTBW7rsEi7IaW5g"/>
</p:tagLst>
</file>

<file path=ppt/tags/tag449.xml><?xml version="1.0" encoding="utf-8"?>
<p:tagLst xmlns:a="http://schemas.openxmlformats.org/drawingml/2006/main" xmlns:r="http://schemas.openxmlformats.org/officeDocument/2006/relationships" xmlns:p="http://schemas.openxmlformats.org/presentationml/2006/main">
  <p:tag name="THINKCELLSHAPEDONOTDELETE" val="t2GIX5ZpsSIiVnKF6ul7aA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0.xml><?xml version="1.0" encoding="utf-8"?>
<p:tagLst xmlns:a="http://schemas.openxmlformats.org/drawingml/2006/main" xmlns:r="http://schemas.openxmlformats.org/officeDocument/2006/relationships" xmlns:p="http://schemas.openxmlformats.org/presentationml/2006/main">
  <p:tag name="THINKCELLSHAPEDONOTDELETE" val="tuKMoS2f2Q8.fY7xnTUIdCA"/>
</p:tagLst>
</file>

<file path=ppt/tags/tag451.xml><?xml version="1.0" encoding="utf-8"?>
<p:tagLst xmlns:a="http://schemas.openxmlformats.org/drawingml/2006/main" xmlns:r="http://schemas.openxmlformats.org/officeDocument/2006/relationships" xmlns:p="http://schemas.openxmlformats.org/presentationml/2006/main">
  <p:tag name="THINKCELLSHAPEDONOTDELETE" val="tUf0fe3RhTRqU.diRfCar0A"/>
</p:tagLst>
</file>

<file path=ppt/tags/tag452.xml><?xml version="1.0" encoding="utf-8"?>
<p:tagLst xmlns:a="http://schemas.openxmlformats.org/drawingml/2006/main" xmlns:r="http://schemas.openxmlformats.org/officeDocument/2006/relationships" xmlns:p="http://schemas.openxmlformats.org/presentationml/2006/main">
  <p:tag name="THINKCELLSHAPEDONOTDELETE" val="thOxPVm5WTPWqWudo3hcmWg"/>
</p:tagLst>
</file>

<file path=ppt/tags/tag453.xml><?xml version="1.0" encoding="utf-8"?>
<p:tagLst xmlns:a="http://schemas.openxmlformats.org/drawingml/2006/main" xmlns:r="http://schemas.openxmlformats.org/officeDocument/2006/relationships" xmlns:p="http://schemas.openxmlformats.org/presentationml/2006/main">
  <p:tag name="THINKCELLSHAPEDONOTDELETE" val="t5elzYJPPSBubVu0GSfBniQ"/>
</p:tagLst>
</file>

<file path=ppt/tags/tag454.xml><?xml version="1.0" encoding="utf-8"?>
<p:tagLst xmlns:a="http://schemas.openxmlformats.org/drawingml/2006/main" xmlns:r="http://schemas.openxmlformats.org/officeDocument/2006/relationships" xmlns:p="http://schemas.openxmlformats.org/presentationml/2006/main">
  <p:tag name="THINKCELLSHAPEDONOTDELETE" val="tzlkF20vZTnO6Em2uxu_FTA"/>
</p:tagLst>
</file>

<file path=ppt/tags/tag455.xml><?xml version="1.0" encoding="utf-8"?>
<p:tagLst xmlns:a="http://schemas.openxmlformats.org/drawingml/2006/main" xmlns:r="http://schemas.openxmlformats.org/officeDocument/2006/relationships" xmlns:p="http://schemas.openxmlformats.org/presentationml/2006/main">
  <p:tag name="THINKCELLSHAPEDONOTDELETE" val="tdf7YonJzTdGR2I1qGvZoUw"/>
</p:tagLst>
</file>

<file path=ppt/tags/tag456.xml><?xml version="1.0" encoding="utf-8"?>
<p:tagLst xmlns:a="http://schemas.openxmlformats.org/drawingml/2006/main" xmlns:r="http://schemas.openxmlformats.org/officeDocument/2006/relationships" xmlns:p="http://schemas.openxmlformats.org/presentationml/2006/main">
  <p:tag name="THINKCELLSHAPEDONOTDELETE" val="tyAOHIjhmSQ2BiP7VhUjEcQ"/>
</p:tagLst>
</file>

<file path=ppt/tags/tag457.xml><?xml version="1.0" encoding="utf-8"?>
<p:tagLst xmlns:a="http://schemas.openxmlformats.org/drawingml/2006/main" xmlns:r="http://schemas.openxmlformats.org/officeDocument/2006/relationships" xmlns:p="http://schemas.openxmlformats.org/presentationml/2006/main">
  <p:tag name="THINKCELLSHAPEDONOTDELETE" val="t2WvfsdnqTwagCPmEmIhteQ"/>
</p:tagLst>
</file>

<file path=ppt/tags/tag458.xml><?xml version="1.0" encoding="utf-8"?>
<p:tagLst xmlns:a="http://schemas.openxmlformats.org/drawingml/2006/main" xmlns:r="http://schemas.openxmlformats.org/officeDocument/2006/relationships" xmlns:p="http://schemas.openxmlformats.org/presentationml/2006/main">
  <p:tag name="THINKCELLSHAPEDONOTDELETE" val="tGB.VPZ_aTLOPwNNNTlAR7Q"/>
</p:tagLst>
</file>

<file path=ppt/tags/tag459.xml><?xml version="1.0" encoding="utf-8"?>
<p:tagLst xmlns:a="http://schemas.openxmlformats.org/drawingml/2006/main" xmlns:r="http://schemas.openxmlformats.org/officeDocument/2006/relationships" xmlns:p="http://schemas.openxmlformats.org/presentationml/2006/main">
  <p:tag name="THINKCELLSHAPEDONOTDELETE" val="tX2qR_WLoSdmleHi.Nu9Clg"/>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DhjMWfKsQkavgTVgGvt.HQ"/>
</p:tagLst>
</file>

<file path=ppt/tags/tag460.xml><?xml version="1.0" encoding="utf-8"?>
<p:tagLst xmlns:a="http://schemas.openxmlformats.org/drawingml/2006/main" xmlns:r="http://schemas.openxmlformats.org/officeDocument/2006/relationships" xmlns:p="http://schemas.openxmlformats.org/presentationml/2006/main">
  <p:tag name="THINKCELLSHAPEDONOTDELETE" val="tRy5Ucck2TEGO2LBBaKGxww"/>
</p:tagLst>
</file>

<file path=ppt/tags/tag461.xml><?xml version="1.0" encoding="utf-8"?>
<p:tagLst xmlns:a="http://schemas.openxmlformats.org/drawingml/2006/main" xmlns:r="http://schemas.openxmlformats.org/officeDocument/2006/relationships" xmlns:p="http://schemas.openxmlformats.org/presentationml/2006/main">
  <p:tag name="THINKCELLSHAPEDONOTDELETE" val="tgKnSZZ8qQ7qBktzgIP0hAg"/>
</p:tagLst>
</file>

<file path=ppt/tags/tag462.xml><?xml version="1.0" encoding="utf-8"?>
<p:tagLst xmlns:a="http://schemas.openxmlformats.org/drawingml/2006/main" xmlns:r="http://schemas.openxmlformats.org/officeDocument/2006/relationships" xmlns:p="http://schemas.openxmlformats.org/presentationml/2006/main">
  <p:tag name="THINKCELLSHAPEDONOTDELETE" val="tw3N8kjSUS7aJ0.fEKlge8g"/>
</p:tagLst>
</file>

<file path=ppt/tags/tag463.xml><?xml version="1.0" encoding="utf-8"?>
<p:tagLst xmlns:a="http://schemas.openxmlformats.org/drawingml/2006/main" xmlns:r="http://schemas.openxmlformats.org/officeDocument/2006/relationships" xmlns:p="http://schemas.openxmlformats.org/presentationml/2006/main">
  <p:tag name="THINKCELLSHAPEDONOTDELETE" val="tyPZa_baLTiqmdYl6Mo2a.w"/>
</p:tagLst>
</file>

<file path=ppt/tags/tag464.xml><?xml version="1.0" encoding="utf-8"?>
<p:tagLst xmlns:a="http://schemas.openxmlformats.org/drawingml/2006/main" xmlns:r="http://schemas.openxmlformats.org/officeDocument/2006/relationships" xmlns:p="http://schemas.openxmlformats.org/presentationml/2006/main">
  <p:tag name="THINKCELLSHAPEDONOTDELETE" val="toxOSqf7MTW.OkpQvIcpBAg"/>
</p:tagLst>
</file>

<file path=ppt/tags/tag465.xml><?xml version="1.0" encoding="utf-8"?>
<p:tagLst xmlns:a="http://schemas.openxmlformats.org/drawingml/2006/main" xmlns:r="http://schemas.openxmlformats.org/officeDocument/2006/relationships" xmlns:p="http://schemas.openxmlformats.org/presentationml/2006/main">
  <p:tag name="THINKCELLSHAPEDONOTDELETE" val="tIe0Tn6TZRhGGnhEfyO6ZRg"/>
</p:tagLst>
</file>

<file path=ppt/tags/tag466.xml><?xml version="1.0" encoding="utf-8"?>
<p:tagLst xmlns:a="http://schemas.openxmlformats.org/drawingml/2006/main" xmlns:r="http://schemas.openxmlformats.org/officeDocument/2006/relationships" xmlns:p="http://schemas.openxmlformats.org/presentationml/2006/main">
  <p:tag name="THINKCELLSHAPEDONOTDELETE" val="tZ1ICH1METIeIpjQH24bagw"/>
</p:tagLst>
</file>

<file path=ppt/tags/tag467.xml><?xml version="1.0" encoding="utf-8"?>
<p:tagLst xmlns:a="http://schemas.openxmlformats.org/drawingml/2006/main" xmlns:r="http://schemas.openxmlformats.org/officeDocument/2006/relationships" xmlns:p="http://schemas.openxmlformats.org/presentationml/2006/main">
  <p:tag name="THINKCELLSHAPEDONOTDELETE" val="tCdMf9X.CScyMiVp5GdK16g"/>
</p:tagLst>
</file>

<file path=ppt/tags/tag468.xml><?xml version="1.0" encoding="utf-8"?>
<p:tagLst xmlns:a="http://schemas.openxmlformats.org/drawingml/2006/main" xmlns:r="http://schemas.openxmlformats.org/officeDocument/2006/relationships" xmlns:p="http://schemas.openxmlformats.org/presentationml/2006/main">
  <p:tag name="THINKCELLSHAPEDONOTDELETE" val="t5e_xtBsiRYiaiwrHX2Muqg"/>
</p:tagLst>
</file>

<file path=ppt/tags/tag469.xml><?xml version="1.0" encoding="utf-8"?>
<p:tagLst xmlns:a="http://schemas.openxmlformats.org/drawingml/2006/main" xmlns:r="http://schemas.openxmlformats.org/officeDocument/2006/relationships" xmlns:p="http://schemas.openxmlformats.org/presentationml/2006/main">
  <p:tag name="THINKCELLSHAPEDONOTDELETE" val="tRWA5YmpbSziADTIqUCPZ9g"/>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FkeBYwgcSouZI8HB3sFWtA"/>
</p:tagLst>
</file>

<file path=ppt/tags/tag470.xml><?xml version="1.0" encoding="utf-8"?>
<p:tagLst xmlns:a="http://schemas.openxmlformats.org/drawingml/2006/main" xmlns:r="http://schemas.openxmlformats.org/officeDocument/2006/relationships" xmlns:p="http://schemas.openxmlformats.org/presentationml/2006/main">
  <p:tag name="THINKCELLSHAPEDONOTDELETE" val="tun3pxEDgRFmlnOMC1xz03g"/>
</p:tagLst>
</file>

<file path=ppt/tags/tag471.xml><?xml version="1.0" encoding="utf-8"?>
<p:tagLst xmlns:a="http://schemas.openxmlformats.org/drawingml/2006/main" xmlns:r="http://schemas.openxmlformats.org/officeDocument/2006/relationships" xmlns:p="http://schemas.openxmlformats.org/presentationml/2006/main">
  <p:tag name="THINKCELLSHAPEDONOTDELETE" val="twNTrJA_BTHWCYR2cbmgktw"/>
</p:tagLst>
</file>

<file path=ppt/tags/tag472.xml><?xml version="1.0" encoding="utf-8"?>
<p:tagLst xmlns:a="http://schemas.openxmlformats.org/drawingml/2006/main" xmlns:r="http://schemas.openxmlformats.org/officeDocument/2006/relationships" xmlns:p="http://schemas.openxmlformats.org/presentationml/2006/main">
  <p:tag name="THINKCELLSHAPEDONOTDELETE" val="tyG.gM_emSZuCsXGnVJtblg"/>
</p:tagLst>
</file>

<file path=ppt/tags/tag473.xml><?xml version="1.0" encoding="utf-8"?>
<p:tagLst xmlns:a="http://schemas.openxmlformats.org/drawingml/2006/main" xmlns:r="http://schemas.openxmlformats.org/officeDocument/2006/relationships" xmlns:p="http://schemas.openxmlformats.org/presentationml/2006/main">
  <p:tag name="THINKCELLSHAPEDONOTDELETE" val="tTYKcNuw7T8OxJA2tFPr_EQ"/>
</p:tagLst>
</file>

<file path=ppt/tags/tag474.xml><?xml version="1.0" encoding="utf-8"?>
<p:tagLst xmlns:a="http://schemas.openxmlformats.org/drawingml/2006/main" xmlns:r="http://schemas.openxmlformats.org/officeDocument/2006/relationships" xmlns:p="http://schemas.openxmlformats.org/presentationml/2006/main">
  <p:tag name="THINKCELLSHAPEDONOTDELETE" val="tJ3tux_HIST67YYcLsCXZOA"/>
</p:tagLst>
</file>

<file path=ppt/tags/tag475.xml><?xml version="1.0" encoding="utf-8"?>
<p:tagLst xmlns:a="http://schemas.openxmlformats.org/drawingml/2006/main" xmlns:r="http://schemas.openxmlformats.org/officeDocument/2006/relationships" xmlns:p="http://schemas.openxmlformats.org/presentationml/2006/main">
  <p:tag name="THINKCELLSHAPEDONOTDELETE" val="tkT9m71GJQ7asMu_bYEjMTQ"/>
</p:tagLst>
</file>

<file path=ppt/tags/tag476.xml><?xml version="1.0" encoding="utf-8"?>
<p:tagLst xmlns:a="http://schemas.openxmlformats.org/drawingml/2006/main" xmlns:r="http://schemas.openxmlformats.org/officeDocument/2006/relationships" xmlns:p="http://schemas.openxmlformats.org/presentationml/2006/main">
  <p:tag name="THINKCELLSHAPEDONOTDELETE" val="tQCh9zYgwR_C6VFn3obkaPA"/>
</p:tagLst>
</file>

<file path=ppt/tags/tag477.xml><?xml version="1.0" encoding="utf-8"?>
<p:tagLst xmlns:a="http://schemas.openxmlformats.org/drawingml/2006/main" xmlns:r="http://schemas.openxmlformats.org/officeDocument/2006/relationships" xmlns:p="http://schemas.openxmlformats.org/presentationml/2006/main">
  <p:tag name="THINKCELLSHAPEDONOTDELETE" val="tMbvOYn00Td6.V_Br1g.Uvw"/>
</p:tagLst>
</file>

<file path=ppt/tags/tag478.xml><?xml version="1.0" encoding="utf-8"?>
<p:tagLst xmlns:a="http://schemas.openxmlformats.org/drawingml/2006/main" xmlns:r="http://schemas.openxmlformats.org/officeDocument/2006/relationships" xmlns:p="http://schemas.openxmlformats.org/presentationml/2006/main">
  <p:tag name="THINKCELLSHAPEDONOTDELETE" val="tUoR1AR1FS4CMIqaVGAekfw"/>
</p:tagLst>
</file>

<file path=ppt/tags/tag479.xml><?xml version="1.0" encoding="utf-8"?>
<p:tagLst xmlns:a="http://schemas.openxmlformats.org/drawingml/2006/main" xmlns:r="http://schemas.openxmlformats.org/officeDocument/2006/relationships" xmlns:p="http://schemas.openxmlformats.org/presentationml/2006/main">
  <p:tag name="THINKCELLSHAPEDONOTDELETE" val="tPLkzWmTcQmSSciu358h3AA"/>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480.xml><?xml version="1.0" encoding="utf-8"?>
<p:tagLst xmlns:a="http://schemas.openxmlformats.org/drawingml/2006/main" xmlns:r="http://schemas.openxmlformats.org/officeDocument/2006/relationships" xmlns:p="http://schemas.openxmlformats.org/presentationml/2006/main">
  <p:tag name="THINKCELLSHAPEDONOTDELETE" val="tqcMkvrOVTyC1graTOx_nHQ"/>
</p:tagLst>
</file>

<file path=ppt/tags/tag481.xml><?xml version="1.0" encoding="utf-8"?>
<p:tagLst xmlns:a="http://schemas.openxmlformats.org/drawingml/2006/main" xmlns:r="http://schemas.openxmlformats.org/officeDocument/2006/relationships" xmlns:p="http://schemas.openxmlformats.org/presentationml/2006/main">
  <p:tag name="THINKCELLSHAPEDONOTDELETE" val="t0Li3D2dTRBWHp7y1LarI2w"/>
</p:tagLst>
</file>

<file path=ppt/tags/tag482.xml><?xml version="1.0" encoding="utf-8"?>
<p:tagLst xmlns:a="http://schemas.openxmlformats.org/drawingml/2006/main" xmlns:r="http://schemas.openxmlformats.org/officeDocument/2006/relationships" xmlns:p="http://schemas.openxmlformats.org/presentationml/2006/main">
  <p:tag name="THINKCELLSHAPEDONOTDELETE" val="tPrY1q6HTTtKlJDMLcxEO8Q"/>
</p:tagLst>
</file>

<file path=ppt/tags/tag483.xml><?xml version="1.0" encoding="utf-8"?>
<p:tagLst xmlns:a="http://schemas.openxmlformats.org/drawingml/2006/main" xmlns:r="http://schemas.openxmlformats.org/officeDocument/2006/relationships" xmlns:p="http://schemas.openxmlformats.org/presentationml/2006/main">
  <p:tag name="THINKCELLSHAPEDONOTDELETE" val="tIBuoffOqQl2tJOEgMSis3w"/>
</p:tagLst>
</file>

<file path=ppt/tags/tag484.xml><?xml version="1.0" encoding="utf-8"?>
<p:tagLst xmlns:a="http://schemas.openxmlformats.org/drawingml/2006/main" xmlns:r="http://schemas.openxmlformats.org/officeDocument/2006/relationships" xmlns:p="http://schemas.openxmlformats.org/presentationml/2006/main">
  <p:tag name="THINKCELLSHAPEDONOTDELETE" val="tINdYhwrpQAeCp.t6UomIGw"/>
</p:tagLst>
</file>

<file path=ppt/tags/tag485.xml><?xml version="1.0" encoding="utf-8"?>
<p:tagLst xmlns:a="http://schemas.openxmlformats.org/drawingml/2006/main" xmlns:r="http://schemas.openxmlformats.org/officeDocument/2006/relationships" xmlns:p="http://schemas.openxmlformats.org/presentationml/2006/main">
  <p:tag name="THINKCELLSHAPEDONOTDELETE" val="t6DB8HkTKT2uQeF2NE6Mx_g"/>
</p:tagLst>
</file>

<file path=ppt/tags/tag486.xml><?xml version="1.0" encoding="utf-8"?>
<p:tagLst xmlns:a="http://schemas.openxmlformats.org/drawingml/2006/main" xmlns:r="http://schemas.openxmlformats.org/officeDocument/2006/relationships" xmlns:p="http://schemas.openxmlformats.org/presentationml/2006/main">
  <p:tag name="THINKCELLSHAPEDONOTDELETE" val="tpvy0qen0RqiK8KNXUGdf1w"/>
</p:tagLst>
</file>

<file path=ppt/tags/tag487.xml><?xml version="1.0" encoding="utf-8"?>
<p:tagLst xmlns:a="http://schemas.openxmlformats.org/drawingml/2006/main" xmlns:r="http://schemas.openxmlformats.org/officeDocument/2006/relationships" xmlns:p="http://schemas.openxmlformats.org/presentationml/2006/main">
  <p:tag name="THINKCELLSHAPEDONOTDELETE" val="tsoWtTQNtQeG5CfPK1InW_A"/>
</p:tagLst>
</file>

<file path=ppt/tags/tag488.xml><?xml version="1.0" encoding="utf-8"?>
<p:tagLst xmlns:a="http://schemas.openxmlformats.org/drawingml/2006/main" xmlns:r="http://schemas.openxmlformats.org/officeDocument/2006/relationships" xmlns:p="http://schemas.openxmlformats.org/presentationml/2006/main">
  <p:tag name="THINKCELLSHAPEDONOTDELETE" val="t7j6x7zWAS.eZ2BF0oSiajw"/>
</p:tagLst>
</file>

<file path=ppt/tags/tag489.xml><?xml version="1.0" encoding="utf-8"?>
<p:tagLst xmlns:a="http://schemas.openxmlformats.org/drawingml/2006/main" xmlns:r="http://schemas.openxmlformats.org/officeDocument/2006/relationships" xmlns:p="http://schemas.openxmlformats.org/presentationml/2006/main">
  <p:tag name="THINKCELLSHAPEDONOTDELETE" val="tKtg1Vx20Ttq1z4e6EnPP6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Vc7R_k9ZS5ykG8rGhuCwAA"/>
</p:tagLst>
</file>

<file path=ppt/tags/tag490.xml><?xml version="1.0" encoding="utf-8"?>
<p:tagLst xmlns:a="http://schemas.openxmlformats.org/drawingml/2006/main" xmlns:r="http://schemas.openxmlformats.org/officeDocument/2006/relationships" xmlns:p="http://schemas.openxmlformats.org/presentationml/2006/main">
  <p:tag name="THINKCELLSHAPEDONOTDELETE" val="tH8vX88qeQAW2RqwKbx91qw"/>
</p:tagLst>
</file>

<file path=ppt/tags/tag491.xml><?xml version="1.0" encoding="utf-8"?>
<p:tagLst xmlns:a="http://schemas.openxmlformats.org/drawingml/2006/main" xmlns:r="http://schemas.openxmlformats.org/officeDocument/2006/relationships" xmlns:p="http://schemas.openxmlformats.org/presentationml/2006/main">
  <p:tag name="THINKCELLSHAPEDONOTDELETE" val="tnv7j1b_cSaak6O8_TjiVnQ"/>
</p:tagLst>
</file>

<file path=ppt/tags/tag492.xml><?xml version="1.0" encoding="utf-8"?>
<p:tagLst xmlns:a="http://schemas.openxmlformats.org/drawingml/2006/main" xmlns:r="http://schemas.openxmlformats.org/officeDocument/2006/relationships" xmlns:p="http://schemas.openxmlformats.org/presentationml/2006/main">
  <p:tag name="THINKCELLSHAPEDONOTDELETE" val="tFqnKlenkTjauf7_9bHoujA"/>
</p:tagLst>
</file>

<file path=ppt/tags/tag493.xml><?xml version="1.0" encoding="utf-8"?>
<p:tagLst xmlns:a="http://schemas.openxmlformats.org/drawingml/2006/main" xmlns:r="http://schemas.openxmlformats.org/officeDocument/2006/relationships" xmlns:p="http://schemas.openxmlformats.org/presentationml/2006/main">
  <p:tag name="THINKCELLSHAPEDONOTDELETE" val="t89PBobayQTWca.jTNoANPA"/>
</p:tagLst>
</file>

<file path=ppt/tags/tag494.xml><?xml version="1.0" encoding="utf-8"?>
<p:tagLst xmlns:a="http://schemas.openxmlformats.org/drawingml/2006/main" xmlns:r="http://schemas.openxmlformats.org/officeDocument/2006/relationships" xmlns:p="http://schemas.openxmlformats.org/presentationml/2006/main">
  <p:tag name="THINKCELLSHAPEDONOTDELETE" val="tR07Is1i7RnCvPkKDsLqnfw"/>
</p:tagLst>
</file>

<file path=ppt/tags/tag495.xml><?xml version="1.0" encoding="utf-8"?>
<p:tagLst xmlns:a="http://schemas.openxmlformats.org/drawingml/2006/main" xmlns:r="http://schemas.openxmlformats.org/officeDocument/2006/relationships" xmlns:p="http://schemas.openxmlformats.org/presentationml/2006/main">
  <p:tag name="THINKCELLSHAPEDONOTDELETE" val="t..3qYqJCTJeGHLC1nniefA"/>
</p:tagLst>
</file>

<file path=ppt/tags/tag496.xml><?xml version="1.0" encoding="utf-8"?>
<p:tagLst xmlns:a="http://schemas.openxmlformats.org/drawingml/2006/main" xmlns:r="http://schemas.openxmlformats.org/officeDocument/2006/relationships" xmlns:p="http://schemas.openxmlformats.org/presentationml/2006/main">
  <p:tag name="THINKCELLSHAPEDONOTDELETE" val="tYWczVmWmROmrFTari70UAQ"/>
</p:tagLst>
</file>

<file path=ppt/tags/tag497.xml><?xml version="1.0" encoding="utf-8"?>
<p:tagLst xmlns:a="http://schemas.openxmlformats.org/drawingml/2006/main" xmlns:r="http://schemas.openxmlformats.org/officeDocument/2006/relationships" xmlns:p="http://schemas.openxmlformats.org/presentationml/2006/main">
  <p:tag name="THINKCELLSHAPEDONOTDELETE" val="tt16GgEflTi2knY_cf_bJnQ"/>
</p:tagLst>
</file>

<file path=ppt/tags/tag498.xml><?xml version="1.0" encoding="utf-8"?>
<p:tagLst xmlns:a="http://schemas.openxmlformats.org/drawingml/2006/main" xmlns:r="http://schemas.openxmlformats.org/officeDocument/2006/relationships" xmlns:p="http://schemas.openxmlformats.org/presentationml/2006/main">
  <p:tag name="THINKCELLSHAPEDONOTDELETE" val="tlaxUUa8SRy2CvrE5GlkBmg"/>
</p:tagLst>
</file>

<file path=ppt/tags/tag499.xml><?xml version="1.0" encoding="utf-8"?>
<p:tagLst xmlns:a="http://schemas.openxmlformats.org/drawingml/2006/main" xmlns:r="http://schemas.openxmlformats.org/officeDocument/2006/relationships" xmlns:p="http://schemas.openxmlformats.org/presentationml/2006/main">
  <p:tag name="THINKCELLSHAPEDONOTDELETE" val="tcrp6vHMAQwCAuy4Nq.ndCw"/>
</p:tagLst>
</file>

<file path=ppt/tags/tag5.xml><?xml version="1.0" encoding="utf-8"?>
<p:tagLst xmlns:a="http://schemas.openxmlformats.org/drawingml/2006/main" xmlns:r="http://schemas.openxmlformats.org/officeDocument/2006/relationships" xmlns:p="http://schemas.openxmlformats.org/presentationml/2006/main">
  <p:tag name="NAME" val="Moon"/>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pyyQr426SWSTVJyfQ4S_Pg"/>
</p:tagLst>
</file>

<file path=ppt/tags/tag500.xml><?xml version="1.0" encoding="utf-8"?>
<p:tagLst xmlns:a="http://schemas.openxmlformats.org/drawingml/2006/main" xmlns:r="http://schemas.openxmlformats.org/officeDocument/2006/relationships" xmlns:p="http://schemas.openxmlformats.org/presentationml/2006/main">
  <p:tag name="THINKCELLSHAPEDONOTDELETE" val="tGWqFXKs_ROSW3UJ44FQ_4w"/>
</p:tagLst>
</file>

<file path=ppt/tags/tag501.xml><?xml version="1.0" encoding="utf-8"?>
<p:tagLst xmlns:a="http://schemas.openxmlformats.org/drawingml/2006/main" xmlns:r="http://schemas.openxmlformats.org/officeDocument/2006/relationships" xmlns:p="http://schemas.openxmlformats.org/presentationml/2006/main">
  <p:tag name="THINKCELLSHAPEDONOTDELETE" val="tyAGAGkd5S8mIs8m5OzIXTQ"/>
</p:tagLst>
</file>

<file path=ppt/tags/tag502.xml><?xml version="1.0" encoding="utf-8"?>
<p:tagLst xmlns:a="http://schemas.openxmlformats.org/drawingml/2006/main" xmlns:r="http://schemas.openxmlformats.org/officeDocument/2006/relationships" xmlns:p="http://schemas.openxmlformats.org/presentationml/2006/main">
  <p:tag name="THINKCELLSHAPEDONOTDELETE" val="tK_U8C9uRTYaLMGiRk6VyCw"/>
</p:tagLst>
</file>

<file path=ppt/tags/tag503.xml><?xml version="1.0" encoding="utf-8"?>
<p:tagLst xmlns:a="http://schemas.openxmlformats.org/drawingml/2006/main" xmlns:r="http://schemas.openxmlformats.org/officeDocument/2006/relationships" xmlns:p="http://schemas.openxmlformats.org/presentationml/2006/main">
  <p:tag name="THINKCELLSHAPEDONOTDELETE" val="t2B593Km9ShKZf5VfljBQWA"/>
</p:tagLst>
</file>

<file path=ppt/tags/tag504.xml><?xml version="1.0" encoding="utf-8"?>
<p:tagLst xmlns:a="http://schemas.openxmlformats.org/drawingml/2006/main" xmlns:r="http://schemas.openxmlformats.org/officeDocument/2006/relationships" xmlns:p="http://schemas.openxmlformats.org/presentationml/2006/main">
  <p:tag name="THINKCELLSHAPEDONOTDELETE" val="tURFtMxWLS7aUux3z.C_8Cg"/>
</p:tagLst>
</file>

<file path=ppt/tags/tag505.xml><?xml version="1.0" encoding="utf-8"?>
<p:tagLst xmlns:a="http://schemas.openxmlformats.org/drawingml/2006/main" xmlns:r="http://schemas.openxmlformats.org/officeDocument/2006/relationships" xmlns:p="http://schemas.openxmlformats.org/presentationml/2006/main">
  <p:tag name="THINKCELLSHAPEDONOTDELETE" val="t.x1BLz00RzW18PMtF7iqRQ"/>
</p:tagLst>
</file>

<file path=ppt/tags/tag506.xml><?xml version="1.0" encoding="utf-8"?>
<p:tagLst xmlns:a="http://schemas.openxmlformats.org/drawingml/2006/main" xmlns:r="http://schemas.openxmlformats.org/officeDocument/2006/relationships" xmlns:p="http://schemas.openxmlformats.org/presentationml/2006/main">
  <p:tag name="THINKCELLSHAPEDONOTDELETE" val="tDHR8OCK2Q0aPT1SXU1Sikg"/>
</p:tagLst>
</file>

<file path=ppt/tags/tag507.xml><?xml version="1.0" encoding="utf-8"?>
<p:tagLst xmlns:a="http://schemas.openxmlformats.org/drawingml/2006/main" xmlns:r="http://schemas.openxmlformats.org/officeDocument/2006/relationships" xmlns:p="http://schemas.openxmlformats.org/presentationml/2006/main">
  <p:tag name="THINKCELLSHAPEDONOTDELETE" val="tJr3M96ePQhm7UTmNCkX7MA"/>
</p:tagLst>
</file>

<file path=ppt/tags/tag508.xml><?xml version="1.0" encoding="utf-8"?>
<p:tagLst xmlns:a="http://schemas.openxmlformats.org/drawingml/2006/main" xmlns:r="http://schemas.openxmlformats.org/officeDocument/2006/relationships" xmlns:p="http://schemas.openxmlformats.org/presentationml/2006/main">
  <p:tag name="THINKCELLSHAPEDONOTDELETE" val="tL1s1LDsJRDqp6V8kd1QRPg"/>
</p:tagLst>
</file>

<file path=ppt/tags/tag509.xml><?xml version="1.0" encoding="utf-8"?>
<p:tagLst xmlns:a="http://schemas.openxmlformats.org/drawingml/2006/main" xmlns:r="http://schemas.openxmlformats.org/officeDocument/2006/relationships" xmlns:p="http://schemas.openxmlformats.org/presentationml/2006/main">
  <p:tag name="THINKCELLSHAPEDONOTDELETE" val="thtLu4RshQ1KV3bO6.p1D3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m_UqT0NcQXGzp9IK36sg9g"/>
</p:tagLst>
</file>

<file path=ppt/tags/tag510.xml><?xml version="1.0" encoding="utf-8"?>
<p:tagLst xmlns:a="http://schemas.openxmlformats.org/drawingml/2006/main" xmlns:r="http://schemas.openxmlformats.org/officeDocument/2006/relationships" xmlns:p="http://schemas.openxmlformats.org/presentationml/2006/main">
  <p:tag name="THINKCELLSHAPEDONOTDELETE" val="tKVomT4djQY.ITJyiM3lkHw"/>
</p:tagLst>
</file>

<file path=ppt/tags/tag511.xml><?xml version="1.0" encoding="utf-8"?>
<p:tagLst xmlns:a="http://schemas.openxmlformats.org/drawingml/2006/main" xmlns:r="http://schemas.openxmlformats.org/officeDocument/2006/relationships" xmlns:p="http://schemas.openxmlformats.org/presentationml/2006/main">
  <p:tag name="THINKCELLSHAPEDONOTDELETE" val="t2Wh7SqQ1RAC8vIPxFgNDHA"/>
</p:tagLst>
</file>

<file path=ppt/tags/tag512.xml><?xml version="1.0" encoding="utf-8"?>
<p:tagLst xmlns:a="http://schemas.openxmlformats.org/drawingml/2006/main" xmlns:r="http://schemas.openxmlformats.org/officeDocument/2006/relationships" xmlns:p="http://schemas.openxmlformats.org/presentationml/2006/main">
  <p:tag name="THINKCELLSHAPEDONOTDELETE" val="tMQm47W8jSUivFUkU_EsVqw"/>
</p:tagLst>
</file>

<file path=ppt/tags/tag513.xml><?xml version="1.0" encoding="utf-8"?>
<p:tagLst xmlns:a="http://schemas.openxmlformats.org/drawingml/2006/main" xmlns:r="http://schemas.openxmlformats.org/officeDocument/2006/relationships" xmlns:p="http://schemas.openxmlformats.org/presentationml/2006/main">
  <p:tag name="THINKCELLSHAPEDONOTDELETE" val="ta67Ko0kERpWpJ6gVmkeWhg"/>
</p:tagLst>
</file>

<file path=ppt/tags/tag514.xml><?xml version="1.0" encoding="utf-8"?>
<p:tagLst xmlns:a="http://schemas.openxmlformats.org/drawingml/2006/main" xmlns:r="http://schemas.openxmlformats.org/officeDocument/2006/relationships" xmlns:p="http://schemas.openxmlformats.org/presentationml/2006/main">
  <p:tag name="THINKCELLSHAPEDONOTDELETE" val="tNNfo_IxjR.SrSCbINMXMAg"/>
</p:tagLst>
</file>

<file path=ppt/tags/tag515.xml><?xml version="1.0" encoding="utf-8"?>
<p:tagLst xmlns:a="http://schemas.openxmlformats.org/drawingml/2006/main" xmlns:r="http://schemas.openxmlformats.org/officeDocument/2006/relationships" xmlns:p="http://schemas.openxmlformats.org/presentationml/2006/main">
  <p:tag name="THINKCELLSHAPEDONOTDELETE" val="tbzXOCvyISdCuAY22K7wWTg"/>
</p:tagLst>
</file>

<file path=ppt/tags/tag516.xml><?xml version="1.0" encoding="utf-8"?>
<p:tagLst xmlns:a="http://schemas.openxmlformats.org/drawingml/2006/main" xmlns:r="http://schemas.openxmlformats.org/officeDocument/2006/relationships" xmlns:p="http://schemas.openxmlformats.org/presentationml/2006/main">
  <p:tag name="THINKCELLSHAPEDONOTDELETE" val="tiPF1d_JmREyNFtvVYAgH9A"/>
</p:tagLst>
</file>

<file path=ppt/tags/tag517.xml><?xml version="1.0" encoding="utf-8"?>
<p:tagLst xmlns:a="http://schemas.openxmlformats.org/drawingml/2006/main" xmlns:r="http://schemas.openxmlformats.org/officeDocument/2006/relationships" xmlns:p="http://schemas.openxmlformats.org/presentationml/2006/main">
  <p:tag name="THINKCELLSHAPEDONOTDELETE" val="tNYiTAUaPQ0SqSWyYM1kD3w"/>
</p:tagLst>
</file>

<file path=ppt/tags/tag518.xml><?xml version="1.0" encoding="utf-8"?>
<p:tagLst xmlns:a="http://schemas.openxmlformats.org/drawingml/2006/main" xmlns:r="http://schemas.openxmlformats.org/officeDocument/2006/relationships" xmlns:p="http://schemas.openxmlformats.org/presentationml/2006/main">
  <p:tag name="THINKCELLSHAPEDONOTDELETE" val="tAew7rKg1RJCDdFlv.7ZiYw"/>
</p:tagLst>
</file>

<file path=ppt/tags/tag519.xml><?xml version="1.0" encoding="utf-8"?>
<p:tagLst xmlns:a="http://schemas.openxmlformats.org/drawingml/2006/main" xmlns:r="http://schemas.openxmlformats.org/officeDocument/2006/relationships" xmlns:p="http://schemas.openxmlformats.org/presentationml/2006/main">
  <p:tag name="THINKCELLSHAPEDONOTDELETE" val="tRynlaoitTw211Sa.YeRtSQ"/>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520.xml><?xml version="1.0" encoding="utf-8"?>
<p:tagLst xmlns:a="http://schemas.openxmlformats.org/drawingml/2006/main" xmlns:r="http://schemas.openxmlformats.org/officeDocument/2006/relationships" xmlns:p="http://schemas.openxmlformats.org/presentationml/2006/main">
  <p:tag name="NAME" val="Rectangle"/>
</p:tagLst>
</file>

<file path=ppt/tags/tag521.xml><?xml version="1.0" encoding="utf-8"?>
<p:tagLst xmlns:a="http://schemas.openxmlformats.org/drawingml/2006/main" xmlns:r="http://schemas.openxmlformats.org/officeDocument/2006/relationships" xmlns:p="http://schemas.openxmlformats.org/presentationml/2006/main">
  <p:tag name="NAME" val="Rectangle"/>
</p:tagLst>
</file>

<file path=ppt/tags/tag522.xml><?xml version="1.0" encoding="utf-8"?>
<p:tagLst xmlns:a="http://schemas.openxmlformats.org/drawingml/2006/main" xmlns:r="http://schemas.openxmlformats.org/officeDocument/2006/relationships" xmlns:p="http://schemas.openxmlformats.org/presentationml/2006/main">
  <p:tag name="NAME" val="Rectangle"/>
</p:tagLst>
</file>

<file path=ppt/tags/tag523.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5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5.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526.xml><?xml version="1.0" encoding="utf-8"?>
<p:tagLst xmlns:a="http://schemas.openxmlformats.org/drawingml/2006/main" xmlns:r="http://schemas.openxmlformats.org/officeDocument/2006/relationships" xmlns:p="http://schemas.openxmlformats.org/presentationml/2006/main">
  <p:tag name="THINKCELLSHAPEDONOTDELETE" val="tQAD7INwbRhqvHsb5ykDl9g"/>
</p:tagLst>
</file>

<file path=ppt/tags/tag527.xml><?xml version="1.0" encoding="utf-8"?>
<p:tagLst xmlns:a="http://schemas.openxmlformats.org/drawingml/2006/main" xmlns:r="http://schemas.openxmlformats.org/officeDocument/2006/relationships" xmlns:p="http://schemas.openxmlformats.org/presentationml/2006/main">
  <p:tag name="THINKCELLSHAPEDONOTDELETE" val="t3pYvqqAYQXi5cQf8Z8rdWw"/>
</p:tagLst>
</file>

<file path=ppt/tags/tag528.xml><?xml version="1.0" encoding="utf-8"?>
<p:tagLst xmlns:a="http://schemas.openxmlformats.org/drawingml/2006/main" xmlns:r="http://schemas.openxmlformats.org/officeDocument/2006/relationships" xmlns:p="http://schemas.openxmlformats.org/presentationml/2006/main">
  <p:tag name="THINKCELLSHAPEDONOTDELETE" val="t83xRY3pbSZq83QL_tVBt4w"/>
</p:tagLst>
</file>

<file path=ppt/tags/tag529.xml><?xml version="1.0" encoding="utf-8"?>
<p:tagLst xmlns:a="http://schemas.openxmlformats.org/drawingml/2006/main" xmlns:r="http://schemas.openxmlformats.org/officeDocument/2006/relationships" xmlns:p="http://schemas.openxmlformats.org/presentationml/2006/main">
  <p:tag name="THINKCELLSHAPEDONOTDELETE" val="t6Saz9GFjR3KQHO_MoqLTY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530.xml><?xml version="1.0" encoding="utf-8"?>
<p:tagLst xmlns:a="http://schemas.openxmlformats.org/drawingml/2006/main" xmlns:r="http://schemas.openxmlformats.org/officeDocument/2006/relationships" xmlns:p="http://schemas.openxmlformats.org/presentationml/2006/main">
  <p:tag name="THINKCELLSHAPEDONOTDELETE" val="txNE_UobKQAWJODcVa0wPug"/>
</p:tagLst>
</file>

<file path=ppt/tags/tag531.xml><?xml version="1.0" encoding="utf-8"?>
<p:tagLst xmlns:a="http://schemas.openxmlformats.org/drawingml/2006/main" xmlns:r="http://schemas.openxmlformats.org/officeDocument/2006/relationships" xmlns:p="http://schemas.openxmlformats.org/presentationml/2006/main">
  <p:tag name="THINKCELLSHAPEDONOTDELETE" val="tVABnWmw9R5eH.kTEy4EBtQ"/>
</p:tagLst>
</file>

<file path=ppt/tags/tag532.xml><?xml version="1.0" encoding="utf-8"?>
<p:tagLst xmlns:a="http://schemas.openxmlformats.org/drawingml/2006/main" xmlns:r="http://schemas.openxmlformats.org/officeDocument/2006/relationships" xmlns:p="http://schemas.openxmlformats.org/presentationml/2006/main">
  <p:tag name="THINKCELLSHAPEDONOTDELETE" val="t139Ed5.aTu2jfCTJBYZtbQ"/>
</p:tagLst>
</file>

<file path=ppt/tags/tag533.xml><?xml version="1.0" encoding="utf-8"?>
<p:tagLst xmlns:a="http://schemas.openxmlformats.org/drawingml/2006/main" xmlns:r="http://schemas.openxmlformats.org/officeDocument/2006/relationships" xmlns:p="http://schemas.openxmlformats.org/presentationml/2006/main">
  <p:tag name="THINKCELLSHAPEDONOTDELETE" val="tGiuVxoZcSDu91mOYzICTQg"/>
</p:tagLst>
</file>

<file path=ppt/tags/tag534.xml><?xml version="1.0" encoding="utf-8"?>
<p:tagLst xmlns:a="http://schemas.openxmlformats.org/drawingml/2006/main" xmlns:r="http://schemas.openxmlformats.org/officeDocument/2006/relationships" xmlns:p="http://schemas.openxmlformats.org/presentationml/2006/main">
  <p:tag name="THINKCELLSHAPEDONOTDELETE" val="te8r8Q9WQTJquKKmRyWoZ_Q"/>
</p:tagLst>
</file>

<file path=ppt/tags/tag535.xml><?xml version="1.0" encoding="utf-8"?>
<p:tagLst xmlns:a="http://schemas.openxmlformats.org/drawingml/2006/main" xmlns:r="http://schemas.openxmlformats.org/officeDocument/2006/relationships" xmlns:p="http://schemas.openxmlformats.org/presentationml/2006/main">
  <p:tag name="THINKCELLSHAPEDONOTDELETE" val="t7_f8VcYRT4.vqoduHUExcw"/>
</p:tagLst>
</file>

<file path=ppt/tags/tag536.xml><?xml version="1.0" encoding="utf-8"?>
<p:tagLst xmlns:a="http://schemas.openxmlformats.org/drawingml/2006/main" xmlns:r="http://schemas.openxmlformats.org/officeDocument/2006/relationships" xmlns:p="http://schemas.openxmlformats.org/presentationml/2006/main">
  <p:tag name="THINKCELLSHAPEDONOTDELETE" val="tdf4hiL9nQ6y1q43qVbaVtw"/>
</p:tagLst>
</file>

<file path=ppt/tags/tag537.xml><?xml version="1.0" encoding="utf-8"?>
<p:tagLst xmlns:a="http://schemas.openxmlformats.org/drawingml/2006/main" xmlns:r="http://schemas.openxmlformats.org/officeDocument/2006/relationships" xmlns:p="http://schemas.openxmlformats.org/presentationml/2006/main">
  <p:tag name="THINKCELLSHAPEDONOTDELETE" val="tMj3K5fDNTiu1aI3bu4YpIg"/>
</p:tagLst>
</file>

<file path=ppt/tags/tag538.xml><?xml version="1.0" encoding="utf-8"?>
<p:tagLst xmlns:a="http://schemas.openxmlformats.org/drawingml/2006/main" xmlns:r="http://schemas.openxmlformats.org/officeDocument/2006/relationships" xmlns:p="http://schemas.openxmlformats.org/presentationml/2006/main">
  <p:tag name="THINKCELLSHAPEDONOTDELETE" val="tSbnY7ie8S2qHOotcCIrFcA"/>
</p:tagLst>
</file>

<file path=ppt/tags/tag539.xml><?xml version="1.0" encoding="utf-8"?>
<p:tagLst xmlns:a="http://schemas.openxmlformats.org/drawingml/2006/main" xmlns:r="http://schemas.openxmlformats.org/officeDocument/2006/relationships" xmlns:p="http://schemas.openxmlformats.org/presentationml/2006/main">
  <p:tag name="THINKCELLSHAPEDONOTDELETE" val="tx2ktY0lPQDq5qKhwWV7_8A"/>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540.xml><?xml version="1.0" encoding="utf-8"?>
<p:tagLst xmlns:a="http://schemas.openxmlformats.org/drawingml/2006/main" xmlns:r="http://schemas.openxmlformats.org/officeDocument/2006/relationships" xmlns:p="http://schemas.openxmlformats.org/presentationml/2006/main">
  <p:tag name="THINKCELLSHAPEDONOTDELETE" val="t4k8MKiJQQ76LAvAkgwhjGA"/>
</p:tagLst>
</file>

<file path=ppt/tags/tag541.xml><?xml version="1.0" encoding="utf-8"?>
<p:tagLst xmlns:a="http://schemas.openxmlformats.org/drawingml/2006/main" xmlns:r="http://schemas.openxmlformats.org/officeDocument/2006/relationships" xmlns:p="http://schemas.openxmlformats.org/presentationml/2006/main">
  <p:tag name="THINKCELLSHAPEDONOTDELETE" val="td_0bsNVPSqaO7AktBTEUZg"/>
</p:tagLst>
</file>

<file path=ppt/tags/tag542.xml><?xml version="1.0" encoding="utf-8"?>
<p:tagLst xmlns:a="http://schemas.openxmlformats.org/drawingml/2006/main" xmlns:r="http://schemas.openxmlformats.org/officeDocument/2006/relationships" xmlns:p="http://schemas.openxmlformats.org/presentationml/2006/main">
  <p:tag name="THINKCELLSHAPEDONOTDELETE" val="tC84pN4dQRpO1oqtbUn3k3g"/>
</p:tagLst>
</file>

<file path=ppt/tags/tag543.xml><?xml version="1.0" encoding="utf-8"?>
<p:tagLst xmlns:a="http://schemas.openxmlformats.org/drawingml/2006/main" xmlns:r="http://schemas.openxmlformats.org/officeDocument/2006/relationships" xmlns:p="http://schemas.openxmlformats.org/presentationml/2006/main">
  <p:tag name="THINKCELLSHAPEDONOTDELETE" val="tsJrJny5DSM.mEekk7ubWtQ"/>
</p:tagLst>
</file>

<file path=ppt/tags/tag544.xml><?xml version="1.0" encoding="utf-8"?>
<p:tagLst xmlns:a="http://schemas.openxmlformats.org/drawingml/2006/main" xmlns:r="http://schemas.openxmlformats.org/officeDocument/2006/relationships" xmlns:p="http://schemas.openxmlformats.org/presentationml/2006/main">
  <p:tag name="THINKCELLSHAPEDONOTDELETE" val="tM4LAxkluTueV4kUj_vzS_Q"/>
</p:tagLst>
</file>

<file path=ppt/tags/tag545.xml><?xml version="1.0" encoding="utf-8"?>
<p:tagLst xmlns:a="http://schemas.openxmlformats.org/drawingml/2006/main" xmlns:r="http://schemas.openxmlformats.org/officeDocument/2006/relationships" xmlns:p="http://schemas.openxmlformats.org/presentationml/2006/main">
  <p:tag name="THINKCELLSHAPEDONOTDELETE" val="tkAY5FqttS5yHZZJqMFb4QQ"/>
</p:tagLst>
</file>

<file path=ppt/tags/tag546.xml><?xml version="1.0" encoding="utf-8"?>
<p:tagLst xmlns:a="http://schemas.openxmlformats.org/drawingml/2006/main" xmlns:r="http://schemas.openxmlformats.org/officeDocument/2006/relationships" xmlns:p="http://schemas.openxmlformats.org/presentationml/2006/main">
  <p:tag name="THINKCELLSHAPEDONOTDELETE" val="tsDYD3WZLQ7ClsAnkHGDKDg"/>
</p:tagLst>
</file>

<file path=ppt/tags/tag547.xml><?xml version="1.0" encoding="utf-8"?>
<p:tagLst xmlns:a="http://schemas.openxmlformats.org/drawingml/2006/main" xmlns:r="http://schemas.openxmlformats.org/officeDocument/2006/relationships" xmlns:p="http://schemas.openxmlformats.org/presentationml/2006/main">
  <p:tag name="THINKCELLSHAPEDONOTDELETE" val="tQ9PGOEQuSB2X4llOBd4fWg"/>
</p:tagLst>
</file>

<file path=ppt/tags/tag548.xml><?xml version="1.0" encoding="utf-8"?>
<p:tagLst xmlns:a="http://schemas.openxmlformats.org/drawingml/2006/main" xmlns:r="http://schemas.openxmlformats.org/officeDocument/2006/relationships" xmlns:p="http://schemas.openxmlformats.org/presentationml/2006/main">
  <p:tag name="THINKCELLSHAPEDONOTDELETE" val="tSyG4MzfKR8eBodOUC8.3cw"/>
</p:tagLst>
</file>

<file path=ppt/tags/tag549.xml><?xml version="1.0" encoding="utf-8"?>
<p:tagLst xmlns:a="http://schemas.openxmlformats.org/drawingml/2006/main" xmlns:r="http://schemas.openxmlformats.org/officeDocument/2006/relationships" xmlns:p="http://schemas.openxmlformats.org/presentationml/2006/main">
  <p:tag name="THINKCELLSHAPEDONOTDELETE" val="tgtSzSHpST7yNjCy3gfrJi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0.xml><?xml version="1.0" encoding="utf-8"?>
<p:tagLst xmlns:a="http://schemas.openxmlformats.org/drawingml/2006/main" xmlns:r="http://schemas.openxmlformats.org/officeDocument/2006/relationships" xmlns:p="http://schemas.openxmlformats.org/presentationml/2006/main">
  <p:tag name="THINKCELLSHAPEDONOTDELETE" val="tXkviO6I7QLuRHFg6Pw72nA"/>
</p:tagLst>
</file>

<file path=ppt/tags/tag551.xml><?xml version="1.0" encoding="utf-8"?>
<p:tagLst xmlns:a="http://schemas.openxmlformats.org/drawingml/2006/main" xmlns:r="http://schemas.openxmlformats.org/officeDocument/2006/relationships" xmlns:p="http://schemas.openxmlformats.org/presentationml/2006/main">
  <p:tag name="THINKCELLSHAPEDONOTDELETE" val="tJJpcTt_KTj6sguUhMrLN6Q"/>
</p:tagLst>
</file>

<file path=ppt/tags/tag552.xml><?xml version="1.0" encoding="utf-8"?>
<p:tagLst xmlns:a="http://schemas.openxmlformats.org/drawingml/2006/main" xmlns:r="http://schemas.openxmlformats.org/officeDocument/2006/relationships" xmlns:p="http://schemas.openxmlformats.org/presentationml/2006/main">
  <p:tag name="THINKCELLSHAPEDONOTDELETE" val="t2lWTbKezQhSAfRVHgiCPmg"/>
</p:tagLst>
</file>

<file path=ppt/tags/tag553.xml><?xml version="1.0" encoding="utf-8"?>
<p:tagLst xmlns:a="http://schemas.openxmlformats.org/drawingml/2006/main" xmlns:r="http://schemas.openxmlformats.org/officeDocument/2006/relationships" xmlns:p="http://schemas.openxmlformats.org/presentationml/2006/main">
  <p:tag name="THINKCELLSHAPEDONOTDELETE" val="tF3KqbnJ.RoOR9SiSjqym4A"/>
</p:tagLst>
</file>

<file path=ppt/tags/tag554.xml><?xml version="1.0" encoding="utf-8"?>
<p:tagLst xmlns:a="http://schemas.openxmlformats.org/drawingml/2006/main" xmlns:r="http://schemas.openxmlformats.org/officeDocument/2006/relationships" xmlns:p="http://schemas.openxmlformats.org/presentationml/2006/main">
  <p:tag name="THINKCELLSHAPEDONOTDELETE" val="tl6GB84SLTwmezYFjYTXAQw"/>
</p:tagLst>
</file>

<file path=ppt/tags/tag555.xml><?xml version="1.0" encoding="utf-8"?>
<p:tagLst xmlns:a="http://schemas.openxmlformats.org/drawingml/2006/main" xmlns:r="http://schemas.openxmlformats.org/officeDocument/2006/relationships" xmlns:p="http://schemas.openxmlformats.org/presentationml/2006/main">
  <p:tag name="THINKCELLSHAPEDONOTDELETE" val="tJiJ.buhSTyOXfx6fpoISRA"/>
</p:tagLst>
</file>

<file path=ppt/tags/tag556.xml><?xml version="1.0" encoding="utf-8"?>
<p:tagLst xmlns:a="http://schemas.openxmlformats.org/drawingml/2006/main" xmlns:r="http://schemas.openxmlformats.org/officeDocument/2006/relationships" xmlns:p="http://schemas.openxmlformats.org/presentationml/2006/main">
  <p:tag name="THINKCELLSHAPEDONOTDELETE" val="tr7BbhHigTeijAf6t3Snafw"/>
</p:tagLst>
</file>

<file path=ppt/tags/tag557.xml><?xml version="1.0" encoding="utf-8"?>
<p:tagLst xmlns:a="http://schemas.openxmlformats.org/drawingml/2006/main" xmlns:r="http://schemas.openxmlformats.org/officeDocument/2006/relationships" xmlns:p="http://schemas.openxmlformats.org/presentationml/2006/main">
  <p:tag name="THINKCELLSHAPEDONOTDELETE" val="t.JUYg3BCTJOnLa8W0iX4.w"/>
</p:tagLst>
</file>

<file path=ppt/tags/tag558.xml><?xml version="1.0" encoding="utf-8"?>
<p:tagLst xmlns:a="http://schemas.openxmlformats.org/drawingml/2006/main" xmlns:r="http://schemas.openxmlformats.org/officeDocument/2006/relationships" xmlns:p="http://schemas.openxmlformats.org/presentationml/2006/main">
  <p:tag name="THINKCELLSHAPEDONOTDELETE" val="tXJrEu6kbTnKJE.jtC8yeNQ"/>
</p:tagLst>
</file>

<file path=ppt/tags/tag559.xml><?xml version="1.0" encoding="utf-8"?>
<p:tagLst xmlns:a="http://schemas.openxmlformats.org/drawingml/2006/main" xmlns:r="http://schemas.openxmlformats.org/officeDocument/2006/relationships" xmlns:p="http://schemas.openxmlformats.org/presentationml/2006/main">
  <p:tag name="THINKCELLSHAPEDONOTDELETE" val="t46ATZZytRoeGlc8jvvfs7Q"/>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rtXeqL.9TD2z88Re9L2qrQ"/>
</p:tagLst>
</file>

<file path=ppt/tags/tag560.xml><?xml version="1.0" encoding="utf-8"?>
<p:tagLst xmlns:a="http://schemas.openxmlformats.org/drawingml/2006/main" xmlns:r="http://schemas.openxmlformats.org/officeDocument/2006/relationships" xmlns:p="http://schemas.openxmlformats.org/presentationml/2006/main">
  <p:tag name="THINKCELLSHAPEDONOTDELETE" val="tIY90D.MMRz6WWIdSTVE8mQ"/>
</p:tagLst>
</file>

<file path=ppt/tags/tag561.xml><?xml version="1.0" encoding="utf-8"?>
<p:tagLst xmlns:a="http://schemas.openxmlformats.org/drawingml/2006/main" xmlns:r="http://schemas.openxmlformats.org/officeDocument/2006/relationships" xmlns:p="http://schemas.openxmlformats.org/presentationml/2006/main">
  <p:tag name="THINKCELLSHAPEDONOTDELETE" val="tR0cw7y_ARCaU1bDGVJezBQ"/>
</p:tagLst>
</file>

<file path=ppt/tags/tag562.xml><?xml version="1.0" encoding="utf-8"?>
<p:tagLst xmlns:a="http://schemas.openxmlformats.org/drawingml/2006/main" xmlns:r="http://schemas.openxmlformats.org/officeDocument/2006/relationships" xmlns:p="http://schemas.openxmlformats.org/presentationml/2006/main">
  <p:tag name="THINKCELLSHAPEDONOTDELETE" val="tIm_uTNCpRvaaZezK6Qx.Ug"/>
</p:tagLst>
</file>

<file path=ppt/tags/tag563.xml><?xml version="1.0" encoding="utf-8"?>
<p:tagLst xmlns:a="http://schemas.openxmlformats.org/drawingml/2006/main" xmlns:r="http://schemas.openxmlformats.org/officeDocument/2006/relationships" xmlns:p="http://schemas.openxmlformats.org/presentationml/2006/main">
  <p:tag name="THINKCELLSHAPEDONOTDELETE" val="taosqB82yRwaWo626CKXJMw"/>
</p:tagLst>
</file>

<file path=ppt/tags/tag564.xml><?xml version="1.0" encoding="utf-8"?>
<p:tagLst xmlns:a="http://schemas.openxmlformats.org/drawingml/2006/main" xmlns:r="http://schemas.openxmlformats.org/officeDocument/2006/relationships" xmlns:p="http://schemas.openxmlformats.org/presentationml/2006/main">
  <p:tag name="THINKCELLSHAPEDONOTDELETE" val="t3e2309TlS3aRNl83FDgdIA"/>
</p:tagLst>
</file>

<file path=ppt/tags/tag565.xml><?xml version="1.0" encoding="utf-8"?>
<p:tagLst xmlns:a="http://schemas.openxmlformats.org/drawingml/2006/main" xmlns:r="http://schemas.openxmlformats.org/officeDocument/2006/relationships" xmlns:p="http://schemas.openxmlformats.org/presentationml/2006/main">
  <p:tag name="THINKCELLSHAPEDONOTDELETE" val="tFlCeI0iRTzaoCtQkEmXE8g"/>
</p:tagLst>
</file>

<file path=ppt/tags/tag566.xml><?xml version="1.0" encoding="utf-8"?>
<p:tagLst xmlns:a="http://schemas.openxmlformats.org/drawingml/2006/main" xmlns:r="http://schemas.openxmlformats.org/officeDocument/2006/relationships" xmlns:p="http://schemas.openxmlformats.org/presentationml/2006/main">
  <p:tag name="THINKCELLSHAPEDONOTDELETE" val="tmSxr7A1oTeyjFD4StbRFNw"/>
</p:tagLst>
</file>

<file path=ppt/tags/tag567.xml><?xml version="1.0" encoding="utf-8"?>
<p:tagLst xmlns:a="http://schemas.openxmlformats.org/drawingml/2006/main" xmlns:r="http://schemas.openxmlformats.org/officeDocument/2006/relationships" xmlns:p="http://schemas.openxmlformats.org/presentationml/2006/main">
  <p:tag name="THINKCELLSHAPEDONOTDELETE" val="tv7axBdDvTFCl9l3wy3GFtA"/>
</p:tagLst>
</file>

<file path=ppt/tags/tag568.xml><?xml version="1.0" encoding="utf-8"?>
<p:tagLst xmlns:a="http://schemas.openxmlformats.org/drawingml/2006/main" xmlns:r="http://schemas.openxmlformats.org/officeDocument/2006/relationships" xmlns:p="http://schemas.openxmlformats.org/presentationml/2006/main">
  <p:tag name="THINKCELLSHAPEDONOTDELETE" val="trqwOBTERQKq_AhsOVlYx8Q"/>
</p:tagLst>
</file>

<file path=ppt/tags/tag569.xml><?xml version="1.0" encoding="utf-8"?>
<p:tagLst xmlns:a="http://schemas.openxmlformats.org/drawingml/2006/main" xmlns:r="http://schemas.openxmlformats.org/officeDocument/2006/relationships" xmlns:p="http://schemas.openxmlformats.org/presentationml/2006/main">
  <p:tag name="THINKCELLSHAPEDONOTDELETE" val="t3At6nEl4SNWRIqGXlCqlsQ"/>
</p:tagLst>
</file>

<file path=ppt/tags/tag57.xml><?xml version="1.0" encoding="utf-8"?>
<p:tagLst xmlns:a="http://schemas.openxmlformats.org/drawingml/2006/main" xmlns:r="http://schemas.openxmlformats.org/officeDocument/2006/relationships" xmlns:p="http://schemas.openxmlformats.org/presentationml/2006/main">
  <p:tag name="NAME" val="Rectangle"/>
</p:tagLst>
</file>

<file path=ppt/tags/tag570.xml><?xml version="1.0" encoding="utf-8"?>
<p:tagLst xmlns:a="http://schemas.openxmlformats.org/drawingml/2006/main" xmlns:r="http://schemas.openxmlformats.org/officeDocument/2006/relationships" xmlns:p="http://schemas.openxmlformats.org/presentationml/2006/main">
  <p:tag name="THINKCELLSHAPEDONOTDELETE" val="tSbK5dTaLRTyIf6brmah14Q"/>
</p:tagLst>
</file>

<file path=ppt/tags/tag571.xml><?xml version="1.0" encoding="utf-8"?>
<p:tagLst xmlns:a="http://schemas.openxmlformats.org/drawingml/2006/main" xmlns:r="http://schemas.openxmlformats.org/officeDocument/2006/relationships" xmlns:p="http://schemas.openxmlformats.org/presentationml/2006/main">
  <p:tag name="THINKCELLSHAPEDONOTDELETE" val="tL219st8sQZWhfrUpVi9.RQ"/>
</p:tagLst>
</file>

<file path=ppt/tags/tag572.xml><?xml version="1.0" encoding="utf-8"?>
<p:tagLst xmlns:a="http://schemas.openxmlformats.org/drawingml/2006/main" xmlns:r="http://schemas.openxmlformats.org/officeDocument/2006/relationships" xmlns:p="http://schemas.openxmlformats.org/presentationml/2006/main">
  <p:tag name="THINKCELLSHAPEDONOTDELETE" val="t5SdY.o4qQIyANtPDVYRCxw"/>
</p:tagLst>
</file>

<file path=ppt/tags/tag573.xml><?xml version="1.0" encoding="utf-8"?>
<p:tagLst xmlns:a="http://schemas.openxmlformats.org/drawingml/2006/main" xmlns:r="http://schemas.openxmlformats.org/officeDocument/2006/relationships" xmlns:p="http://schemas.openxmlformats.org/presentationml/2006/main">
  <p:tag name="THINKCELLSHAPEDONOTDELETE" val="tZLv8qkJnQEmNKbD5dX_kzQ"/>
</p:tagLst>
</file>

<file path=ppt/tags/tag574.xml><?xml version="1.0" encoding="utf-8"?>
<p:tagLst xmlns:a="http://schemas.openxmlformats.org/drawingml/2006/main" xmlns:r="http://schemas.openxmlformats.org/officeDocument/2006/relationships" xmlns:p="http://schemas.openxmlformats.org/presentationml/2006/main">
  <p:tag name="THINKCELLSHAPEDONOTDELETE" val="t.gcIke.cT4OHFY90J8OmsQ"/>
</p:tagLst>
</file>

<file path=ppt/tags/tag575.xml><?xml version="1.0" encoding="utf-8"?>
<p:tagLst xmlns:a="http://schemas.openxmlformats.org/drawingml/2006/main" xmlns:r="http://schemas.openxmlformats.org/officeDocument/2006/relationships" xmlns:p="http://schemas.openxmlformats.org/presentationml/2006/main">
  <p:tag name="THINKCELLSHAPEDONOTDELETE" val="t2dPisynkSkmoA4YKuqHNAQ"/>
</p:tagLst>
</file>

<file path=ppt/tags/tag576.xml><?xml version="1.0" encoding="utf-8"?>
<p:tagLst xmlns:a="http://schemas.openxmlformats.org/drawingml/2006/main" xmlns:r="http://schemas.openxmlformats.org/officeDocument/2006/relationships" xmlns:p="http://schemas.openxmlformats.org/presentationml/2006/main">
  <p:tag name="THINKCELLSHAPEDONOTDELETE" val="tIQndiyzJSTOJwSkc5.Ps8g"/>
</p:tagLst>
</file>

<file path=ppt/tags/tag577.xml><?xml version="1.0" encoding="utf-8"?>
<p:tagLst xmlns:a="http://schemas.openxmlformats.org/drawingml/2006/main" xmlns:r="http://schemas.openxmlformats.org/officeDocument/2006/relationships" xmlns:p="http://schemas.openxmlformats.org/presentationml/2006/main">
  <p:tag name="THINKCELLSHAPEDONOTDELETE" val="tVWn7IVufQyOwkCYl43Bi0Q"/>
</p:tagLst>
</file>

<file path=ppt/tags/tag578.xml><?xml version="1.0" encoding="utf-8"?>
<p:tagLst xmlns:a="http://schemas.openxmlformats.org/drawingml/2006/main" xmlns:r="http://schemas.openxmlformats.org/officeDocument/2006/relationships" xmlns:p="http://schemas.openxmlformats.org/presentationml/2006/main">
  <p:tag name="THINKCELLSHAPEDONOTDELETE" val="tAw.WjL33S3CuuRoFK07K4g"/>
</p:tagLst>
</file>

<file path=ppt/tags/tag579.xml><?xml version="1.0" encoding="utf-8"?>
<p:tagLst xmlns:a="http://schemas.openxmlformats.org/drawingml/2006/main" xmlns:r="http://schemas.openxmlformats.org/officeDocument/2006/relationships" xmlns:p="http://schemas.openxmlformats.org/presentationml/2006/main">
  <p:tag name="THINKCELLSHAPEDONOTDELETE" val="tPxkf_TxHTKq_D6pDr6nbCQ"/>
</p:tagLst>
</file>

<file path=ppt/tags/tag58.xml><?xml version="1.0" encoding="utf-8"?>
<p:tagLst xmlns:a="http://schemas.openxmlformats.org/drawingml/2006/main" xmlns:r="http://schemas.openxmlformats.org/officeDocument/2006/relationships" xmlns:p="http://schemas.openxmlformats.org/presentationml/2006/main">
  <p:tag name="NAME" val="Rectangle"/>
</p:tagLst>
</file>

<file path=ppt/tags/tag580.xml><?xml version="1.0" encoding="utf-8"?>
<p:tagLst xmlns:a="http://schemas.openxmlformats.org/drawingml/2006/main" xmlns:r="http://schemas.openxmlformats.org/officeDocument/2006/relationships" xmlns:p="http://schemas.openxmlformats.org/presentationml/2006/main">
  <p:tag name="THINKCELLSHAPEDONOTDELETE" val="t.JS3TSQMQdy9FyryF_FQ6Q"/>
</p:tagLst>
</file>

<file path=ppt/tags/tag581.xml><?xml version="1.0" encoding="utf-8"?>
<p:tagLst xmlns:a="http://schemas.openxmlformats.org/drawingml/2006/main" xmlns:r="http://schemas.openxmlformats.org/officeDocument/2006/relationships" xmlns:p="http://schemas.openxmlformats.org/presentationml/2006/main">
  <p:tag name="THINKCELLSHAPEDONOTDELETE" val="tBP0MJyKHRRaP3KMhb3NjMQ"/>
</p:tagLst>
</file>

<file path=ppt/tags/tag582.xml><?xml version="1.0" encoding="utf-8"?>
<p:tagLst xmlns:a="http://schemas.openxmlformats.org/drawingml/2006/main" xmlns:r="http://schemas.openxmlformats.org/officeDocument/2006/relationships" xmlns:p="http://schemas.openxmlformats.org/presentationml/2006/main">
  <p:tag name="THINKCELLSHAPEDONOTDELETE" val="t78nfSm.sRLWtHJaXT4TNpw"/>
</p:tagLst>
</file>

<file path=ppt/tags/tag583.xml><?xml version="1.0" encoding="utf-8"?>
<p:tagLst xmlns:a="http://schemas.openxmlformats.org/drawingml/2006/main" xmlns:r="http://schemas.openxmlformats.org/officeDocument/2006/relationships" xmlns:p="http://schemas.openxmlformats.org/presentationml/2006/main">
  <p:tag name="THINKCELLSHAPEDONOTDELETE" val="toPBBDL0PQ0Ow1gP0xd3nyg"/>
</p:tagLst>
</file>

<file path=ppt/tags/tag584.xml><?xml version="1.0" encoding="utf-8"?>
<p:tagLst xmlns:a="http://schemas.openxmlformats.org/drawingml/2006/main" xmlns:r="http://schemas.openxmlformats.org/officeDocument/2006/relationships" xmlns:p="http://schemas.openxmlformats.org/presentationml/2006/main">
  <p:tag name="THINKCELLSHAPEDONOTDELETE" val="thm_hr4jlQmu2Soqty.mnDw"/>
</p:tagLst>
</file>

<file path=ppt/tags/tag585.xml><?xml version="1.0" encoding="utf-8"?>
<p:tagLst xmlns:a="http://schemas.openxmlformats.org/drawingml/2006/main" xmlns:r="http://schemas.openxmlformats.org/officeDocument/2006/relationships" xmlns:p="http://schemas.openxmlformats.org/presentationml/2006/main">
  <p:tag name="THINKCELLSHAPEDONOTDELETE" val="t4qUecC1LSz.IWBVbR_luPQ"/>
</p:tagLst>
</file>

<file path=ppt/tags/tag586.xml><?xml version="1.0" encoding="utf-8"?>
<p:tagLst xmlns:a="http://schemas.openxmlformats.org/drawingml/2006/main" xmlns:r="http://schemas.openxmlformats.org/officeDocument/2006/relationships" xmlns:p="http://schemas.openxmlformats.org/presentationml/2006/main">
  <p:tag name="THINKCELLSHAPEDONOTDELETE" val="tAFbH7YmHQZugF6u0To6OxA"/>
</p:tagLst>
</file>

<file path=ppt/tags/tag587.xml><?xml version="1.0" encoding="utf-8"?>
<p:tagLst xmlns:a="http://schemas.openxmlformats.org/drawingml/2006/main" xmlns:r="http://schemas.openxmlformats.org/officeDocument/2006/relationships" xmlns:p="http://schemas.openxmlformats.org/presentationml/2006/main">
  <p:tag name="THINKCELLSHAPEDONOTDELETE" val="t9aqpEVEUSwuLC8g3YDPHSg"/>
</p:tagLst>
</file>

<file path=ppt/tags/tag588.xml><?xml version="1.0" encoding="utf-8"?>
<p:tagLst xmlns:a="http://schemas.openxmlformats.org/drawingml/2006/main" xmlns:r="http://schemas.openxmlformats.org/officeDocument/2006/relationships" xmlns:p="http://schemas.openxmlformats.org/presentationml/2006/main">
  <p:tag name="THINKCELLSHAPEDONOTDELETE" val="t5rXZyaA2SeKifwUX7KJ8Jw"/>
</p:tagLst>
</file>

<file path=ppt/tags/tag589.xml><?xml version="1.0" encoding="utf-8"?>
<p:tagLst xmlns:a="http://schemas.openxmlformats.org/drawingml/2006/main" xmlns:r="http://schemas.openxmlformats.org/officeDocument/2006/relationships" xmlns:p="http://schemas.openxmlformats.org/presentationml/2006/main">
  <p:tag name="THINKCELLSHAPEDONOTDELETE" val="t36P_I9mDSv69x2X1g0Bz7w"/>
</p:tagLst>
</file>

<file path=ppt/tags/tag59.xml><?xml version="1.0" encoding="utf-8"?>
<p:tagLst xmlns:a="http://schemas.openxmlformats.org/drawingml/2006/main" xmlns:r="http://schemas.openxmlformats.org/officeDocument/2006/relationships" xmlns:p="http://schemas.openxmlformats.org/presentationml/2006/main">
  <p:tag name="NAME" val="Rectangle"/>
</p:tagLst>
</file>

<file path=ppt/tags/tag590.xml><?xml version="1.0" encoding="utf-8"?>
<p:tagLst xmlns:a="http://schemas.openxmlformats.org/drawingml/2006/main" xmlns:r="http://schemas.openxmlformats.org/officeDocument/2006/relationships" xmlns:p="http://schemas.openxmlformats.org/presentationml/2006/main">
  <p:tag name="THINKCELLSHAPEDONOTDELETE" val="tIOhtOO9fSXWd6kC0kvZmJA"/>
</p:tagLst>
</file>

<file path=ppt/tags/tag591.xml><?xml version="1.0" encoding="utf-8"?>
<p:tagLst xmlns:a="http://schemas.openxmlformats.org/drawingml/2006/main" xmlns:r="http://schemas.openxmlformats.org/officeDocument/2006/relationships" xmlns:p="http://schemas.openxmlformats.org/presentationml/2006/main">
  <p:tag name="THINKCELLSHAPEDONOTDELETE" val="tqaFf.2SjRwWUQoKDbBVDug"/>
</p:tagLst>
</file>

<file path=ppt/tags/tag592.xml><?xml version="1.0" encoding="utf-8"?>
<p:tagLst xmlns:a="http://schemas.openxmlformats.org/drawingml/2006/main" xmlns:r="http://schemas.openxmlformats.org/officeDocument/2006/relationships" xmlns:p="http://schemas.openxmlformats.org/presentationml/2006/main">
  <p:tag name="THINKCELLSHAPEDONOTDELETE" val="tyG6KSsTQSJ.xeCxmJsfeqA"/>
</p:tagLst>
</file>

<file path=ppt/tags/tag593.xml><?xml version="1.0" encoding="utf-8"?>
<p:tagLst xmlns:a="http://schemas.openxmlformats.org/drawingml/2006/main" xmlns:r="http://schemas.openxmlformats.org/officeDocument/2006/relationships" xmlns:p="http://schemas.openxmlformats.org/presentationml/2006/main">
  <p:tag name="THINKCELLSHAPEDONOTDELETE" val="thJnck1fMQV23mdpTpw39hQ"/>
</p:tagLst>
</file>

<file path=ppt/tags/tag594.xml><?xml version="1.0" encoding="utf-8"?>
<p:tagLst xmlns:a="http://schemas.openxmlformats.org/drawingml/2006/main" xmlns:r="http://schemas.openxmlformats.org/officeDocument/2006/relationships" xmlns:p="http://schemas.openxmlformats.org/presentationml/2006/main">
  <p:tag name="THINKCELLSHAPEDONOTDELETE" val="tVBSZgkF0TWSCSg9K0eERfA"/>
</p:tagLst>
</file>

<file path=ppt/tags/tag595.xml><?xml version="1.0" encoding="utf-8"?>
<p:tagLst xmlns:a="http://schemas.openxmlformats.org/drawingml/2006/main" xmlns:r="http://schemas.openxmlformats.org/officeDocument/2006/relationships" xmlns:p="http://schemas.openxmlformats.org/presentationml/2006/main">
  <p:tag name="THINKCELLSHAPEDONOTDELETE" val="tVlOAU.MvT7iBqX_4Dyssbw"/>
</p:tagLst>
</file>

<file path=ppt/tags/tag596.xml><?xml version="1.0" encoding="utf-8"?>
<p:tagLst xmlns:a="http://schemas.openxmlformats.org/drawingml/2006/main" xmlns:r="http://schemas.openxmlformats.org/officeDocument/2006/relationships" xmlns:p="http://schemas.openxmlformats.org/presentationml/2006/main">
  <p:tag name="THINKCELLSHAPEDONOTDELETE" val="tFLdT1t1qQWOfRQ1EI.H30Q"/>
</p:tagLst>
</file>

<file path=ppt/tags/tag597.xml><?xml version="1.0" encoding="utf-8"?>
<p:tagLst xmlns:a="http://schemas.openxmlformats.org/drawingml/2006/main" xmlns:r="http://schemas.openxmlformats.org/officeDocument/2006/relationships" xmlns:p="http://schemas.openxmlformats.org/presentationml/2006/main">
  <p:tag name="THINKCELLSHAPEDONOTDELETE" val="t6rqjtIbwQKimEF6CFDJg5g"/>
</p:tagLst>
</file>

<file path=ppt/tags/tag598.xml><?xml version="1.0" encoding="utf-8"?>
<p:tagLst xmlns:a="http://schemas.openxmlformats.org/drawingml/2006/main" xmlns:r="http://schemas.openxmlformats.org/officeDocument/2006/relationships" xmlns:p="http://schemas.openxmlformats.org/presentationml/2006/main">
  <p:tag name="NAME" val="Rectangle"/>
</p:tagLst>
</file>

<file path=ppt/tags/tag599.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6.xml><?xml version="1.0" encoding="utf-8"?>
<p:tagLst xmlns:a="http://schemas.openxmlformats.org/drawingml/2006/main" xmlns:r="http://schemas.openxmlformats.org/officeDocument/2006/relationships" xmlns:p="http://schemas.openxmlformats.org/presentationml/2006/main">
  <p:tag name="NAME" val="Moon"/>
</p:tagLst>
</file>

<file path=ppt/tags/tag60.xml><?xml version="1.0" encoding="utf-8"?>
<p:tagLst xmlns:a="http://schemas.openxmlformats.org/drawingml/2006/main" xmlns:r="http://schemas.openxmlformats.org/officeDocument/2006/relationships" xmlns:p="http://schemas.openxmlformats.org/presentationml/2006/main">
  <p:tag name="NAME" val="Rectangle"/>
</p:tagLst>
</file>

<file path=ppt/tags/tag6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1.xml><?xml version="1.0" encoding="utf-8"?>
<p:tagLst xmlns:a="http://schemas.openxmlformats.org/drawingml/2006/main" xmlns:r="http://schemas.openxmlformats.org/officeDocument/2006/relationships" xmlns:p="http://schemas.openxmlformats.org/presentationml/2006/main">
  <p:tag name="THINKCELLSHAPEDONOTDELETE" val="tDhjMWfKsQkavgTVgGvt.HQ"/>
</p:tagLst>
</file>

<file path=ppt/tags/tag602.xml><?xml version="1.0" encoding="utf-8"?>
<p:tagLst xmlns:a="http://schemas.openxmlformats.org/drawingml/2006/main" xmlns:r="http://schemas.openxmlformats.org/officeDocument/2006/relationships" xmlns:p="http://schemas.openxmlformats.org/presentationml/2006/main">
  <p:tag name="THINKCELLSHAPEDONOTDELETE" val="tFkeBYwgcSouZI8HB3sFWtA"/>
</p:tagLst>
</file>

<file path=ppt/tags/tag603.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604.xml><?xml version="1.0" encoding="utf-8"?>
<p:tagLst xmlns:a="http://schemas.openxmlformats.org/drawingml/2006/main" xmlns:r="http://schemas.openxmlformats.org/officeDocument/2006/relationships" xmlns:p="http://schemas.openxmlformats.org/presentationml/2006/main">
  <p:tag name="THINKCELLSHAPEDONOTDELETE" val="tVc7R_k9ZS5ykG8rGhuCwAA"/>
</p:tagLst>
</file>

<file path=ppt/tags/tag605.xml><?xml version="1.0" encoding="utf-8"?>
<p:tagLst xmlns:a="http://schemas.openxmlformats.org/drawingml/2006/main" xmlns:r="http://schemas.openxmlformats.org/officeDocument/2006/relationships" xmlns:p="http://schemas.openxmlformats.org/presentationml/2006/main">
  <p:tag name="THINKCELLSHAPEDONOTDELETE" val="tpyyQr426SWSTVJyfQ4S_Pg"/>
</p:tagLst>
</file>

<file path=ppt/tags/tag606.xml><?xml version="1.0" encoding="utf-8"?>
<p:tagLst xmlns:a="http://schemas.openxmlformats.org/drawingml/2006/main" xmlns:r="http://schemas.openxmlformats.org/officeDocument/2006/relationships" xmlns:p="http://schemas.openxmlformats.org/presentationml/2006/main">
  <p:tag name="THINKCELLSHAPEDONOTDELETE" val="tm_UqT0NcQXGzp9IK36sg9g"/>
</p:tagLst>
</file>

<file path=ppt/tags/tag607.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608.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609.xml><?xml version="1.0" encoding="utf-8"?>
<p:tagLst xmlns:a="http://schemas.openxmlformats.org/drawingml/2006/main" xmlns:r="http://schemas.openxmlformats.org/officeDocument/2006/relationships" xmlns:p="http://schemas.openxmlformats.org/presentationml/2006/main">
  <p:tag name="THINKCELLSHAPEDONOTDELETE" val="tUx8KeElsQhK0gePgmqmCaw"/>
</p:tagLst>
</file>

<file path=ppt/tags/tag61.xml><?xml version="1.0" encoding="utf-8"?>
<p:tagLst xmlns:a="http://schemas.openxmlformats.org/drawingml/2006/main" xmlns:r="http://schemas.openxmlformats.org/officeDocument/2006/relationships" xmlns:p="http://schemas.openxmlformats.org/presentationml/2006/main">
  <p:tag name="NAME" val="Rectangle"/>
</p:tagLst>
</file>

<file path=ppt/tags/tag6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1.xml><?xml version="1.0" encoding="utf-8"?>
<p:tagLst xmlns:a="http://schemas.openxmlformats.org/drawingml/2006/main" xmlns:r="http://schemas.openxmlformats.org/officeDocument/2006/relationships" xmlns:p="http://schemas.openxmlformats.org/presentationml/2006/main">
  <p:tag name="THINKCELLSHAPEDONOTDELETE" val="t2QDr8EVrSquyECbum7gxDQ"/>
</p:tagLst>
</file>

<file path=ppt/tags/tag612.xml><?xml version="1.0" encoding="utf-8"?>
<p:tagLst xmlns:a="http://schemas.openxmlformats.org/drawingml/2006/main" xmlns:r="http://schemas.openxmlformats.org/officeDocument/2006/relationships" xmlns:p="http://schemas.openxmlformats.org/presentationml/2006/main">
  <p:tag name="NAME" val="Rectangle"/>
</p:tagLst>
</file>

<file path=ppt/tags/tag613.xml><?xml version="1.0" encoding="utf-8"?>
<p:tagLst xmlns:a="http://schemas.openxmlformats.org/drawingml/2006/main" xmlns:r="http://schemas.openxmlformats.org/officeDocument/2006/relationships" xmlns:p="http://schemas.openxmlformats.org/presentationml/2006/main">
  <p:tag name="NAME" val="Rectangle"/>
</p:tagLst>
</file>

<file path=ppt/tags/tag614.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615.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616.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6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8.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619.xml><?xml version="1.0" encoding="utf-8"?>
<p:tagLst xmlns:a="http://schemas.openxmlformats.org/drawingml/2006/main" xmlns:r="http://schemas.openxmlformats.org/officeDocument/2006/relationships" xmlns:p="http://schemas.openxmlformats.org/presentationml/2006/main">
  <p:tag name="THINKCELLSHAPEDONOTDELETE" val="thY6nY3bwQb2nS_guGP2hxQ"/>
</p:tagLst>
</file>

<file path=ppt/tags/tag62.xml><?xml version="1.0" encoding="utf-8"?>
<p:tagLst xmlns:a="http://schemas.openxmlformats.org/drawingml/2006/main" xmlns:r="http://schemas.openxmlformats.org/officeDocument/2006/relationships" xmlns:p="http://schemas.openxmlformats.org/presentationml/2006/main">
  <p:tag name="NAME" val="Rectangle"/>
</p:tagLst>
</file>

<file path=ppt/tags/tag620.xml><?xml version="1.0" encoding="utf-8"?>
<p:tagLst xmlns:a="http://schemas.openxmlformats.org/drawingml/2006/main" xmlns:r="http://schemas.openxmlformats.org/officeDocument/2006/relationships" xmlns:p="http://schemas.openxmlformats.org/presentationml/2006/main">
  <p:tag name="THINKCELLSHAPEDONOTDELETE" val="tFUcjXgOqSFuwLSSk_5asAw"/>
</p:tagLst>
</file>

<file path=ppt/tags/tag621.xml><?xml version="1.0" encoding="utf-8"?>
<p:tagLst xmlns:a="http://schemas.openxmlformats.org/drawingml/2006/main" xmlns:r="http://schemas.openxmlformats.org/officeDocument/2006/relationships" xmlns:p="http://schemas.openxmlformats.org/presentationml/2006/main">
  <p:tag name="THINKCELLSHAPEDONOTDELETE" val="tl8K4OB9iQTaQY1Bhgl4M.Q"/>
</p:tagLst>
</file>

<file path=ppt/tags/tag622.xml><?xml version="1.0" encoding="utf-8"?>
<p:tagLst xmlns:a="http://schemas.openxmlformats.org/drawingml/2006/main" xmlns:r="http://schemas.openxmlformats.org/officeDocument/2006/relationships" xmlns:p="http://schemas.openxmlformats.org/presentationml/2006/main">
  <p:tag name="THINKCELLSHAPEDONOTDELETE" val="trqypM5bNSwuc3._mV8Gyjw"/>
</p:tagLst>
</file>

<file path=ppt/tags/tag623.xml><?xml version="1.0" encoding="utf-8"?>
<p:tagLst xmlns:a="http://schemas.openxmlformats.org/drawingml/2006/main" xmlns:r="http://schemas.openxmlformats.org/officeDocument/2006/relationships" xmlns:p="http://schemas.openxmlformats.org/presentationml/2006/main">
  <p:tag name="THINKCELLSHAPEDONOTDELETE" val="to.JIox3NQFm9kfgKe2yJCA"/>
</p:tagLst>
</file>

<file path=ppt/tags/tag624.xml><?xml version="1.0" encoding="utf-8"?>
<p:tagLst xmlns:a="http://schemas.openxmlformats.org/drawingml/2006/main" xmlns:r="http://schemas.openxmlformats.org/officeDocument/2006/relationships" xmlns:p="http://schemas.openxmlformats.org/presentationml/2006/main">
  <p:tag name="THINKCELLSHAPEDONOTDELETE" val="txvgFk0FXRj6s8oi8dUHPgA"/>
</p:tagLst>
</file>

<file path=ppt/tags/tag625.xml><?xml version="1.0" encoding="utf-8"?>
<p:tagLst xmlns:a="http://schemas.openxmlformats.org/drawingml/2006/main" xmlns:r="http://schemas.openxmlformats.org/officeDocument/2006/relationships" xmlns:p="http://schemas.openxmlformats.org/presentationml/2006/main">
  <p:tag name="THINKCELLSHAPEDONOTDELETE" val="taOaxTdceSJWWzXvGyA_lEg"/>
</p:tagLst>
</file>

<file path=ppt/tags/tag626.xml><?xml version="1.0" encoding="utf-8"?>
<p:tagLst xmlns:a="http://schemas.openxmlformats.org/drawingml/2006/main" xmlns:r="http://schemas.openxmlformats.org/officeDocument/2006/relationships" xmlns:p="http://schemas.openxmlformats.org/presentationml/2006/main">
  <p:tag name="THINKCELLSHAPEDONOTDELETE" val="tgrA3zZ4EQreE9Rh29DE3NQ"/>
</p:tagLst>
</file>

<file path=ppt/tags/tag627.xml><?xml version="1.0" encoding="utf-8"?>
<p:tagLst xmlns:a="http://schemas.openxmlformats.org/drawingml/2006/main" xmlns:r="http://schemas.openxmlformats.org/officeDocument/2006/relationships" xmlns:p="http://schemas.openxmlformats.org/presentationml/2006/main">
  <p:tag name="THINKCELLSHAPEDONOTDELETE" val="tkK1z6LqxTzuoDU5dq.yZuA"/>
</p:tagLst>
</file>

<file path=ppt/tags/tag628.xml><?xml version="1.0" encoding="utf-8"?>
<p:tagLst xmlns:a="http://schemas.openxmlformats.org/drawingml/2006/main" xmlns:r="http://schemas.openxmlformats.org/officeDocument/2006/relationships" xmlns:p="http://schemas.openxmlformats.org/presentationml/2006/main">
  <p:tag name="THINKCELLSHAPEDONOTDELETE" val="t2gwpnRr2Sear8FSso1yS2g"/>
</p:tagLst>
</file>

<file path=ppt/tags/tag629.xml><?xml version="1.0" encoding="utf-8"?>
<p:tagLst xmlns:a="http://schemas.openxmlformats.org/drawingml/2006/main" xmlns:r="http://schemas.openxmlformats.org/officeDocument/2006/relationships" xmlns:p="http://schemas.openxmlformats.org/presentationml/2006/main">
  <p:tag name="THINKCELLSHAPEDONOTDELETE" val="tgn9eyLClT_.DvuuPMXO8TQ"/>
</p:tagLst>
</file>

<file path=ppt/tags/tag63.xml><?xml version="1.0" encoding="utf-8"?>
<p:tagLst xmlns:a="http://schemas.openxmlformats.org/drawingml/2006/main" xmlns:r="http://schemas.openxmlformats.org/officeDocument/2006/relationships" xmlns:p="http://schemas.openxmlformats.org/presentationml/2006/main">
  <p:tag name="NAME" val="Rectangle"/>
</p:tagLst>
</file>

<file path=ppt/tags/tag630.xml><?xml version="1.0" encoding="utf-8"?>
<p:tagLst xmlns:a="http://schemas.openxmlformats.org/drawingml/2006/main" xmlns:r="http://schemas.openxmlformats.org/officeDocument/2006/relationships" xmlns:p="http://schemas.openxmlformats.org/presentationml/2006/main">
  <p:tag name="THINKCELLSHAPEDONOTDELETE" val="tQAeYZWz7TCe1CN6psdcudQ"/>
</p:tagLst>
</file>

<file path=ppt/tags/tag631.xml><?xml version="1.0" encoding="utf-8"?>
<p:tagLst xmlns:a="http://schemas.openxmlformats.org/drawingml/2006/main" xmlns:r="http://schemas.openxmlformats.org/officeDocument/2006/relationships" xmlns:p="http://schemas.openxmlformats.org/presentationml/2006/main">
  <p:tag name="THINKCELLSHAPEDONOTDELETE" val="txAJX9ebpQmiXhw.jqMLdug"/>
</p:tagLst>
</file>

<file path=ppt/tags/tag632.xml><?xml version="1.0" encoding="utf-8"?>
<p:tagLst xmlns:a="http://schemas.openxmlformats.org/drawingml/2006/main" xmlns:r="http://schemas.openxmlformats.org/officeDocument/2006/relationships" xmlns:p="http://schemas.openxmlformats.org/presentationml/2006/main">
  <p:tag name="THINKCELLSHAPEDONOTDELETE" val="tAczrhL8mSb2zbi4KYtwSvg"/>
</p:tagLst>
</file>

<file path=ppt/tags/tag633.xml><?xml version="1.0" encoding="utf-8"?>
<p:tagLst xmlns:a="http://schemas.openxmlformats.org/drawingml/2006/main" xmlns:r="http://schemas.openxmlformats.org/officeDocument/2006/relationships" xmlns:p="http://schemas.openxmlformats.org/presentationml/2006/main">
  <p:tag name="THINKCELLSHAPEDONOTDELETE" val="tCH4UzzcrRhuD_ujnd2jvgQ"/>
</p:tagLst>
</file>

<file path=ppt/tags/tag634.xml><?xml version="1.0" encoding="utf-8"?>
<p:tagLst xmlns:a="http://schemas.openxmlformats.org/drawingml/2006/main" xmlns:r="http://schemas.openxmlformats.org/officeDocument/2006/relationships" xmlns:p="http://schemas.openxmlformats.org/presentationml/2006/main">
  <p:tag name="THINKCELLSHAPEDONOTDELETE" val="tR4kRWRaFQPCo_jrtrREY7g"/>
</p:tagLst>
</file>

<file path=ppt/tags/tag635.xml><?xml version="1.0" encoding="utf-8"?>
<p:tagLst xmlns:a="http://schemas.openxmlformats.org/drawingml/2006/main" xmlns:r="http://schemas.openxmlformats.org/officeDocument/2006/relationships" xmlns:p="http://schemas.openxmlformats.org/presentationml/2006/main">
  <p:tag name="THINKCELLSHAPEDONOTDELETE" val="taEC2JJcTQxC3xIjWxduGVQ"/>
</p:tagLst>
</file>

<file path=ppt/tags/tag636.xml><?xml version="1.0" encoding="utf-8"?>
<p:tagLst xmlns:a="http://schemas.openxmlformats.org/drawingml/2006/main" xmlns:r="http://schemas.openxmlformats.org/officeDocument/2006/relationships" xmlns:p="http://schemas.openxmlformats.org/presentationml/2006/main">
  <p:tag name="THINKCELLSHAPEDONOTDELETE" val="tx2WCvd6lRhWw8459OcgAuw"/>
</p:tagLst>
</file>

<file path=ppt/tags/tag637.xml><?xml version="1.0" encoding="utf-8"?>
<p:tagLst xmlns:a="http://schemas.openxmlformats.org/drawingml/2006/main" xmlns:r="http://schemas.openxmlformats.org/officeDocument/2006/relationships" xmlns:p="http://schemas.openxmlformats.org/presentationml/2006/main">
  <p:tag name="THINKCELLSHAPEDONOTDELETE" val="tFs6Z7jBQQ5WHYHs1xChOgA"/>
</p:tagLst>
</file>

<file path=ppt/tags/tag638.xml><?xml version="1.0" encoding="utf-8"?>
<p:tagLst xmlns:a="http://schemas.openxmlformats.org/drawingml/2006/main" xmlns:r="http://schemas.openxmlformats.org/officeDocument/2006/relationships" xmlns:p="http://schemas.openxmlformats.org/presentationml/2006/main">
  <p:tag name="THINKCELLSHAPEDONOTDELETE" val="tEX1rozkrSk.ozHKBKNhuxw"/>
</p:tagLst>
</file>

<file path=ppt/tags/tag639.xml><?xml version="1.0" encoding="utf-8"?>
<p:tagLst xmlns:a="http://schemas.openxmlformats.org/drawingml/2006/main" xmlns:r="http://schemas.openxmlformats.org/officeDocument/2006/relationships" xmlns:p="http://schemas.openxmlformats.org/presentationml/2006/main">
  <p:tag name="THINKCELLSHAPEDONOTDELETE" val="tB9ZxF9AQQjyjdeukE5kKFA"/>
</p:tagLst>
</file>

<file path=ppt/tags/tag64.xml><?xml version="1.0" encoding="utf-8"?>
<p:tagLst xmlns:a="http://schemas.openxmlformats.org/drawingml/2006/main" xmlns:r="http://schemas.openxmlformats.org/officeDocument/2006/relationships" xmlns:p="http://schemas.openxmlformats.org/presentationml/2006/main">
  <p:tag name="NAME" val="Rectangle"/>
</p:tagLst>
</file>

<file path=ppt/tags/tag640.xml><?xml version="1.0" encoding="utf-8"?>
<p:tagLst xmlns:a="http://schemas.openxmlformats.org/drawingml/2006/main" xmlns:r="http://schemas.openxmlformats.org/officeDocument/2006/relationships" xmlns:p="http://schemas.openxmlformats.org/presentationml/2006/main">
  <p:tag name="THINKCELLSHAPEDONOTDELETE" val="tk9MOidfkSCGHOMg89Se48w"/>
</p:tagLst>
</file>

<file path=ppt/tags/tag641.xml><?xml version="1.0" encoding="utf-8"?>
<p:tagLst xmlns:a="http://schemas.openxmlformats.org/drawingml/2006/main" xmlns:r="http://schemas.openxmlformats.org/officeDocument/2006/relationships" xmlns:p="http://schemas.openxmlformats.org/presentationml/2006/main">
  <p:tag name="THINKCELLSHAPEDONOTDELETE" val="tB4NTF9m4SM.taYlOU8uQOw"/>
</p:tagLst>
</file>

<file path=ppt/tags/tag642.xml><?xml version="1.0" encoding="utf-8"?>
<p:tagLst xmlns:a="http://schemas.openxmlformats.org/drawingml/2006/main" xmlns:r="http://schemas.openxmlformats.org/officeDocument/2006/relationships" xmlns:p="http://schemas.openxmlformats.org/presentationml/2006/main">
  <p:tag name="THINKCELLSHAPEDONOTDELETE" val="twLDdvgYoQaS5Cp7uxmRqlQ"/>
</p:tagLst>
</file>

<file path=ppt/tags/tag643.xml><?xml version="1.0" encoding="utf-8"?>
<p:tagLst xmlns:a="http://schemas.openxmlformats.org/drawingml/2006/main" xmlns:r="http://schemas.openxmlformats.org/officeDocument/2006/relationships" xmlns:p="http://schemas.openxmlformats.org/presentationml/2006/main">
  <p:tag name="THINKCELLSHAPEDONOTDELETE" val="thkhoydSnQXqOEXoZz2bW_Q"/>
</p:tagLst>
</file>

<file path=ppt/tags/tag644.xml><?xml version="1.0" encoding="utf-8"?>
<p:tagLst xmlns:a="http://schemas.openxmlformats.org/drawingml/2006/main" xmlns:r="http://schemas.openxmlformats.org/officeDocument/2006/relationships" xmlns:p="http://schemas.openxmlformats.org/presentationml/2006/main">
  <p:tag name="THINKCELLSHAPEDONOTDELETE" val="tLM_Og8VrR7GgQb2BZPOVhQ"/>
</p:tagLst>
</file>

<file path=ppt/tags/tag645.xml><?xml version="1.0" encoding="utf-8"?>
<p:tagLst xmlns:a="http://schemas.openxmlformats.org/drawingml/2006/main" xmlns:r="http://schemas.openxmlformats.org/officeDocument/2006/relationships" xmlns:p="http://schemas.openxmlformats.org/presentationml/2006/main">
  <p:tag name="THINKCELLSHAPEDONOTDELETE" val="tCqqN0dTmRiufRpsmv4xvNA"/>
</p:tagLst>
</file>

<file path=ppt/tags/tag646.xml><?xml version="1.0" encoding="utf-8"?>
<p:tagLst xmlns:a="http://schemas.openxmlformats.org/drawingml/2006/main" xmlns:r="http://schemas.openxmlformats.org/officeDocument/2006/relationships" xmlns:p="http://schemas.openxmlformats.org/presentationml/2006/main">
  <p:tag name="THINKCELLSHAPEDONOTDELETE" val="telnFupOsShGRRGnIVvVKZg"/>
</p:tagLst>
</file>

<file path=ppt/tags/tag647.xml><?xml version="1.0" encoding="utf-8"?>
<p:tagLst xmlns:a="http://schemas.openxmlformats.org/drawingml/2006/main" xmlns:r="http://schemas.openxmlformats.org/officeDocument/2006/relationships" xmlns:p="http://schemas.openxmlformats.org/presentationml/2006/main">
  <p:tag name="THINKCELLSHAPEDONOTDELETE" val="tqSE6oVztSUCgyU6ByAicCg"/>
</p:tagLst>
</file>

<file path=ppt/tags/tag648.xml><?xml version="1.0" encoding="utf-8"?>
<p:tagLst xmlns:a="http://schemas.openxmlformats.org/drawingml/2006/main" xmlns:r="http://schemas.openxmlformats.org/officeDocument/2006/relationships" xmlns:p="http://schemas.openxmlformats.org/presentationml/2006/main">
  <p:tag name="THINKCELLSHAPEDONOTDELETE" val="tvCwJET_SRx.XpxAHd6EopQ"/>
</p:tagLst>
</file>

<file path=ppt/tags/tag649.xml><?xml version="1.0" encoding="utf-8"?>
<p:tagLst xmlns:a="http://schemas.openxmlformats.org/drawingml/2006/main" xmlns:r="http://schemas.openxmlformats.org/officeDocument/2006/relationships" xmlns:p="http://schemas.openxmlformats.org/presentationml/2006/main">
  <p:tag name="THINKCELLSHAPEDONOTDELETE" val="tuNq6iKfUSJ6G6OJn4RbRsg"/>
</p:tagLst>
</file>

<file path=ppt/tags/tag65.xml><?xml version="1.0" encoding="utf-8"?>
<p:tagLst xmlns:a="http://schemas.openxmlformats.org/drawingml/2006/main" xmlns:r="http://schemas.openxmlformats.org/officeDocument/2006/relationships" xmlns:p="http://schemas.openxmlformats.org/presentationml/2006/main">
  <p:tag name="NAME" val="Rectangle"/>
</p:tagLst>
</file>

<file path=ppt/tags/tag650.xml><?xml version="1.0" encoding="utf-8"?>
<p:tagLst xmlns:a="http://schemas.openxmlformats.org/drawingml/2006/main" xmlns:r="http://schemas.openxmlformats.org/officeDocument/2006/relationships" xmlns:p="http://schemas.openxmlformats.org/presentationml/2006/main">
  <p:tag name="THINKCELLSHAPEDONOTDELETE" val="tBdQvL0bBQOOGVvJUC1O4gQ"/>
</p:tagLst>
</file>

<file path=ppt/tags/tag651.xml><?xml version="1.0" encoding="utf-8"?>
<p:tagLst xmlns:a="http://schemas.openxmlformats.org/drawingml/2006/main" xmlns:r="http://schemas.openxmlformats.org/officeDocument/2006/relationships" xmlns:p="http://schemas.openxmlformats.org/presentationml/2006/main">
  <p:tag name="THINKCELLSHAPEDONOTDELETE" val="tHRWQE4RdTG2M_hSdhmb_.A"/>
</p:tagLst>
</file>

<file path=ppt/tags/tag652.xml><?xml version="1.0" encoding="utf-8"?>
<p:tagLst xmlns:a="http://schemas.openxmlformats.org/drawingml/2006/main" xmlns:r="http://schemas.openxmlformats.org/officeDocument/2006/relationships" xmlns:p="http://schemas.openxmlformats.org/presentationml/2006/main">
  <p:tag name="THINKCELLSHAPEDONOTDELETE" val="tAnIukFiVRkSX18i0QbyX2A"/>
</p:tagLst>
</file>

<file path=ppt/tags/tag653.xml><?xml version="1.0" encoding="utf-8"?>
<p:tagLst xmlns:a="http://schemas.openxmlformats.org/drawingml/2006/main" xmlns:r="http://schemas.openxmlformats.org/officeDocument/2006/relationships" xmlns:p="http://schemas.openxmlformats.org/presentationml/2006/main">
  <p:tag name="THINKCELLSHAPEDONOTDELETE" val="tsojCdd1UTSWkYYXUSr2GlA"/>
</p:tagLst>
</file>

<file path=ppt/tags/tag654.xml><?xml version="1.0" encoding="utf-8"?>
<p:tagLst xmlns:a="http://schemas.openxmlformats.org/drawingml/2006/main" xmlns:r="http://schemas.openxmlformats.org/officeDocument/2006/relationships" xmlns:p="http://schemas.openxmlformats.org/presentationml/2006/main">
  <p:tag name="THINKCELLSHAPEDONOTDELETE" val="taNQS.f0tRfy0ZjO1NPHPAA"/>
</p:tagLst>
</file>

<file path=ppt/tags/tag655.xml><?xml version="1.0" encoding="utf-8"?>
<p:tagLst xmlns:a="http://schemas.openxmlformats.org/drawingml/2006/main" xmlns:r="http://schemas.openxmlformats.org/officeDocument/2006/relationships" xmlns:p="http://schemas.openxmlformats.org/presentationml/2006/main">
  <p:tag name="THINKCELLSHAPEDONOTDELETE" val="tU_IbYR3rQZiUHiFrm6ErZw"/>
</p:tagLst>
</file>

<file path=ppt/tags/tag656.xml><?xml version="1.0" encoding="utf-8"?>
<p:tagLst xmlns:a="http://schemas.openxmlformats.org/drawingml/2006/main" xmlns:r="http://schemas.openxmlformats.org/officeDocument/2006/relationships" xmlns:p="http://schemas.openxmlformats.org/presentationml/2006/main">
  <p:tag name="THINKCELLSHAPEDONOTDELETE" val="tYgJrHEB7StWr5OTwWBLjdA"/>
</p:tagLst>
</file>

<file path=ppt/tags/tag657.xml><?xml version="1.0" encoding="utf-8"?>
<p:tagLst xmlns:a="http://schemas.openxmlformats.org/drawingml/2006/main" xmlns:r="http://schemas.openxmlformats.org/officeDocument/2006/relationships" xmlns:p="http://schemas.openxmlformats.org/presentationml/2006/main">
  <p:tag name="THINKCELLSHAPEDONOTDELETE" val="tRsDtBMKtTuCKFMS5IA1skQ"/>
</p:tagLst>
</file>

<file path=ppt/tags/tag658.xml><?xml version="1.0" encoding="utf-8"?>
<p:tagLst xmlns:a="http://schemas.openxmlformats.org/drawingml/2006/main" xmlns:r="http://schemas.openxmlformats.org/officeDocument/2006/relationships" xmlns:p="http://schemas.openxmlformats.org/presentationml/2006/main">
  <p:tag name="THINKCELLSHAPEDONOTDELETE" val="tn70n9InSR4iGj.vVf0hCLA"/>
</p:tagLst>
</file>

<file path=ppt/tags/tag659.xml><?xml version="1.0" encoding="utf-8"?>
<p:tagLst xmlns:a="http://schemas.openxmlformats.org/drawingml/2006/main" xmlns:r="http://schemas.openxmlformats.org/officeDocument/2006/relationships" xmlns:p="http://schemas.openxmlformats.org/presentationml/2006/main">
  <p:tag name="THINKCELLSHAPEDONOTDELETE" val="tMcxYiq0MTHSWYSmBr9wIzg"/>
</p:tagLst>
</file>

<file path=ppt/tags/tag66.xml><?xml version="1.0" encoding="utf-8"?>
<p:tagLst xmlns:a="http://schemas.openxmlformats.org/drawingml/2006/main" xmlns:r="http://schemas.openxmlformats.org/officeDocument/2006/relationships" xmlns:p="http://schemas.openxmlformats.org/presentationml/2006/main">
  <p:tag name="NAME" val="Rectangle"/>
</p:tagLst>
</file>

<file path=ppt/tags/tag660.xml><?xml version="1.0" encoding="utf-8"?>
<p:tagLst xmlns:a="http://schemas.openxmlformats.org/drawingml/2006/main" xmlns:r="http://schemas.openxmlformats.org/officeDocument/2006/relationships" xmlns:p="http://schemas.openxmlformats.org/presentationml/2006/main">
  <p:tag name="THINKCELLSHAPEDONOTDELETE" val="tZwtYLYvpQy.R71D1xPrJ4g"/>
</p:tagLst>
</file>

<file path=ppt/tags/tag661.xml><?xml version="1.0" encoding="utf-8"?>
<p:tagLst xmlns:a="http://schemas.openxmlformats.org/drawingml/2006/main" xmlns:r="http://schemas.openxmlformats.org/officeDocument/2006/relationships" xmlns:p="http://schemas.openxmlformats.org/presentationml/2006/main">
  <p:tag name="THINKCELLSHAPEDONOTDELETE" val="tpoqqkLM5T6eDvfCjspwg.w"/>
</p:tagLst>
</file>

<file path=ppt/tags/tag662.xml><?xml version="1.0" encoding="utf-8"?>
<p:tagLst xmlns:a="http://schemas.openxmlformats.org/drawingml/2006/main" xmlns:r="http://schemas.openxmlformats.org/officeDocument/2006/relationships" xmlns:p="http://schemas.openxmlformats.org/presentationml/2006/main">
  <p:tag name="THINKCELLSHAPEDONOTDELETE" val="tAo7iOOELTvqBDEdXtLTX3g"/>
</p:tagLst>
</file>

<file path=ppt/tags/tag663.xml><?xml version="1.0" encoding="utf-8"?>
<p:tagLst xmlns:a="http://schemas.openxmlformats.org/drawingml/2006/main" xmlns:r="http://schemas.openxmlformats.org/officeDocument/2006/relationships" xmlns:p="http://schemas.openxmlformats.org/presentationml/2006/main">
  <p:tag name="THINKCELLSHAPEDONOTDELETE" val="tjtzTJ1bBQ92.YvVsxxPcAg"/>
</p:tagLst>
</file>

<file path=ppt/tags/tag664.xml><?xml version="1.0" encoding="utf-8"?>
<p:tagLst xmlns:a="http://schemas.openxmlformats.org/drawingml/2006/main" xmlns:r="http://schemas.openxmlformats.org/officeDocument/2006/relationships" xmlns:p="http://schemas.openxmlformats.org/presentationml/2006/main">
  <p:tag name="THINKCELLSHAPEDONOTDELETE" val="tnHRIzz1HSPGg3d0omLY9vQ"/>
</p:tagLst>
</file>

<file path=ppt/tags/tag665.xml><?xml version="1.0" encoding="utf-8"?>
<p:tagLst xmlns:a="http://schemas.openxmlformats.org/drawingml/2006/main" xmlns:r="http://schemas.openxmlformats.org/officeDocument/2006/relationships" xmlns:p="http://schemas.openxmlformats.org/presentationml/2006/main">
  <p:tag name="THINKCELLSHAPEDONOTDELETE" val="tnDZN_pTKRGeM903omxhRPA"/>
</p:tagLst>
</file>

<file path=ppt/tags/tag666.xml><?xml version="1.0" encoding="utf-8"?>
<p:tagLst xmlns:a="http://schemas.openxmlformats.org/drawingml/2006/main" xmlns:r="http://schemas.openxmlformats.org/officeDocument/2006/relationships" xmlns:p="http://schemas.openxmlformats.org/presentationml/2006/main">
  <p:tag name="THINKCELLSHAPEDONOTDELETE" val="t1v3C5D6HSeG1LaH8DnjdHw"/>
</p:tagLst>
</file>

<file path=ppt/tags/tag667.xml><?xml version="1.0" encoding="utf-8"?>
<p:tagLst xmlns:a="http://schemas.openxmlformats.org/drawingml/2006/main" xmlns:r="http://schemas.openxmlformats.org/officeDocument/2006/relationships" xmlns:p="http://schemas.openxmlformats.org/presentationml/2006/main">
  <p:tag name="THINKCELLSHAPEDONOTDELETE" val="t_CVQ04OlSTGKuJFdy_yOzA"/>
</p:tagLst>
</file>

<file path=ppt/tags/tag668.xml><?xml version="1.0" encoding="utf-8"?>
<p:tagLst xmlns:a="http://schemas.openxmlformats.org/drawingml/2006/main" xmlns:r="http://schemas.openxmlformats.org/officeDocument/2006/relationships" xmlns:p="http://schemas.openxmlformats.org/presentationml/2006/main">
  <p:tag name="THINKCELLSHAPEDONOTDELETE" val="t4_yhl7TBRmqFCXGHJ6SKBQ"/>
</p:tagLst>
</file>

<file path=ppt/tags/tag669.xml><?xml version="1.0" encoding="utf-8"?>
<p:tagLst xmlns:a="http://schemas.openxmlformats.org/drawingml/2006/main" xmlns:r="http://schemas.openxmlformats.org/officeDocument/2006/relationships" xmlns:p="http://schemas.openxmlformats.org/presentationml/2006/main">
  <p:tag name="THINKCELLSHAPEDONOTDELETE" val="t0zeFDxMiTMG8OoX13SHJjA"/>
</p:tagLst>
</file>

<file path=ppt/tags/tag67.xml><?xml version="1.0" encoding="utf-8"?>
<p:tagLst xmlns:a="http://schemas.openxmlformats.org/drawingml/2006/main" xmlns:r="http://schemas.openxmlformats.org/officeDocument/2006/relationships" xmlns:p="http://schemas.openxmlformats.org/presentationml/2006/main">
  <p:tag name="NAME" val="Rectangle"/>
</p:tagLst>
</file>

<file path=ppt/tags/tag670.xml><?xml version="1.0" encoding="utf-8"?>
<p:tagLst xmlns:a="http://schemas.openxmlformats.org/drawingml/2006/main" xmlns:r="http://schemas.openxmlformats.org/officeDocument/2006/relationships" xmlns:p="http://schemas.openxmlformats.org/presentationml/2006/main">
  <p:tag name="THINKCELLSHAPEDONOTDELETE" val="tFYWHis55Ria8zwflDEw5wg"/>
</p:tagLst>
</file>

<file path=ppt/tags/tag671.xml><?xml version="1.0" encoding="utf-8"?>
<p:tagLst xmlns:a="http://schemas.openxmlformats.org/drawingml/2006/main" xmlns:r="http://schemas.openxmlformats.org/officeDocument/2006/relationships" xmlns:p="http://schemas.openxmlformats.org/presentationml/2006/main">
  <p:tag name="THINKCELLSHAPEDONOTDELETE" val="tAPPGI0zlTTCaQvVPaRizVw"/>
</p:tagLst>
</file>

<file path=ppt/tags/tag672.xml><?xml version="1.0" encoding="utf-8"?>
<p:tagLst xmlns:a="http://schemas.openxmlformats.org/drawingml/2006/main" xmlns:r="http://schemas.openxmlformats.org/officeDocument/2006/relationships" xmlns:p="http://schemas.openxmlformats.org/presentationml/2006/main">
  <p:tag name="THINKCELLSHAPEDONOTDELETE" val="tLyXv0plASnWijGFEwPX6oA"/>
</p:tagLst>
</file>

<file path=ppt/tags/tag673.xml><?xml version="1.0" encoding="utf-8"?>
<p:tagLst xmlns:a="http://schemas.openxmlformats.org/drawingml/2006/main" xmlns:r="http://schemas.openxmlformats.org/officeDocument/2006/relationships" xmlns:p="http://schemas.openxmlformats.org/presentationml/2006/main">
  <p:tag name="THINKCELLSHAPEDONOTDELETE" val="t9dIlvlnYTDiCSErfLMj3mw"/>
</p:tagLst>
</file>

<file path=ppt/tags/tag674.xml><?xml version="1.0" encoding="utf-8"?>
<p:tagLst xmlns:a="http://schemas.openxmlformats.org/drawingml/2006/main" xmlns:r="http://schemas.openxmlformats.org/officeDocument/2006/relationships" xmlns:p="http://schemas.openxmlformats.org/presentationml/2006/main">
  <p:tag name="THINKCELLSHAPEDONOTDELETE" val="txemcwAb9TbOoAvKw6jNAjw"/>
</p:tagLst>
</file>

<file path=ppt/tags/tag675.xml><?xml version="1.0" encoding="utf-8"?>
<p:tagLst xmlns:a="http://schemas.openxmlformats.org/drawingml/2006/main" xmlns:r="http://schemas.openxmlformats.org/officeDocument/2006/relationships" xmlns:p="http://schemas.openxmlformats.org/presentationml/2006/main">
  <p:tag name="THINKCELLSHAPEDONOTDELETE" val="tYNrbwo5kSsqsjddURA639Q"/>
</p:tagLst>
</file>

<file path=ppt/tags/tag676.xml><?xml version="1.0" encoding="utf-8"?>
<p:tagLst xmlns:a="http://schemas.openxmlformats.org/drawingml/2006/main" xmlns:r="http://schemas.openxmlformats.org/officeDocument/2006/relationships" xmlns:p="http://schemas.openxmlformats.org/presentationml/2006/main">
  <p:tag name="THINKCELLSHAPEDONOTDELETE" val="t7nE2zaiVRV29cRtt3npO4w"/>
</p:tagLst>
</file>

<file path=ppt/tags/tag677.xml><?xml version="1.0" encoding="utf-8"?>
<p:tagLst xmlns:a="http://schemas.openxmlformats.org/drawingml/2006/main" xmlns:r="http://schemas.openxmlformats.org/officeDocument/2006/relationships" xmlns:p="http://schemas.openxmlformats.org/presentationml/2006/main">
  <p:tag name="THINKCELLSHAPEDONOTDELETE" val="t7a5XLd3aTlG_vwKyr6XWEQ"/>
</p:tagLst>
</file>

<file path=ppt/tags/tag678.xml><?xml version="1.0" encoding="utf-8"?>
<p:tagLst xmlns:a="http://schemas.openxmlformats.org/drawingml/2006/main" xmlns:r="http://schemas.openxmlformats.org/officeDocument/2006/relationships" xmlns:p="http://schemas.openxmlformats.org/presentationml/2006/main">
  <p:tag name="THINKCELLSHAPEDONOTDELETE" val="tKZK8nTzrQWG6Eit11J9huQ"/>
</p:tagLst>
</file>

<file path=ppt/tags/tag679.xml><?xml version="1.0" encoding="utf-8"?>
<p:tagLst xmlns:a="http://schemas.openxmlformats.org/drawingml/2006/main" xmlns:r="http://schemas.openxmlformats.org/officeDocument/2006/relationships" xmlns:p="http://schemas.openxmlformats.org/presentationml/2006/main">
  <p:tag name="THINKCELLSHAPEDONOTDELETE" val="tJFz7hyZsTeWvfUpKi8Cemw"/>
</p:tagLst>
</file>

<file path=ppt/tags/tag68.xml><?xml version="1.0" encoding="utf-8"?>
<p:tagLst xmlns:a="http://schemas.openxmlformats.org/drawingml/2006/main" xmlns:r="http://schemas.openxmlformats.org/officeDocument/2006/relationships" xmlns:p="http://schemas.openxmlformats.org/presentationml/2006/main">
  <p:tag name="NAME" val="Rectangle"/>
</p:tagLst>
</file>

<file path=ppt/tags/tag680.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6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2.xml><?xml version="1.0" encoding="utf-8"?>
<p:tagLst xmlns:a="http://schemas.openxmlformats.org/drawingml/2006/main" xmlns:r="http://schemas.openxmlformats.org/officeDocument/2006/relationships" xmlns:p="http://schemas.openxmlformats.org/presentationml/2006/main">
  <p:tag name="THINKCELLSHAPEDONOTDELETE" val="t2QDr8EVrSquyECbum7gxDQ"/>
</p:tagLst>
</file>

<file path=ppt/tags/tag683.xml><?xml version="1.0" encoding="utf-8"?>
<p:tagLst xmlns:a="http://schemas.openxmlformats.org/drawingml/2006/main" xmlns:r="http://schemas.openxmlformats.org/officeDocument/2006/relationships" xmlns:p="http://schemas.openxmlformats.org/presentationml/2006/main">
  <p:tag name="NAME" val="Rectangle"/>
</p:tagLst>
</file>

<file path=ppt/tags/tag684.xml><?xml version="1.0" encoding="utf-8"?>
<p:tagLst xmlns:a="http://schemas.openxmlformats.org/drawingml/2006/main" xmlns:r="http://schemas.openxmlformats.org/officeDocument/2006/relationships" xmlns:p="http://schemas.openxmlformats.org/presentationml/2006/main">
  <p:tag name="NAME" val="Rectangle"/>
</p:tagLst>
</file>

<file path=ppt/tags/tag685.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686.xml><?xml version="1.0" encoding="utf-8"?>
<p:tagLst xmlns:a="http://schemas.openxmlformats.org/drawingml/2006/main" xmlns:r="http://schemas.openxmlformats.org/officeDocument/2006/relationships" xmlns:p="http://schemas.openxmlformats.org/presentationml/2006/main">
  <p:tag name="1LEVEL" val="0.7"/>
  <p:tag name="2LEVEL" val="0.35"/>
  <p:tag name="3LEVEL" val="0.18"/>
  <p:tag name="4LEVEL" val="0.09"/>
  <p:tag name="5LEVEL" val="0.04"/>
</p:tagLst>
</file>

<file path=ppt/tags/tag687.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6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9.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69.xml><?xml version="1.0" encoding="utf-8"?>
<p:tagLst xmlns:a="http://schemas.openxmlformats.org/drawingml/2006/main" xmlns:r="http://schemas.openxmlformats.org/officeDocument/2006/relationships" xmlns:p="http://schemas.openxmlformats.org/presentationml/2006/main">
  <p:tag name="NAME" val="Rectangle"/>
</p:tagLst>
</file>

<file path=ppt/tags/tag690.xml><?xml version="1.0" encoding="utf-8"?>
<p:tagLst xmlns:a="http://schemas.openxmlformats.org/drawingml/2006/main" xmlns:r="http://schemas.openxmlformats.org/officeDocument/2006/relationships" xmlns:p="http://schemas.openxmlformats.org/presentationml/2006/main">
  <p:tag name="THINKCELLSHAPEDONOTDELETE" val="tXS7orEzCT7KshQt6rnrGsQ"/>
</p:tagLst>
</file>

<file path=ppt/tags/tag691.xml><?xml version="1.0" encoding="utf-8"?>
<p:tagLst xmlns:a="http://schemas.openxmlformats.org/drawingml/2006/main" xmlns:r="http://schemas.openxmlformats.org/officeDocument/2006/relationships" xmlns:p="http://schemas.openxmlformats.org/presentationml/2006/main">
  <p:tag name="THINKCELLSHAPEDONOTDELETE" val="twMmLxuQ_Suam2_GcSgTtxw"/>
</p:tagLst>
</file>

<file path=ppt/tags/tag692.xml><?xml version="1.0" encoding="utf-8"?>
<p:tagLst xmlns:a="http://schemas.openxmlformats.org/drawingml/2006/main" xmlns:r="http://schemas.openxmlformats.org/officeDocument/2006/relationships" xmlns:p="http://schemas.openxmlformats.org/presentationml/2006/main">
  <p:tag name="THINKCELLSHAPEDONOTDELETE" val="tzcI6K.IKT16ArXy5.GW1rQ"/>
</p:tagLst>
</file>

<file path=ppt/tags/tag693.xml><?xml version="1.0" encoding="utf-8"?>
<p:tagLst xmlns:a="http://schemas.openxmlformats.org/drawingml/2006/main" xmlns:r="http://schemas.openxmlformats.org/officeDocument/2006/relationships" xmlns:p="http://schemas.openxmlformats.org/presentationml/2006/main">
  <p:tag name="THINKCELLSHAPEDONOTDELETE" val="txnC03RwzQw.AiTrnGEUdrQ"/>
</p:tagLst>
</file>

<file path=ppt/tags/tag694.xml><?xml version="1.0" encoding="utf-8"?>
<p:tagLst xmlns:a="http://schemas.openxmlformats.org/drawingml/2006/main" xmlns:r="http://schemas.openxmlformats.org/officeDocument/2006/relationships" xmlns:p="http://schemas.openxmlformats.org/presentationml/2006/main">
  <p:tag name="THINKCELLSHAPEDONOTDELETE" val="tC54IAB7mQm6BliJTgUgO5w"/>
</p:tagLst>
</file>

<file path=ppt/tags/tag695.xml><?xml version="1.0" encoding="utf-8"?>
<p:tagLst xmlns:a="http://schemas.openxmlformats.org/drawingml/2006/main" xmlns:r="http://schemas.openxmlformats.org/officeDocument/2006/relationships" xmlns:p="http://schemas.openxmlformats.org/presentationml/2006/main">
  <p:tag name="THINKCELLSHAPEDONOTDELETE" val="tckp4dH4jSPeDnqyWDJVqDg"/>
</p:tagLst>
</file>

<file path=ppt/tags/tag696.xml><?xml version="1.0" encoding="utf-8"?>
<p:tagLst xmlns:a="http://schemas.openxmlformats.org/drawingml/2006/main" xmlns:r="http://schemas.openxmlformats.org/officeDocument/2006/relationships" xmlns:p="http://schemas.openxmlformats.org/presentationml/2006/main">
  <p:tag name="THINKCELLSHAPEDONOTDELETE" val="t5_FSgv6oSIyVPv7zFG4y3Q"/>
</p:tagLst>
</file>

<file path=ppt/tags/tag697.xml><?xml version="1.0" encoding="utf-8"?>
<p:tagLst xmlns:a="http://schemas.openxmlformats.org/drawingml/2006/main" xmlns:r="http://schemas.openxmlformats.org/officeDocument/2006/relationships" xmlns:p="http://schemas.openxmlformats.org/presentationml/2006/main">
  <p:tag name="THINKCELLSHAPEDONOTDELETE" val="tYXjQc7MqQtKvJ8IbChWubQ"/>
</p:tagLst>
</file>

<file path=ppt/tags/tag698.xml><?xml version="1.0" encoding="utf-8"?>
<p:tagLst xmlns:a="http://schemas.openxmlformats.org/drawingml/2006/main" xmlns:r="http://schemas.openxmlformats.org/officeDocument/2006/relationships" xmlns:p="http://schemas.openxmlformats.org/presentationml/2006/main">
  <p:tag name="THINKCELLSHAPEDONOTDELETE" val="tUMNiqaLoQdmLBu4WAwpakw"/>
</p:tagLst>
</file>

<file path=ppt/tags/tag699.xml><?xml version="1.0" encoding="utf-8"?>
<p:tagLst xmlns:a="http://schemas.openxmlformats.org/drawingml/2006/main" xmlns:r="http://schemas.openxmlformats.org/officeDocument/2006/relationships" xmlns:p="http://schemas.openxmlformats.org/presentationml/2006/main">
  <p:tag name="THINKCELLSHAPEDONOTDELETE" val="tlMdNdcs7QDaN6W2mNqSfGA"/>
</p:tagLst>
</file>

<file path=ppt/tags/tag7.xml><?xml version="1.0" encoding="utf-8"?>
<p:tagLst xmlns:a="http://schemas.openxmlformats.org/drawingml/2006/main" xmlns:r="http://schemas.openxmlformats.org/officeDocument/2006/relationships" xmlns:p="http://schemas.openxmlformats.org/presentationml/2006/main">
  <p:tag name="NAME" val="Moon"/>
</p:tagLst>
</file>

<file path=ppt/tags/tag70.xml><?xml version="1.0" encoding="utf-8"?>
<p:tagLst xmlns:a="http://schemas.openxmlformats.org/drawingml/2006/main" xmlns:r="http://schemas.openxmlformats.org/officeDocument/2006/relationships" xmlns:p="http://schemas.openxmlformats.org/presentationml/2006/main">
  <p:tag name="NAME" val="Rectangle"/>
</p:tagLst>
</file>

<file path=ppt/tags/tag700.xml><?xml version="1.0" encoding="utf-8"?>
<p:tagLst xmlns:a="http://schemas.openxmlformats.org/drawingml/2006/main" xmlns:r="http://schemas.openxmlformats.org/officeDocument/2006/relationships" xmlns:p="http://schemas.openxmlformats.org/presentationml/2006/main">
  <p:tag name="THINKCELLSHAPEDONOTDELETE" val="tsI.fkngQQtSCfnjvqMyd3g"/>
</p:tagLst>
</file>

<file path=ppt/tags/tag701.xml><?xml version="1.0" encoding="utf-8"?>
<p:tagLst xmlns:a="http://schemas.openxmlformats.org/drawingml/2006/main" xmlns:r="http://schemas.openxmlformats.org/officeDocument/2006/relationships" xmlns:p="http://schemas.openxmlformats.org/presentationml/2006/main">
  <p:tag name="THINKCELLSHAPEDONOTDELETE" val="tg1rsQQipQmeEfHp7EqI9nQ"/>
</p:tagLst>
</file>

<file path=ppt/tags/tag702.xml><?xml version="1.0" encoding="utf-8"?>
<p:tagLst xmlns:a="http://schemas.openxmlformats.org/drawingml/2006/main" xmlns:r="http://schemas.openxmlformats.org/officeDocument/2006/relationships" xmlns:p="http://schemas.openxmlformats.org/presentationml/2006/main">
  <p:tag name="THINKCELLSHAPEDONOTDELETE" val="tocrA4H1WQUeVvefTYWVNng"/>
</p:tagLst>
</file>

<file path=ppt/tags/tag703.xml><?xml version="1.0" encoding="utf-8"?>
<p:tagLst xmlns:a="http://schemas.openxmlformats.org/drawingml/2006/main" xmlns:r="http://schemas.openxmlformats.org/officeDocument/2006/relationships" xmlns:p="http://schemas.openxmlformats.org/presentationml/2006/main">
  <p:tag name="THINKCELLSHAPEDONOTDELETE" val="t49x0MisCQfenqmJAP5wJ8Q"/>
</p:tagLst>
</file>

<file path=ppt/tags/tag704.xml><?xml version="1.0" encoding="utf-8"?>
<p:tagLst xmlns:a="http://schemas.openxmlformats.org/drawingml/2006/main" xmlns:r="http://schemas.openxmlformats.org/officeDocument/2006/relationships" xmlns:p="http://schemas.openxmlformats.org/presentationml/2006/main">
  <p:tag name="THINKCELLSHAPEDONOTDELETE" val="tg4sYfZm_Tyy.uTK5PEjaUQ"/>
</p:tagLst>
</file>

<file path=ppt/tags/tag705.xml><?xml version="1.0" encoding="utf-8"?>
<p:tagLst xmlns:a="http://schemas.openxmlformats.org/drawingml/2006/main" xmlns:r="http://schemas.openxmlformats.org/officeDocument/2006/relationships" xmlns:p="http://schemas.openxmlformats.org/presentationml/2006/main">
  <p:tag name="THINKCELLSHAPEDONOTDELETE" val="t1cH4amKuSUOI.9INq_0XPA"/>
</p:tagLst>
</file>

<file path=ppt/tags/tag706.xml><?xml version="1.0" encoding="utf-8"?>
<p:tagLst xmlns:a="http://schemas.openxmlformats.org/drawingml/2006/main" xmlns:r="http://schemas.openxmlformats.org/officeDocument/2006/relationships" xmlns:p="http://schemas.openxmlformats.org/presentationml/2006/main">
  <p:tag name="THINKCELLSHAPEDONOTDELETE" val="tFZQKbefsSiOFWpg9xIBSAg"/>
</p:tagLst>
</file>

<file path=ppt/tags/tag707.xml><?xml version="1.0" encoding="utf-8"?>
<p:tagLst xmlns:a="http://schemas.openxmlformats.org/drawingml/2006/main" xmlns:r="http://schemas.openxmlformats.org/officeDocument/2006/relationships" xmlns:p="http://schemas.openxmlformats.org/presentationml/2006/main">
  <p:tag name="THINKCELLSHAPEDONOTDELETE" val="tbs3_O7ZfSW.QfEioRWcPGA"/>
</p:tagLst>
</file>

<file path=ppt/tags/tag708.xml><?xml version="1.0" encoding="utf-8"?>
<p:tagLst xmlns:a="http://schemas.openxmlformats.org/drawingml/2006/main" xmlns:r="http://schemas.openxmlformats.org/officeDocument/2006/relationships" xmlns:p="http://schemas.openxmlformats.org/presentationml/2006/main">
  <p:tag name="THINKCELLSHAPEDONOTDELETE" val="tuvvpdHclSV.q7Q9zQWWHuw"/>
</p:tagLst>
</file>

<file path=ppt/tags/tag709.xml><?xml version="1.0" encoding="utf-8"?>
<p:tagLst xmlns:a="http://schemas.openxmlformats.org/drawingml/2006/main" xmlns:r="http://schemas.openxmlformats.org/officeDocument/2006/relationships" xmlns:p="http://schemas.openxmlformats.org/presentationml/2006/main">
  <p:tag name="THINKCELLSHAPEDONOTDELETE" val="tRuuQVy4MSS2NNKo6rsgmww"/>
</p:tagLst>
</file>

<file path=ppt/tags/tag71.xml><?xml version="1.0" encoding="utf-8"?>
<p:tagLst xmlns:a="http://schemas.openxmlformats.org/drawingml/2006/main" xmlns:r="http://schemas.openxmlformats.org/officeDocument/2006/relationships" xmlns:p="http://schemas.openxmlformats.org/presentationml/2006/main">
  <p:tag name="NAME" val="Rectangle"/>
</p:tagLst>
</file>

<file path=ppt/tags/tag710.xml><?xml version="1.0" encoding="utf-8"?>
<p:tagLst xmlns:a="http://schemas.openxmlformats.org/drawingml/2006/main" xmlns:r="http://schemas.openxmlformats.org/officeDocument/2006/relationships" xmlns:p="http://schemas.openxmlformats.org/presentationml/2006/main">
  <p:tag name="THINKCELLSHAPEDONOTDELETE" val="tNQK9l20DRkyESVxwy6_5RA"/>
</p:tagLst>
</file>

<file path=ppt/tags/tag711.xml><?xml version="1.0" encoding="utf-8"?>
<p:tagLst xmlns:a="http://schemas.openxmlformats.org/drawingml/2006/main" xmlns:r="http://schemas.openxmlformats.org/officeDocument/2006/relationships" xmlns:p="http://schemas.openxmlformats.org/presentationml/2006/main">
  <p:tag name="THINKCELLSHAPEDONOTDELETE" val="tYgs88c3nQ1Sjxire5mOVow"/>
</p:tagLst>
</file>

<file path=ppt/tags/tag712.xml><?xml version="1.0" encoding="utf-8"?>
<p:tagLst xmlns:a="http://schemas.openxmlformats.org/drawingml/2006/main" xmlns:r="http://schemas.openxmlformats.org/officeDocument/2006/relationships" xmlns:p="http://schemas.openxmlformats.org/presentationml/2006/main">
  <p:tag name="THINKCELLSHAPEDONOTDELETE" val="tEk57ripoRNuZv.dRGL5Q7w"/>
</p:tagLst>
</file>

<file path=ppt/tags/tag713.xml><?xml version="1.0" encoding="utf-8"?>
<p:tagLst xmlns:a="http://schemas.openxmlformats.org/drawingml/2006/main" xmlns:r="http://schemas.openxmlformats.org/officeDocument/2006/relationships" xmlns:p="http://schemas.openxmlformats.org/presentationml/2006/main">
  <p:tag name="THINKCELLSHAPEDONOTDELETE" val="tuvDQ3fqsQh2mmcrcWlydxg"/>
</p:tagLst>
</file>

<file path=ppt/tags/tag714.xml><?xml version="1.0" encoding="utf-8"?>
<p:tagLst xmlns:a="http://schemas.openxmlformats.org/drawingml/2006/main" xmlns:r="http://schemas.openxmlformats.org/officeDocument/2006/relationships" xmlns:p="http://schemas.openxmlformats.org/presentationml/2006/main">
  <p:tag name="THINKCELLSHAPEDONOTDELETE" val="tDd1W0KQhQTeUAl2bz99h_w"/>
</p:tagLst>
</file>

<file path=ppt/tags/tag715.xml><?xml version="1.0" encoding="utf-8"?>
<p:tagLst xmlns:a="http://schemas.openxmlformats.org/drawingml/2006/main" xmlns:r="http://schemas.openxmlformats.org/officeDocument/2006/relationships" xmlns:p="http://schemas.openxmlformats.org/presentationml/2006/main">
  <p:tag name="THINKCELLSHAPEDONOTDELETE" val="twDwq7zO0Sw.1ccnsXCRkUg"/>
</p:tagLst>
</file>

<file path=ppt/tags/tag716.xml><?xml version="1.0" encoding="utf-8"?>
<p:tagLst xmlns:a="http://schemas.openxmlformats.org/drawingml/2006/main" xmlns:r="http://schemas.openxmlformats.org/officeDocument/2006/relationships" xmlns:p="http://schemas.openxmlformats.org/presentationml/2006/main">
  <p:tag name="THINKCELLSHAPEDONOTDELETE" val="tRlrfcDKYSwuPBrwb76L_BA"/>
</p:tagLst>
</file>

<file path=ppt/tags/tag717.xml><?xml version="1.0" encoding="utf-8"?>
<p:tagLst xmlns:a="http://schemas.openxmlformats.org/drawingml/2006/main" xmlns:r="http://schemas.openxmlformats.org/officeDocument/2006/relationships" xmlns:p="http://schemas.openxmlformats.org/presentationml/2006/main">
  <p:tag name="THINKCELLSHAPEDONOTDELETE" val="tT2_jVJKKTC.ASonlcSHOZw"/>
</p:tagLst>
</file>

<file path=ppt/tags/tag718.xml><?xml version="1.0" encoding="utf-8"?>
<p:tagLst xmlns:a="http://schemas.openxmlformats.org/drawingml/2006/main" xmlns:r="http://schemas.openxmlformats.org/officeDocument/2006/relationships" xmlns:p="http://schemas.openxmlformats.org/presentationml/2006/main">
  <p:tag name="THINKCELLSHAPEDONOTDELETE" val="tX9DsxwS5QxWQDI6h.4LG_A"/>
</p:tagLst>
</file>

<file path=ppt/tags/tag719.xml><?xml version="1.0" encoding="utf-8"?>
<p:tagLst xmlns:a="http://schemas.openxmlformats.org/drawingml/2006/main" xmlns:r="http://schemas.openxmlformats.org/officeDocument/2006/relationships" xmlns:p="http://schemas.openxmlformats.org/presentationml/2006/main">
  <p:tag name="THINKCELLSHAPEDONOTDELETE" val="tM2FkdEX2R6GKI86eFKZnVg"/>
</p:tagLst>
</file>

<file path=ppt/tags/tag72.xml><?xml version="1.0" encoding="utf-8"?>
<p:tagLst xmlns:a="http://schemas.openxmlformats.org/drawingml/2006/main" xmlns:r="http://schemas.openxmlformats.org/officeDocument/2006/relationships" xmlns:p="http://schemas.openxmlformats.org/presentationml/2006/main">
  <p:tag name="NAME" val="Rectangle"/>
</p:tagLst>
</file>

<file path=ppt/tags/tag720.xml><?xml version="1.0" encoding="utf-8"?>
<p:tagLst xmlns:a="http://schemas.openxmlformats.org/drawingml/2006/main" xmlns:r="http://schemas.openxmlformats.org/officeDocument/2006/relationships" xmlns:p="http://schemas.openxmlformats.org/presentationml/2006/main">
  <p:tag name="THINKCELLSHAPEDONOTDELETE" val="tcchYFpChQ_WF3Ng_ihiKSg"/>
</p:tagLst>
</file>

<file path=ppt/tags/tag72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7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3.xml><?xml version="1.0" encoding="utf-8"?>
<p:tagLst xmlns:a="http://schemas.openxmlformats.org/drawingml/2006/main" xmlns:r="http://schemas.openxmlformats.org/officeDocument/2006/relationships" xmlns:p="http://schemas.openxmlformats.org/presentationml/2006/main">
  <p:tag name="THINKCELLSHAPEDONOTDELETE" val="t2QDr8EVrSquyECbum7gxDQ"/>
</p:tagLst>
</file>

<file path=ppt/tags/tag724.xml><?xml version="1.0" encoding="utf-8"?>
<p:tagLst xmlns:a="http://schemas.openxmlformats.org/drawingml/2006/main" xmlns:r="http://schemas.openxmlformats.org/officeDocument/2006/relationships" xmlns:p="http://schemas.openxmlformats.org/presentationml/2006/main">
  <p:tag name="NAME" val="Rectangle"/>
</p:tagLst>
</file>

<file path=ppt/tags/tag725.xml><?xml version="1.0" encoding="utf-8"?>
<p:tagLst xmlns:a="http://schemas.openxmlformats.org/drawingml/2006/main" xmlns:r="http://schemas.openxmlformats.org/officeDocument/2006/relationships" xmlns:p="http://schemas.openxmlformats.org/presentationml/2006/main">
  <p:tag name="NAME" val="Rectangle"/>
</p:tagLst>
</file>

<file path=ppt/tags/tag726.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727.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728.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7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NAME" val="Rectangle"/>
</p:tagLst>
</file>

<file path=ppt/tags/tag730.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731.xml><?xml version="1.0" encoding="utf-8"?>
<p:tagLst xmlns:a="http://schemas.openxmlformats.org/drawingml/2006/main" xmlns:r="http://schemas.openxmlformats.org/officeDocument/2006/relationships" xmlns:p="http://schemas.openxmlformats.org/presentationml/2006/main">
  <p:tag name="THINKCELLSHAPEDONOTDELETE" val="tnOKq7LnqSD.x8EtxhcDbew"/>
</p:tagLst>
</file>

<file path=ppt/tags/tag732.xml><?xml version="1.0" encoding="utf-8"?>
<p:tagLst xmlns:a="http://schemas.openxmlformats.org/drawingml/2006/main" xmlns:r="http://schemas.openxmlformats.org/officeDocument/2006/relationships" xmlns:p="http://schemas.openxmlformats.org/presentationml/2006/main">
  <p:tag name="THINKCELLSHAPEDONOTDELETE" val="tsREPKorzTnS5kZLKJbqnTg"/>
</p:tagLst>
</file>

<file path=ppt/tags/tag733.xml><?xml version="1.0" encoding="utf-8"?>
<p:tagLst xmlns:a="http://schemas.openxmlformats.org/drawingml/2006/main" xmlns:r="http://schemas.openxmlformats.org/officeDocument/2006/relationships" xmlns:p="http://schemas.openxmlformats.org/presentationml/2006/main">
  <p:tag name="THINKCELLSHAPEDONOTDELETE" val="t.lPi6FJWQNWYvDxIC4B9aw"/>
</p:tagLst>
</file>

<file path=ppt/tags/tag734.xml><?xml version="1.0" encoding="utf-8"?>
<p:tagLst xmlns:a="http://schemas.openxmlformats.org/drawingml/2006/main" xmlns:r="http://schemas.openxmlformats.org/officeDocument/2006/relationships" xmlns:p="http://schemas.openxmlformats.org/presentationml/2006/main">
  <p:tag name="THINKCELLSHAPEDONOTDELETE" val="tImORs6aRTHeqaY1lS3nZjQ"/>
</p:tagLst>
</file>

<file path=ppt/tags/tag735.xml><?xml version="1.0" encoding="utf-8"?>
<p:tagLst xmlns:a="http://schemas.openxmlformats.org/drawingml/2006/main" xmlns:r="http://schemas.openxmlformats.org/officeDocument/2006/relationships" xmlns:p="http://schemas.openxmlformats.org/presentationml/2006/main">
  <p:tag name="THINKCELLSHAPEDONOTDELETE" val="t7uch2r2kTrSoudfaC2bDwQ"/>
</p:tagLst>
</file>

<file path=ppt/tags/tag736.xml><?xml version="1.0" encoding="utf-8"?>
<p:tagLst xmlns:a="http://schemas.openxmlformats.org/drawingml/2006/main" xmlns:r="http://schemas.openxmlformats.org/officeDocument/2006/relationships" xmlns:p="http://schemas.openxmlformats.org/presentationml/2006/main">
  <p:tag name="THINKCELLSHAPEDONOTDELETE" val="tpAePjS4EQYu6TrG1YrxGow"/>
</p:tagLst>
</file>

<file path=ppt/tags/tag737.xml><?xml version="1.0" encoding="utf-8"?>
<p:tagLst xmlns:a="http://schemas.openxmlformats.org/drawingml/2006/main" xmlns:r="http://schemas.openxmlformats.org/officeDocument/2006/relationships" xmlns:p="http://schemas.openxmlformats.org/presentationml/2006/main">
  <p:tag name="THINKCELLSHAPEDONOTDELETE" val="tK_69xNxWRfujwN0_XvRjqA"/>
</p:tagLst>
</file>

<file path=ppt/tags/tag738.xml><?xml version="1.0" encoding="utf-8"?>
<p:tagLst xmlns:a="http://schemas.openxmlformats.org/drawingml/2006/main" xmlns:r="http://schemas.openxmlformats.org/officeDocument/2006/relationships" xmlns:p="http://schemas.openxmlformats.org/presentationml/2006/main">
  <p:tag name="THINKCELLSHAPEDONOTDELETE" val="tHtL_CAxUTV6M5hBIdqXwtw"/>
</p:tagLst>
</file>

<file path=ppt/tags/tag739.xml><?xml version="1.0" encoding="utf-8"?>
<p:tagLst xmlns:a="http://schemas.openxmlformats.org/drawingml/2006/main" xmlns:r="http://schemas.openxmlformats.org/officeDocument/2006/relationships" xmlns:p="http://schemas.openxmlformats.org/presentationml/2006/main">
  <p:tag name="THINKCELLSHAPEDONOTDELETE" val="tYAPgtXaCQne7.oCpUIJ3Dg"/>
</p:tagLst>
</file>

<file path=ppt/tags/tag74.xml><?xml version="1.0" encoding="utf-8"?>
<p:tagLst xmlns:a="http://schemas.openxmlformats.org/drawingml/2006/main" xmlns:r="http://schemas.openxmlformats.org/officeDocument/2006/relationships" xmlns:p="http://schemas.openxmlformats.org/presentationml/2006/main">
  <p:tag name="NAME" val="Rectangle"/>
</p:tagLst>
</file>

<file path=ppt/tags/tag740.xml><?xml version="1.0" encoding="utf-8"?>
<p:tagLst xmlns:a="http://schemas.openxmlformats.org/drawingml/2006/main" xmlns:r="http://schemas.openxmlformats.org/officeDocument/2006/relationships" xmlns:p="http://schemas.openxmlformats.org/presentationml/2006/main">
  <p:tag name="THINKCELLSHAPEDONOTDELETE" val="thIcQA9EwSHiZYkvYRtHJ.w"/>
</p:tagLst>
</file>

<file path=ppt/tags/tag741.xml><?xml version="1.0" encoding="utf-8"?>
<p:tagLst xmlns:a="http://schemas.openxmlformats.org/drawingml/2006/main" xmlns:r="http://schemas.openxmlformats.org/officeDocument/2006/relationships" xmlns:p="http://schemas.openxmlformats.org/presentationml/2006/main">
  <p:tag name="THINKCELLSHAPEDONOTDELETE" val="tIVMg4VZ3TkmOpYnxWVX2Kg"/>
</p:tagLst>
</file>

<file path=ppt/tags/tag742.xml><?xml version="1.0" encoding="utf-8"?>
<p:tagLst xmlns:a="http://schemas.openxmlformats.org/drawingml/2006/main" xmlns:r="http://schemas.openxmlformats.org/officeDocument/2006/relationships" xmlns:p="http://schemas.openxmlformats.org/presentationml/2006/main">
  <p:tag name="THINKCELLSHAPEDONOTDELETE" val="tQlGhW23WSa2CtfNAzFuoeg"/>
</p:tagLst>
</file>

<file path=ppt/tags/tag743.xml><?xml version="1.0" encoding="utf-8"?>
<p:tagLst xmlns:a="http://schemas.openxmlformats.org/drawingml/2006/main" xmlns:r="http://schemas.openxmlformats.org/officeDocument/2006/relationships" xmlns:p="http://schemas.openxmlformats.org/presentationml/2006/main">
  <p:tag name="THINKCELLSHAPEDONOTDELETE" val="tYXnnkMu2S3epmQkRQGJE6A"/>
</p:tagLst>
</file>

<file path=ppt/tags/tag744.xml><?xml version="1.0" encoding="utf-8"?>
<p:tagLst xmlns:a="http://schemas.openxmlformats.org/drawingml/2006/main" xmlns:r="http://schemas.openxmlformats.org/officeDocument/2006/relationships" xmlns:p="http://schemas.openxmlformats.org/presentationml/2006/main">
  <p:tag name="THINKCELLSHAPEDONOTDELETE" val="tryEYSGr3TEeu2UswG1Lt6A"/>
</p:tagLst>
</file>

<file path=ppt/tags/tag745.xml><?xml version="1.0" encoding="utf-8"?>
<p:tagLst xmlns:a="http://schemas.openxmlformats.org/drawingml/2006/main" xmlns:r="http://schemas.openxmlformats.org/officeDocument/2006/relationships" xmlns:p="http://schemas.openxmlformats.org/presentationml/2006/main">
  <p:tag name="THINKCELLSHAPEDONOTDELETE" val="teuxHRNYGTWGZagFEdltouA"/>
</p:tagLst>
</file>

<file path=ppt/tags/tag746.xml><?xml version="1.0" encoding="utf-8"?>
<p:tagLst xmlns:a="http://schemas.openxmlformats.org/drawingml/2006/main" xmlns:r="http://schemas.openxmlformats.org/officeDocument/2006/relationships" xmlns:p="http://schemas.openxmlformats.org/presentationml/2006/main">
  <p:tag name="THINKCELLSHAPEDONOTDELETE" val="tp64BSxgeQWiomGsEX6IaGw"/>
</p:tagLst>
</file>

<file path=ppt/tags/tag747.xml><?xml version="1.0" encoding="utf-8"?>
<p:tagLst xmlns:a="http://schemas.openxmlformats.org/drawingml/2006/main" xmlns:r="http://schemas.openxmlformats.org/officeDocument/2006/relationships" xmlns:p="http://schemas.openxmlformats.org/presentationml/2006/main">
  <p:tag name="THINKCELLSHAPEDONOTDELETE" val="tBessv9h0TE2fsJh7lbO7KQ"/>
</p:tagLst>
</file>

<file path=ppt/tags/tag748.xml><?xml version="1.0" encoding="utf-8"?>
<p:tagLst xmlns:a="http://schemas.openxmlformats.org/drawingml/2006/main" xmlns:r="http://schemas.openxmlformats.org/officeDocument/2006/relationships" xmlns:p="http://schemas.openxmlformats.org/presentationml/2006/main">
  <p:tag name="THINKCELLSHAPEDONOTDELETE" val="tU6TUXlt5Ru.VAbgKTF4KsA"/>
</p:tagLst>
</file>

<file path=ppt/tags/tag749.xml><?xml version="1.0" encoding="utf-8"?>
<p:tagLst xmlns:a="http://schemas.openxmlformats.org/drawingml/2006/main" xmlns:r="http://schemas.openxmlformats.org/officeDocument/2006/relationships" xmlns:p="http://schemas.openxmlformats.org/presentationml/2006/main">
  <p:tag name="THINKCELLSHAPEDONOTDELETE" val="tSlyHynNLQTC8y.W28.fe4A"/>
</p:tagLst>
</file>

<file path=ppt/tags/tag75.xml><?xml version="1.0" encoding="utf-8"?>
<p:tagLst xmlns:a="http://schemas.openxmlformats.org/drawingml/2006/main" xmlns:r="http://schemas.openxmlformats.org/officeDocument/2006/relationships" xmlns:p="http://schemas.openxmlformats.org/presentationml/2006/main">
  <p:tag name="NAME" val="Rectangle"/>
</p:tagLst>
</file>

<file path=ppt/tags/tag750.xml><?xml version="1.0" encoding="utf-8"?>
<p:tagLst xmlns:a="http://schemas.openxmlformats.org/drawingml/2006/main" xmlns:r="http://schemas.openxmlformats.org/officeDocument/2006/relationships" xmlns:p="http://schemas.openxmlformats.org/presentationml/2006/main">
  <p:tag name="THINKCELLSHAPEDONOTDELETE" val="tznNM_O_MSAiXQMyd9rhZDg"/>
</p:tagLst>
</file>

<file path=ppt/tags/tag751.xml><?xml version="1.0" encoding="utf-8"?>
<p:tagLst xmlns:a="http://schemas.openxmlformats.org/drawingml/2006/main" xmlns:r="http://schemas.openxmlformats.org/officeDocument/2006/relationships" xmlns:p="http://schemas.openxmlformats.org/presentationml/2006/main">
  <p:tag name="THINKCELLSHAPEDONOTDELETE" val="tEP679YmxTrGXM6y77FhNRw"/>
</p:tagLst>
</file>

<file path=ppt/tags/tag752.xml><?xml version="1.0" encoding="utf-8"?>
<p:tagLst xmlns:a="http://schemas.openxmlformats.org/drawingml/2006/main" xmlns:r="http://schemas.openxmlformats.org/officeDocument/2006/relationships" xmlns:p="http://schemas.openxmlformats.org/presentationml/2006/main">
  <p:tag name="THINKCELLSHAPEDONOTDELETE" val="tbZTeGh20TQ.fKIs0t4IxHQ"/>
</p:tagLst>
</file>

<file path=ppt/tags/tag753.xml><?xml version="1.0" encoding="utf-8"?>
<p:tagLst xmlns:a="http://schemas.openxmlformats.org/drawingml/2006/main" xmlns:r="http://schemas.openxmlformats.org/officeDocument/2006/relationships" xmlns:p="http://schemas.openxmlformats.org/presentationml/2006/main">
  <p:tag name="THINKCELLSHAPEDONOTDELETE" val="tWv764qPCS_KfzpmOLGRVyw"/>
</p:tagLst>
</file>

<file path=ppt/tags/tag754.xml><?xml version="1.0" encoding="utf-8"?>
<p:tagLst xmlns:a="http://schemas.openxmlformats.org/drawingml/2006/main" xmlns:r="http://schemas.openxmlformats.org/officeDocument/2006/relationships" xmlns:p="http://schemas.openxmlformats.org/presentationml/2006/main">
  <p:tag name="THINKCELLSHAPEDONOTDELETE" val="tnzvDHtVLTJuTQh6dGHOh2w"/>
</p:tagLst>
</file>

<file path=ppt/tags/tag755.xml><?xml version="1.0" encoding="utf-8"?>
<p:tagLst xmlns:a="http://schemas.openxmlformats.org/drawingml/2006/main" xmlns:r="http://schemas.openxmlformats.org/officeDocument/2006/relationships" xmlns:p="http://schemas.openxmlformats.org/presentationml/2006/main">
  <p:tag name="THINKCELLSHAPEDONOTDELETE" val="tok0yksV_T8.RgBvS00MSVA"/>
</p:tagLst>
</file>

<file path=ppt/tags/tag756.xml><?xml version="1.0" encoding="utf-8"?>
<p:tagLst xmlns:a="http://schemas.openxmlformats.org/drawingml/2006/main" xmlns:r="http://schemas.openxmlformats.org/officeDocument/2006/relationships" xmlns:p="http://schemas.openxmlformats.org/presentationml/2006/main">
  <p:tag name="THINKCELLSHAPEDONOTDELETE" val="t19i714.VQNaAgjm.TJHdYw"/>
</p:tagLst>
</file>

<file path=ppt/tags/tag757.xml><?xml version="1.0" encoding="utf-8"?>
<p:tagLst xmlns:a="http://schemas.openxmlformats.org/drawingml/2006/main" xmlns:r="http://schemas.openxmlformats.org/officeDocument/2006/relationships" xmlns:p="http://schemas.openxmlformats.org/presentationml/2006/main">
  <p:tag name="THINKCELLSHAPEDONOTDELETE" val="tYhDocmcGTwKyd8H9kyPvpA"/>
</p:tagLst>
</file>

<file path=ppt/tags/tag758.xml><?xml version="1.0" encoding="utf-8"?>
<p:tagLst xmlns:a="http://schemas.openxmlformats.org/drawingml/2006/main" xmlns:r="http://schemas.openxmlformats.org/officeDocument/2006/relationships" xmlns:p="http://schemas.openxmlformats.org/presentationml/2006/main">
  <p:tag name="THINKCELLSHAPEDONOTDELETE" val="t_bsg8hp_RkGEv98Je1pUbA"/>
</p:tagLst>
</file>

<file path=ppt/tags/tag759.xml><?xml version="1.0" encoding="utf-8"?>
<p:tagLst xmlns:a="http://schemas.openxmlformats.org/drawingml/2006/main" xmlns:r="http://schemas.openxmlformats.org/officeDocument/2006/relationships" xmlns:p="http://schemas.openxmlformats.org/presentationml/2006/main">
  <p:tag name="THINKCELLSHAPEDONOTDELETE" val="t7.hEeHXqRt2nyC.NngqRyQ"/>
</p:tagLst>
</file>

<file path=ppt/tags/tag76.xml><?xml version="1.0" encoding="utf-8"?>
<p:tagLst xmlns:a="http://schemas.openxmlformats.org/drawingml/2006/main" xmlns:r="http://schemas.openxmlformats.org/officeDocument/2006/relationships" xmlns:p="http://schemas.openxmlformats.org/presentationml/2006/main">
  <p:tag name="NAME" val="Rectangle"/>
</p:tagLst>
</file>

<file path=ppt/tags/tag760.xml><?xml version="1.0" encoding="utf-8"?>
<p:tagLst xmlns:a="http://schemas.openxmlformats.org/drawingml/2006/main" xmlns:r="http://schemas.openxmlformats.org/officeDocument/2006/relationships" xmlns:p="http://schemas.openxmlformats.org/presentationml/2006/main">
  <p:tag name="THINKCELLSHAPEDONOTDELETE" val="t6PIf46qiSvyVAEUXpbC0eA"/>
</p:tagLst>
</file>

<file path=ppt/tags/tag761.xml><?xml version="1.0" encoding="utf-8"?>
<p:tagLst xmlns:a="http://schemas.openxmlformats.org/drawingml/2006/main" xmlns:r="http://schemas.openxmlformats.org/officeDocument/2006/relationships" xmlns:p="http://schemas.openxmlformats.org/presentationml/2006/main">
  <p:tag name="THINKCELLSHAPEDONOTDELETE" val="tqwAfsCd0Ti2YYMc0gxdqnQ"/>
</p:tagLst>
</file>

<file path=ppt/tags/tag762.xml><?xml version="1.0" encoding="utf-8"?>
<p:tagLst xmlns:a="http://schemas.openxmlformats.org/drawingml/2006/main" xmlns:r="http://schemas.openxmlformats.org/officeDocument/2006/relationships" xmlns:p="http://schemas.openxmlformats.org/presentationml/2006/main">
  <p:tag name="THINKCELLSHAPEDONOTDELETE" val="tdt1Wzm.QTVC7qRrRNIXoaA"/>
</p:tagLst>
</file>

<file path=ppt/tags/tag763.xml><?xml version="1.0" encoding="utf-8"?>
<p:tagLst xmlns:a="http://schemas.openxmlformats.org/drawingml/2006/main" xmlns:r="http://schemas.openxmlformats.org/officeDocument/2006/relationships" xmlns:p="http://schemas.openxmlformats.org/presentationml/2006/main">
  <p:tag name="THINKCELLSHAPEDONOTDELETE" val="tNBZJ.Pv5RkekgIh53PLTaQ"/>
</p:tagLst>
</file>

<file path=ppt/tags/tag764.xml><?xml version="1.0" encoding="utf-8"?>
<p:tagLst xmlns:a="http://schemas.openxmlformats.org/drawingml/2006/main" xmlns:r="http://schemas.openxmlformats.org/officeDocument/2006/relationships" xmlns:p="http://schemas.openxmlformats.org/presentationml/2006/main">
  <p:tag name="THINKCELLSHAPEDONOTDELETE" val="t2lKBrVazQH2WX8cBvf4dJQ"/>
</p:tagLst>
</file>

<file path=ppt/tags/tag765.xml><?xml version="1.0" encoding="utf-8"?>
<p:tagLst xmlns:a="http://schemas.openxmlformats.org/drawingml/2006/main" xmlns:r="http://schemas.openxmlformats.org/officeDocument/2006/relationships" xmlns:p="http://schemas.openxmlformats.org/presentationml/2006/main">
  <p:tag name="THINKCELLSHAPEDONOTDELETE" val="t5mAak_JbSJah_ARGKTcTPQ"/>
</p:tagLst>
</file>

<file path=ppt/tags/tag766.xml><?xml version="1.0" encoding="utf-8"?>
<p:tagLst xmlns:a="http://schemas.openxmlformats.org/drawingml/2006/main" xmlns:r="http://schemas.openxmlformats.org/officeDocument/2006/relationships" xmlns:p="http://schemas.openxmlformats.org/presentationml/2006/main">
  <p:tag name="THINKCELLSHAPEDONOTDELETE" val="tRDz27._VRxGBDEZdVikbWg"/>
</p:tagLst>
</file>

<file path=ppt/tags/tag767.xml><?xml version="1.0" encoding="utf-8"?>
<p:tagLst xmlns:a="http://schemas.openxmlformats.org/drawingml/2006/main" xmlns:r="http://schemas.openxmlformats.org/officeDocument/2006/relationships" xmlns:p="http://schemas.openxmlformats.org/presentationml/2006/main">
  <p:tag name="THINKCELLSHAPEDONOTDELETE" val="tk5WLjE6GRp6G_8dqTz_bJA"/>
</p:tagLst>
</file>

<file path=ppt/tags/tag768.xml><?xml version="1.0" encoding="utf-8"?>
<p:tagLst xmlns:a="http://schemas.openxmlformats.org/drawingml/2006/main" xmlns:r="http://schemas.openxmlformats.org/officeDocument/2006/relationships" xmlns:p="http://schemas.openxmlformats.org/presentationml/2006/main">
  <p:tag name="THINKCELLSHAPEDONOTDELETE" val="ttaF5LjROQeOdCwthsmnbgQ"/>
</p:tagLst>
</file>

<file path=ppt/tags/tag769.xml><?xml version="1.0" encoding="utf-8"?>
<p:tagLst xmlns:a="http://schemas.openxmlformats.org/drawingml/2006/main" xmlns:r="http://schemas.openxmlformats.org/officeDocument/2006/relationships" xmlns:p="http://schemas.openxmlformats.org/presentationml/2006/main">
  <p:tag name="THINKCELLSHAPEDONOTDELETE" val="tbU80Qww2TgqIx2_rsYJl5w"/>
</p:tagLst>
</file>

<file path=ppt/tags/tag77.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770.xml><?xml version="1.0" encoding="utf-8"?>
<p:tagLst xmlns:a="http://schemas.openxmlformats.org/drawingml/2006/main" xmlns:r="http://schemas.openxmlformats.org/officeDocument/2006/relationships" xmlns:p="http://schemas.openxmlformats.org/presentationml/2006/main">
  <p:tag name="THINKCELLSHAPEDONOTDELETE" val="tDf4Q.nxkRoKWg9yhc3hnyQ"/>
</p:tagLst>
</file>

<file path=ppt/tags/tag771.xml><?xml version="1.0" encoding="utf-8"?>
<p:tagLst xmlns:a="http://schemas.openxmlformats.org/drawingml/2006/main" xmlns:r="http://schemas.openxmlformats.org/officeDocument/2006/relationships" xmlns:p="http://schemas.openxmlformats.org/presentationml/2006/main">
  <p:tag name="THINKCELLSHAPEDONOTDELETE" val="thOyCmMpeQwmPo4cPJzwrTA"/>
</p:tagLst>
</file>

<file path=ppt/tags/tag772.xml><?xml version="1.0" encoding="utf-8"?>
<p:tagLst xmlns:a="http://schemas.openxmlformats.org/drawingml/2006/main" xmlns:r="http://schemas.openxmlformats.org/officeDocument/2006/relationships" xmlns:p="http://schemas.openxmlformats.org/presentationml/2006/main">
  <p:tag name="THINKCELLSHAPEDONOTDELETE" val="t2OpRH1BqS5mw19I4zwIa_w"/>
</p:tagLst>
</file>

<file path=ppt/tags/tag773.xml><?xml version="1.0" encoding="utf-8"?>
<p:tagLst xmlns:a="http://schemas.openxmlformats.org/drawingml/2006/main" xmlns:r="http://schemas.openxmlformats.org/officeDocument/2006/relationships" xmlns:p="http://schemas.openxmlformats.org/presentationml/2006/main">
  <p:tag name="THINKCELLSHAPEDONOTDELETE" val="tJlyAexTzTRyBZnkO.nbfKg"/>
</p:tagLst>
</file>

<file path=ppt/tags/tag774.xml><?xml version="1.0" encoding="utf-8"?>
<p:tagLst xmlns:a="http://schemas.openxmlformats.org/drawingml/2006/main" xmlns:r="http://schemas.openxmlformats.org/officeDocument/2006/relationships" xmlns:p="http://schemas.openxmlformats.org/presentationml/2006/main">
  <p:tag name="THINKCELLSHAPEDONOTDELETE" val="ttbjQwe3ZT.uq_GIespRsow"/>
</p:tagLst>
</file>

<file path=ppt/tags/tag775.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7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7.xml><?xml version="1.0" encoding="utf-8"?>
<p:tagLst xmlns:a="http://schemas.openxmlformats.org/drawingml/2006/main" xmlns:r="http://schemas.openxmlformats.org/officeDocument/2006/relationships" xmlns:p="http://schemas.openxmlformats.org/presentationml/2006/main">
  <p:tag name="THINKCELLSHAPEDONOTDELETE" val="t2QDr8EVrSquyECbum7gxDQ"/>
</p:tagLst>
</file>

<file path=ppt/tags/tag778.xml><?xml version="1.0" encoding="utf-8"?>
<p:tagLst xmlns:a="http://schemas.openxmlformats.org/drawingml/2006/main" xmlns:r="http://schemas.openxmlformats.org/officeDocument/2006/relationships" xmlns:p="http://schemas.openxmlformats.org/presentationml/2006/main">
  <p:tag name="NAME" val="Rectangle"/>
</p:tagLst>
</file>

<file path=ppt/tags/tag779.xml><?xml version="1.0" encoding="utf-8"?>
<p:tagLst xmlns:a="http://schemas.openxmlformats.org/drawingml/2006/main" xmlns:r="http://schemas.openxmlformats.org/officeDocument/2006/relationships" xmlns:p="http://schemas.openxmlformats.org/presentationml/2006/main">
  <p:tag name="NAME" val="Rectangl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0.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781.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782.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7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4.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785.xml><?xml version="1.0" encoding="utf-8"?>
<p:tagLst xmlns:a="http://schemas.openxmlformats.org/drawingml/2006/main" xmlns:r="http://schemas.openxmlformats.org/officeDocument/2006/relationships" xmlns:p="http://schemas.openxmlformats.org/presentationml/2006/main">
  <p:tag name="THINKCELLSHAPEDONOTDELETE" val="tG5C8Ue2fTAqTgtcCVne3Zw"/>
</p:tagLst>
</file>

<file path=ppt/tags/tag786.xml><?xml version="1.0" encoding="utf-8"?>
<p:tagLst xmlns:a="http://schemas.openxmlformats.org/drawingml/2006/main" xmlns:r="http://schemas.openxmlformats.org/officeDocument/2006/relationships" xmlns:p="http://schemas.openxmlformats.org/presentationml/2006/main">
  <p:tag name="THINKCELLSHAPEDONOTDELETE" val="teJZLERjsQt61gTDtjEOByw"/>
</p:tagLst>
</file>

<file path=ppt/tags/tag787.xml><?xml version="1.0" encoding="utf-8"?>
<p:tagLst xmlns:a="http://schemas.openxmlformats.org/drawingml/2006/main" xmlns:r="http://schemas.openxmlformats.org/officeDocument/2006/relationships" xmlns:p="http://schemas.openxmlformats.org/presentationml/2006/main">
  <p:tag name="THINKCELLSHAPEDONOTDELETE" val="tPB5cFr8YTsmu22r.SpKb2Q"/>
</p:tagLst>
</file>

<file path=ppt/tags/tag788.xml><?xml version="1.0" encoding="utf-8"?>
<p:tagLst xmlns:a="http://schemas.openxmlformats.org/drawingml/2006/main" xmlns:r="http://schemas.openxmlformats.org/officeDocument/2006/relationships" xmlns:p="http://schemas.openxmlformats.org/presentationml/2006/main">
  <p:tag name="THINKCELLSHAPEDONOTDELETE" val="t6Gwwj6sjQ1idJ1aY5tNwsg"/>
</p:tagLst>
</file>

<file path=ppt/tags/tag789.xml><?xml version="1.0" encoding="utf-8"?>
<p:tagLst xmlns:a="http://schemas.openxmlformats.org/drawingml/2006/main" xmlns:r="http://schemas.openxmlformats.org/officeDocument/2006/relationships" xmlns:p="http://schemas.openxmlformats.org/presentationml/2006/main">
  <p:tag name="THINKCELLSHAPEDONOTDELETE" val="tXIeFy.LFSL.thyfULv1J4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ze3lCgCRZWF9BMJKDKJaQ"/>
</p:tagLst>
</file>

<file path=ppt/tags/tag790.xml><?xml version="1.0" encoding="utf-8"?>
<p:tagLst xmlns:a="http://schemas.openxmlformats.org/drawingml/2006/main" xmlns:r="http://schemas.openxmlformats.org/officeDocument/2006/relationships" xmlns:p="http://schemas.openxmlformats.org/presentationml/2006/main">
  <p:tag name="THINKCELLSHAPEDONOTDELETE" val="t1m0MVujbRASSwLyBhWg6hQ"/>
</p:tagLst>
</file>

<file path=ppt/tags/tag791.xml><?xml version="1.0" encoding="utf-8"?>
<p:tagLst xmlns:a="http://schemas.openxmlformats.org/drawingml/2006/main" xmlns:r="http://schemas.openxmlformats.org/officeDocument/2006/relationships" xmlns:p="http://schemas.openxmlformats.org/presentationml/2006/main">
  <p:tag name="THINKCELLSHAPEDONOTDELETE" val="tr.7eNvxQRNaNMvXEsN.Pxg"/>
</p:tagLst>
</file>

<file path=ppt/tags/tag792.xml><?xml version="1.0" encoding="utf-8"?>
<p:tagLst xmlns:a="http://schemas.openxmlformats.org/drawingml/2006/main" xmlns:r="http://schemas.openxmlformats.org/officeDocument/2006/relationships" xmlns:p="http://schemas.openxmlformats.org/presentationml/2006/main">
  <p:tag name="THINKCELLSHAPEDONOTDELETE" val="tKZpBm1GTSxaMgPx0aRB8dQ"/>
</p:tagLst>
</file>

<file path=ppt/tags/tag793.xml><?xml version="1.0" encoding="utf-8"?>
<p:tagLst xmlns:a="http://schemas.openxmlformats.org/drawingml/2006/main" xmlns:r="http://schemas.openxmlformats.org/officeDocument/2006/relationships" xmlns:p="http://schemas.openxmlformats.org/presentationml/2006/main">
  <p:tag name="THINKCELLSHAPEDONOTDELETE" val="tgE84yTTUSnW8xO.qZNK_Rg"/>
</p:tagLst>
</file>

<file path=ppt/tags/tag794.xml><?xml version="1.0" encoding="utf-8"?>
<p:tagLst xmlns:a="http://schemas.openxmlformats.org/drawingml/2006/main" xmlns:r="http://schemas.openxmlformats.org/officeDocument/2006/relationships" xmlns:p="http://schemas.openxmlformats.org/presentationml/2006/main">
  <p:tag name="THINKCELLSHAPEDONOTDELETE" val="t33.Pc7cvSbWvu3NabCyCBw"/>
</p:tagLst>
</file>

<file path=ppt/tags/tag795.xml><?xml version="1.0" encoding="utf-8"?>
<p:tagLst xmlns:a="http://schemas.openxmlformats.org/drawingml/2006/main" xmlns:r="http://schemas.openxmlformats.org/officeDocument/2006/relationships" xmlns:p="http://schemas.openxmlformats.org/presentationml/2006/main">
  <p:tag name="THINKCELLSHAPEDONOTDELETE" val="tHiI.sTQ1QyCDfcpIpsptAQ"/>
</p:tagLst>
</file>

<file path=ppt/tags/tag796.xml><?xml version="1.0" encoding="utf-8"?>
<p:tagLst xmlns:a="http://schemas.openxmlformats.org/drawingml/2006/main" xmlns:r="http://schemas.openxmlformats.org/officeDocument/2006/relationships" xmlns:p="http://schemas.openxmlformats.org/presentationml/2006/main">
  <p:tag name="THINKCELLSHAPEDONOTDELETE" val="thkhHIsMwQPWMOBkLldZRxQ"/>
</p:tagLst>
</file>

<file path=ppt/tags/tag797.xml><?xml version="1.0" encoding="utf-8"?>
<p:tagLst xmlns:a="http://schemas.openxmlformats.org/drawingml/2006/main" xmlns:r="http://schemas.openxmlformats.org/officeDocument/2006/relationships" xmlns:p="http://schemas.openxmlformats.org/presentationml/2006/main">
  <p:tag name="THINKCELLSHAPEDONOTDELETE" val="tV6TsK1KsTUaIMQ.L6CmYtw"/>
</p:tagLst>
</file>

<file path=ppt/tags/tag798.xml><?xml version="1.0" encoding="utf-8"?>
<p:tagLst xmlns:a="http://schemas.openxmlformats.org/drawingml/2006/main" xmlns:r="http://schemas.openxmlformats.org/officeDocument/2006/relationships" xmlns:p="http://schemas.openxmlformats.org/presentationml/2006/main">
  <p:tag name="THINKCELLSHAPEDONOTDELETE" val="t0EHdUB1NRky7kYh4uvwS9Q"/>
</p:tagLst>
</file>

<file path=ppt/tags/tag799.xml><?xml version="1.0" encoding="utf-8"?>
<p:tagLst xmlns:a="http://schemas.openxmlformats.org/drawingml/2006/main" xmlns:r="http://schemas.openxmlformats.org/officeDocument/2006/relationships" xmlns:p="http://schemas.openxmlformats.org/presentationml/2006/main">
  <p:tag name="THINKCELLSHAPEDONOTDELETE" val="tEpeE2lSzQSK4pGCn6V9qrw"/>
</p:tagLst>
</file>

<file path=ppt/tags/tag8.xml><?xml version="1.0" encoding="utf-8"?>
<p:tagLst xmlns:a="http://schemas.openxmlformats.org/drawingml/2006/main" xmlns:r="http://schemas.openxmlformats.org/officeDocument/2006/relationships" xmlns:p="http://schemas.openxmlformats.org/presentationml/2006/main">
  <p:tag name="NAME" val="Moon"/>
</p:tagLst>
</file>

<file path=ppt/tags/tag80.xml><?xml version="1.0" encoding="utf-8"?>
<p:tagLst xmlns:a="http://schemas.openxmlformats.org/drawingml/2006/main" xmlns:r="http://schemas.openxmlformats.org/officeDocument/2006/relationships" xmlns:p="http://schemas.openxmlformats.org/presentationml/2006/main">
  <p:tag name="NAME" val="Rectangle"/>
</p:tagLst>
</file>

<file path=ppt/tags/tag800.xml><?xml version="1.0" encoding="utf-8"?>
<p:tagLst xmlns:a="http://schemas.openxmlformats.org/drawingml/2006/main" xmlns:r="http://schemas.openxmlformats.org/officeDocument/2006/relationships" xmlns:p="http://schemas.openxmlformats.org/presentationml/2006/main">
  <p:tag name="THINKCELLSHAPEDONOTDELETE" val="t86tRODwdSU2ZbKfD_Y2_tA"/>
</p:tagLst>
</file>

<file path=ppt/tags/tag801.xml><?xml version="1.0" encoding="utf-8"?>
<p:tagLst xmlns:a="http://schemas.openxmlformats.org/drawingml/2006/main" xmlns:r="http://schemas.openxmlformats.org/officeDocument/2006/relationships" xmlns:p="http://schemas.openxmlformats.org/presentationml/2006/main">
  <p:tag name="THINKCELLSHAPEDONOTDELETE" val="tGVKqJGs8RbGxrUtul8ae2A"/>
</p:tagLst>
</file>

<file path=ppt/tags/tag802.xml><?xml version="1.0" encoding="utf-8"?>
<p:tagLst xmlns:a="http://schemas.openxmlformats.org/drawingml/2006/main" xmlns:r="http://schemas.openxmlformats.org/officeDocument/2006/relationships" xmlns:p="http://schemas.openxmlformats.org/presentationml/2006/main">
  <p:tag name="THINKCELLSHAPEDONOTDELETE" val="tW2uTOFYXToexA_3Wz3ALFQ"/>
</p:tagLst>
</file>

<file path=ppt/tags/tag803.xml><?xml version="1.0" encoding="utf-8"?>
<p:tagLst xmlns:a="http://schemas.openxmlformats.org/drawingml/2006/main" xmlns:r="http://schemas.openxmlformats.org/officeDocument/2006/relationships" xmlns:p="http://schemas.openxmlformats.org/presentationml/2006/main">
  <p:tag name="THINKCELLSHAPEDONOTDELETE" val="tNkPwDpmuQ2GKGX1EyJXUFg"/>
</p:tagLst>
</file>

<file path=ppt/tags/tag804.xml><?xml version="1.0" encoding="utf-8"?>
<p:tagLst xmlns:a="http://schemas.openxmlformats.org/drawingml/2006/main" xmlns:r="http://schemas.openxmlformats.org/officeDocument/2006/relationships" xmlns:p="http://schemas.openxmlformats.org/presentationml/2006/main">
  <p:tag name="THINKCELLSHAPEDONOTDELETE" val="tnIwhFvklR56qgFq1tHq4Ag"/>
</p:tagLst>
</file>

<file path=ppt/tags/tag805.xml><?xml version="1.0" encoding="utf-8"?>
<p:tagLst xmlns:a="http://schemas.openxmlformats.org/drawingml/2006/main" xmlns:r="http://schemas.openxmlformats.org/officeDocument/2006/relationships" xmlns:p="http://schemas.openxmlformats.org/presentationml/2006/main">
  <p:tag name="THINKCELLSHAPEDONOTDELETE" val="tsEdPBpfdTaS2DNKjvoOVzA"/>
</p:tagLst>
</file>

<file path=ppt/tags/tag806.xml><?xml version="1.0" encoding="utf-8"?>
<p:tagLst xmlns:a="http://schemas.openxmlformats.org/drawingml/2006/main" xmlns:r="http://schemas.openxmlformats.org/officeDocument/2006/relationships" xmlns:p="http://schemas.openxmlformats.org/presentationml/2006/main">
  <p:tag name="THINKCELLSHAPEDONOTDELETE" val="toR9ZF31YTQyGJeszXO9crg"/>
</p:tagLst>
</file>

<file path=ppt/tags/tag807.xml><?xml version="1.0" encoding="utf-8"?>
<p:tagLst xmlns:a="http://schemas.openxmlformats.org/drawingml/2006/main" xmlns:r="http://schemas.openxmlformats.org/officeDocument/2006/relationships" xmlns:p="http://schemas.openxmlformats.org/presentationml/2006/main">
  <p:tag name="THINKCELLSHAPEDONOTDELETE" val="tt_Rru95gSdmi1AtaXfF.CA"/>
</p:tagLst>
</file>

<file path=ppt/tags/tag808.xml><?xml version="1.0" encoding="utf-8"?>
<p:tagLst xmlns:a="http://schemas.openxmlformats.org/drawingml/2006/main" xmlns:r="http://schemas.openxmlformats.org/officeDocument/2006/relationships" xmlns:p="http://schemas.openxmlformats.org/presentationml/2006/main">
  <p:tag name="THINKCELLSHAPEDONOTDELETE" val="tAp4ZgFKcSAGCr2ZgKQwQOw"/>
</p:tagLst>
</file>

<file path=ppt/tags/tag809.xml><?xml version="1.0" encoding="utf-8"?>
<p:tagLst xmlns:a="http://schemas.openxmlformats.org/drawingml/2006/main" xmlns:r="http://schemas.openxmlformats.org/officeDocument/2006/relationships" xmlns:p="http://schemas.openxmlformats.org/presentationml/2006/main">
  <p:tag name="THINKCELLSHAPEDONOTDELETE" val="tT7_8trKcQ7ChZ5UBDjx3VA"/>
</p:tagLst>
</file>

<file path=ppt/tags/tag81.xml><?xml version="1.0" encoding="utf-8"?>
<p:tagLst xmlns:a="http://schemas.openxmlformats.org/drawingml/2006/main" xmlns:r="http://schemas.openxmlformats.org/officeDocument/2006/relationships" xmlns:p="http://schemas.openxmlformats.org/presentationml/2006/main">
  <p:tag name="NAME" val="Rectangle"/>
</p:tagLst>
</file>

<file path=ppt/tags/tag810.xml><?xml version="1.0" encoding="utf-8"?>
<p:tagLst xmlns:a="http://schemas.openxmlformats.org/drawingml/2006/main" xmlns:r="http://schemas.openxmlformats.org/officeDocument/2006/relationships" xmlns:p="http://schemas.openxmlformats.org/presentationml/2006/main">
  <p:tag name="THINKCELLSHAPEDONOTDELETE" val="tAbZnoh7mT6ahXER9Diog2g"/>
</p:tagLst>
</file>

<file path=ppt/tags/tag811.xml><?xml version="1.0" encoding="utf-8"?>
<p:tagLst xmlns:a="http://schemas.openxmlformats.org/drawingml/2006/main" xmlns:r="http://schemas.openxmlformats.org/officeDocument/2006/relationships" xmlns:p="http://schemas.openxmlformats.org/presentationml/2006/main">
  <p:tag name="THINKCELLSHAPEDONOTDELETE" val="tQeNKSAD9TDqZ88ScJiZfgg"/>
</p:tagLst>
</file>

<file path=ppt/tags/tag812.xml><?xml version="1.0" encoding="utf-8"?>
<p:tagLst xmlns:a="http://schemas.openxmlformats.org/drawingml/2006/main" xmlns:r="http://schemas.openxmlformats.org/officeDocument/2006/relationships" xmlns:p="http://schemas.openxmlformats.org/presentationml/2006/main">
  <p:tag name="THINKCELLSHAPEDONOTDELETE" val="tNskmJV9_TBe3.f5tLHs_kw"/>
</p:tagLst>
</file>

<file path=ppt/tags/tag813.xml><?xml version="1.0" encoding="utf-8"?>
<p:tagLst xmlns:a="http://schemas.openxmlformats.org/drawingml/2006/main" xmlns:r="http://schemas.openxmlformats.org/officeDocument/2006/relationships" xmlns:p="http://schemas.openxmlformats.org/presentationml/2006/main">
  <p:tag name="THINKCELLSHAPEDONOTDELETE" val="tS4GwYrp5TZmbs4VFhlRsHA"/>
</p:tagLst>
</file>

<file path=ppt/tags/tag814.xml><?xml version="1.0" encoding="utf-8"?>
<p:tagLst xmlns:a="http://schemas.openxmlformats.org/drawingml/2006/main" xmlns:r="http://schemas.openxmlformats.org/officeDocument/2006/relationships" xmlns:p="http://schemas.openxmlformats.org/presentationml/2006/main">
  <p:tag name="THINKCELLSHAPEDONOTDELETE" val="tMu4x16_FTCCHIOoswfDhnA"/>
</p:tagLst>
</file>

<file path=ppt/tags/tag815.xml><?xml version="1.0" encoding="utf-8"?>
<p:tagLst xmlns:a="http://schemas.openxmlformats.org/drawingml/2006/main" xmlns:r="http://schemas.openxmlformats.org/officeDocument/2006/relationships" xmlns:p="http://schemas.openxmlformats.org/presentationml/2006/main">
  <p:tag name="THINKCELLSHAPEDONOTDELETE" val="tFe.M4GLeS020BOS2vnBTEQ"/>
</p:tagLst>
</file>

<file path=ppt/tags/tag816.xml><?xml version="1.0" encoding="utf-8"?>
<p:tagLst xmlns:a="http://schemas.openxmlformats.org/drawingml/2006/main" xmlns:r="http://schemas.openxmlformats.org/officeDocument/2006/relationships" xmlns:p="http://schemas.openxmlformats.org/presentationml/2006/main">
  <p:tag name="THINKCELLSHAPEDONOTDELETE" val="t8DHioPpbQc2AfO9bsK8ZeA"/>
</p:tagLst>
</file>

<file path=ppt/tags/tag817.xml><?xml version="1.0" encoding="utf-8"?>
<p:tagLst xmlns:a="http://schemas.openxmlformats.org/drawingml/2006/main" xmlns:r="http://schemas.openxmlformats.org/officeDocument/2006/relationships" xmlns:p="http://schemas.openxmlformats.org/presentationml/2006/main">
  <p:tag name="THINKCELLSHAPEDONOTDELETE" val="tXUI.hlzoT6i0TR5NqRUdqw"/>
</p:tagLst>
</file>

<file path=ppt/tags/tag818.xml><?xml version="1.0" encoding="utf-8"?>
<p:tagLst xmlns:a="http://schemas.openxmlformats.org/drawingml/2006/main" xmlns:r="http://schemas.openxmlformats.org/officeDocument/2006/relationships" xmlns:p="http://schemas.openxmlformats.org/presentationml/2006/main">
  <p:tag name="THINKCELLSHAPEDONOTDELETE" val="tYemvXOweR8eh53PRT0R1QA"/>
</p:tagLst>
</file>

<file path=ppt/tags/tag819.xml><?xml version="1.0" encoding="utf-8"?>
<p:tagLst xmlns:a="http://schemas.openxmlformats.org/drawingml/2006/main" xmlns:r="http://schemas.openxmlformats.org/officeDocument/2006/relationships" xmlns:p="http://schemas.openxmlformats.org/presentationml/2006/main">
  <p:tag name="THINKCELLSHAPEDONOTDELETE" val="tqKK1eVcpTPeL1vGNep594g"/>
</p:tagLst>
</file>

<file path=ppt/tags/tag82.xml><?xml version="1.0" encoding="utf-8"?>
<p:tagLst xmlns:a="http://schemas.openxmlformats.org/drawingml/2006/main" xmlns:r="http://schemas.openxmlformats.org/officeDocument/2006/relationships" xmlns:p="http://schemas.openxmlformats.org/presentationml/2006/main">
  <p:tag name="NAME" val="Rectangle"/>
</p:tagLst>
</file>

<file path=ppt/tags/tag820.xml><?xml version="1.0" encoding="utf-8"?>
<p:tagLst xmlns:a="http://schemas.openxmlformats.org/drawingml/2006/main" xmlns:r="http://schemas.openxmlformats.org/officeDocument/2006/relationships" xmlns:p="http://schemas.openxmlformats.org/presentationml/2006/main">
  <p:tag name="THINKCELLSHAPEDONOTDELETE" val="twxisWDW2QeWBUnwnDOtxlQ"/>
</p:tagLst>
</file>

<file path=ppt/tags/tag821.xml><?xml version="1.0" encoding="utf-8"?>
<p:tagLst xmlns:a="http://schemas.openxmlformats.org/drawingml/2006/main" xmlns:r="http://schemas.openxmlformats.org/officeDocument/2006/relationships" xmlns:p="http://schemas.openxmlformats.org/presentationml/2006/main">
  <p:tag name="THINKCELLSHAPEDONOTDELETE" val="t_.mxhLDpSyuONNGkM85fDg"/>
</p:tagLst>
</file>

<file path=ppt/tags/tag822.xml><?xml version="1.0" encoding="utf-8"?>
<p:tagLst xmlns:a="http://schemas.openxmlformats.org/drawingml/2006/main" xmlns:r="http://schemas.openxmlformats.org/officeDocument/2006/relationships" xmlns:p="http://schemas.openxmlformats.org/presentationml/2006/main">
  <p:tag name="THINKCELLSHAPEDONOTDELETE" val="tbVCt6bFsSoidITIiNltyxg"/>
</p:tagLst>
</file>

<file path=ppt/tags/tag823.xml><?xml version="1.0" encoding="utf-8"?>
<p:tagLst xmlns:a="http://schemas.openxmlformats.org/drawingml/2006/main" xmlns:r="http://schemas.openxmlformats.org/officeDocument/2006/relationships" xmlns:p="http://schemas.openxmlformats.org/presentationml/2006/main">
  <p:tag name="THINKCELLSHAPEDONOTDELETE" val="tTKEC27DXSLi4ekv5Jt5GAQ"/>
</p:tagLst>
</file>

<file path=ppt/tags/tag824.xml><?xml version="1.0" encoding="utf-8"?>
<p:tagLst xmlns:a="http://schemas.openxmlformats.org/drawingml/2006/main" xmlns:r="http://schemas.openxmlformats.org/officeDocument/2006/relationships" xmlns:p="http://schemas.openxmlformats.org/presentationml/2006/main">
  <p:tag name="THINKCELLSHAPEDONOTDELETE" val="tVS14ZdqwTLCkIRr4ITbtew"/>
</p:tagLst>
</file>

<file path=ppt/tags/tag825.xml><?xml version="1.0" encoding="utf-8"?>
<p:tagLst xmlns:a="http://schemas.openxmlformats.org/drawingml/2006/main" xmlns:r="http://schemas.openxmlformats.org/officeDocument/2006/relationships" xmlns:p="http://schemas.openxmlformats.org/presentationml/2006/main">
  <p:tag name="THINKCELLSHAPEDONOTDELETE" val="t31S8ooOlQ2e6IVT5ZkiutQ"/>
</p:tagLst>
</file>

<file path=ppt/tags/tag826.xml><?xml version="1.0" encoding="utf-8"?>
<p:tagLst xmlns:a="http://schemas.openxmlformats.org/drawingml/2006/main" xmlns:r="http://schemas.openxmlformats.org/officeDocument/2006/relationships" xmlns:p="http://schemas.openxmlformats.org/presentationml/2006/main">
  <p:tag name="THINKCELLSHAPEDONOTDELETE" val="t1MG.KPl1Sa22ZntBNRxmHw"/>
</p:tagLst>
</file>

<file path=ppt/tags/tag827.xml><?xml version="1.0" encoding="utf-8"?>
<p:tagLst xmlns:a="http://schemas.openxmlformats.org/drawingml/2006/main" xmlns:r="http://schemas.openxmlformats.org/officeDocument/2006/relationships" xmlns:p="http://schemas.openxmlformats.org/presentationml/2006/main">
  <p:tag name="THINKCELLSHAPEDONOTDELETE" val="tnAi8IDJ2RkWh.GSdR3AnIw"/>
</p:tagLst>
</file>

<file path=ppt/tags/tag828.xml><?xml version="1.0" encoding="utf-8"?>
<p:tagLst xmlns:a="http://schemas.openxmlformats.org/drawingml/2006/main" xmlns:r="http://schemas.openxmlformats.org/officeDocument/2006/relationships" xmlns:p="http://schemas.openxmlformats.org/presentationml/2006/main">
  <p:tag name="THINKCELLSHAPEDONOTDELETE" val="t86gnPPFcQr6DAwQk7WPelg"/>
</p:tagLst>
</file>

<file path=ppt/tags/tag829.xml><?xml version="1.0" encoding="utf-8"?>
<p:tagLst xmlns:a="http://schemas.openxmlformats.org/drawingml/2006/main" xmlns:r="http://schemas.openxmlformats.org/officeDocument/2006/relationships" xmlns:p="http://schemas.openxmlformats.org/presentationml/2006/main">
  <p:tag name="THINKCELLSHAPEDONOTDELETE" val="tKOG7f1NyR8Kb67m._USJYA"/>
</p:tagLst>
</file>

<file path=ppt/tags/tag83.xml><?xml version="1.0" encoding="utf-8"?>
<p:tagLst xmlns:a="http://schemas.openxmlformats.org/drawingml/2006/main" xmlns:r="http://schemas.openxmlformats.org/officeDocument/2006/relationships" xmlns:p="http://schemas.openxmlformats.org/presentationml/2006/main">
  <p:tag name="NAME" val="Rectangle"/>
</p:tagLst>
</file>

<file path=ppt/tags/tag830.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8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2.xml><?xml version="1.0" encoding="utf-8"?>
<p:tagLst xmlns:a="http://schemas.openxmlformats.org/drawingml/2006/main" xmlns:r="http://schemas.openxmlformats.org/officeDocument/2006/relationships" xmlns:p="http://schemas.openxmlformats.org/presentationml/2006/main">
  <p:tag name="THINKCELLSHAPEDONOTDELETE" val="t2QDr8EVrSquyECbum7gxDQ"/>
</p:tagLst>
</file>

<file path=ppt/tags/tag833.xml><?xml version="1.0" encoding="utf-8"?>
<p:tagLst xmlns:a="http://schemas.openxmlformats.org/drawingml/2006/main" xmlns:r="http://schemas.openxmlformats.org/officeDocument/2006/relationships" xmlns:p="http://schemas.openxmlformats.org/presentationml/2006/main">
  <p:tag name="NAME" val="Rectangle"/>
</p:tagLst>
</file>

<file path=ppt/tags/tag834.xml><?xml version="1.0" encoding="utf-8"?>
<p:tagLst xmlns:a="http://schemas.openxmlformats.org/drawingml/2006/main" xmlns:r="http://schemas.openxmlformats.org/officeDocument/2006/relationships" xmlns:p="http://schemas.openxmlformats.org/presentationml/2006/main">
  <p:tag name="NAME" val="Rectangle"/>
</p:tagLst>
</file>

<file path=ppt/tags/tag835.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836.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837.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8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9.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84.xml><?xml version="1.0" encoding="utf-8"?>
<p:tagLst xmlns:a="http://schemas.openxmlformats.org/drawingml/2006/main" xmlns:r="http://schemas.openxmlformats.org/officeDocument/2006/relationships" xmlns:p="http://schemas.openxmlformats.org/presentationml/2006/main">
  <p:tag name="NAME" val="Rectangle"/>
</p:tagLst>
</file>

<file path=ppt/tags/tag840.xml><?xml version="1.0" encoding="utf-8"?>
<p:tagLst xmlns:a="http://schemas.openxmlformats.org/drawingml/2006/main" xmlns:r="http://schemas.openxmlformats.org/officeDocument/2006/relationships" xmlns:p="http://schemas.openxmlformats.org/presentationml/2006/main">
  <p:tag name="THINKCELLSHAPEDONOTDELETE" val="tG5C8Ue2fTAqTgtcCVne3Zw"/>
</p:tagLst>
</file>

<file path=ppt/tags/tag841.xml><?xml version="1.0" encoding="utf-8"?>
<p:tagLst xmlns:a="http://schemas.openxmlformats.org/drawingml/2006/main" xmlns:r="http://schemas.openxmlformats.org/officeDocument/2006/relationships" xmlns:p="http://schemas.openxmlformats.org/presentationml/2006/main">
  <p:tag name="THINKCELLSHAPEDONOTDELETE" val="tiUO_rwsoS069VaQmmY1.ag"/>
</p:tagLst>
</file>

<file path=ppt/tags/tag842.xml><?xml version="1.0" encoding="utf-8"?>
<p:tagLst xmlns:a="http://schemas.openxmlformats.org/drawingml/2006/main" xmlns:r="http://schemas.openxmlformats.org/officeDocument/2006/relationships" xmlns:p="http://schemas.openxmlformats.org/presentationml/2006/main">
  <p:tag name="THINKCELLSHAPEDONOTDELETE" val="t8P9ufQgPQ22Ucw0T34gysA"/>
</p:tagLst>
</file>

<file path=ppt/tags/tag843.xml><?xml version="1.0" encoding="utf-8"?>
<p:tagLst xmlns:a="http://schemas.openxmlformats.org/drawingml/2006/main" xmlns:r="http://schemas.openxmlformats.org/officeDocument/2006/relationships" xmlns:p="http://schemas.openxmlformats.org/presentationml/2006/main">
  <p:tag name="THINKCELLSHAPEDONOTDELETE" val="tgy_MVdHbTkOdEbeR9tfo3g"/>
</p:tagLst>
</file>

<file path=ppt/tags/tag844.xml><?xml version="1.0" encoding="utf-8"?>
<p:tagLst xmlns:a="http://schemas.openxmlformats.org/drawingml/2006/main" xmlns:r="http://schemas.openxmlformats.org/officeDocument/2006/relationships" xmlns:p="http://schemas.openxmlformats.org/presentationml/2006/main">
  <p:tag name="THINKCELLSHAPEDONOTDELETE" val="t8J2W4fRzQ_i17XPFMR291Q"/>
</p:tagLst>
</file>

<file path=ppt/tags/tag845.xml><?xml version="1.0" encoding="utf-8"?>
<p:tagLst xmlns:a="http://schemas.openxmlformats.org/drawingml/2006/main" xmlns:r="http://schemas.openxmlformats.org/officeDocument/2006/relationships" xmlns:p="http://schemas.openxmlformats.org/presentationml/2006/main">
  <p:tag name="THINKCELLSHAPEDONOTDELETE" val="t1m0MVujbRASSwLyBhWg6hQ"/>
</p:tagLst>
</file>

<file path=ppt/tags/tag846.xml><?xml version="1.0" encoding="utf-8"?>
<p:tagLst xmlns:a="http://schemas.openxmlformats.org/drawingml/2006/main" xmlns:r="http://schemas.openxmlformats.org/officeDocument/2006/relationships" xmlns:p="http://schemas.openxmlformats.org/presentationml/2006/main">
  <p:tag name="THINKCELLSHAPEDONOTDELETE" val="t669OAOtoTiy_w8bARIUFsA"/>
</p:tagLst>
</file>

<file path=ppt/tags/tag847.xml><?xml version="1.0" encoding="utf-8"?>
<p:tagLst xmlns:a="http://schemas.openxmlformats.org/drawingml/2006/main" xmlns:r="http://schemas.openxmlformats.org/officeDocument/2006/relationships" xmlns:p="http://schemas.openxmlformats.org/presentationml/2006/main">
  <p:tag name="THINKCELLSHAPEDONOTDELETE" val="tIqHm6qSnTtGPRgw4N3zd.A"/>
</p:tagLst>
</file>

<file path=ppt/tags/tag848.xml><?xml version="1.0" encoding="utf-8"?>
<p:tagLst xmlns:a="http://schemas.openxmlformats.org/drawingml/2006/main" xmlns:r="http://schemas.openxmlformats.org/officeDocument/2006/relationships" xmlns:p="http://schemas.openxmlformats.org/presentationml/2006/main">
  <p:tag name="THINKCELLSHAPEDONOTDELETE" val="tdiXtCqZCT9uTKqpRQyO3Mg"/>
</p:tagLst>
</file>

<file path=ppt/tags/tag849.xml><?xml version="1.0" encoding="utf-8"?>
<p:tagLst xmlns:a="http://schemas.openxmlformats.org/drawingml/2006/main" xmlns:r="http://schemas.openxmlformats.org/officeDocument/2006/relationships" xmlns:p="http://schemas.openxmlformats.org/presentationml/2006/main">
  <p:tag name="THINKCELLSHAPEDONOTDELETE" val="tNDV2OiQjTyuCogUqf0hEvg"/>
</p:tagLst>
</file>

<file path=ppt/tags/tag85.xml><?xml version="1.0" encoding="utf-8"?>
<p:tagLst xmlns:a="http://schemas.openxmlformats.org/drawingml/2006/main" xmlns:r="http://schemas.openxmlformats.org/officeDocument/2006/relationships" xmlns:p="http://schemas.openxmlformats.org/presentationml/2006/main">
  <p:tag name="NAME" val="Rectangle"/>
</p:tagLst>
</file>

<file path=ppt/tags/tag850.xml><?xml version="1.0" encoding="utf-8"?>
<p:tagLst xmlns:a="http://schemas.openxmlformats.org/drawingml/2006/main" xmlns:r="http://schemas.openxmlformats.org/officeDocument/2006/relationships" xmlns:p="http://schemas.openxmlformats.org/presentationml/2006/main">
  <p:tag name="THINKCELLSHAPEDONOTDELETE" val="t6cshVZoZRWe5jt4fBK9YsQ"/>
</p:tagLst>
</file>

<file path=ppt/tags/tag851.xml><?xml version="1.0" encoding="utf-8"?>
<p:tagLst xmlns:a="http://schemas.openxmlformats.org/drawingml/2006/main" xmlns:r="http://schemas.openxmlformats.org/officeDocument/2006/relationships" xmlns:p="http://schemas.openxmlformats.org/presentationml/2006/main">
  <p:tag name="THINKCELLSHAPEDONOTDELETE" val="t1jyc0nZuT96tQEphOXAQhQ"/>
</p:tagLst>
</file>

<file path=ppt/tags/tag852.xml><?xml version="1.0" encoding="utf-8"?>
<p:tagLst xmlns:a="http://schemas.openxmlformats.org/drawingml/2006/main" xmlns:r="http://schemas.openxmlformats.org/officeDocument/2006/relationships" xmlns:p="http://schemas.openxmlformats.org/presentationml/2006/main">
  <p:tag name="THINKCELLSHAPEDONOTDELETE" val="tn6agXqyeTRmAZSwMaLSqEw"/>
</p:tagLst>
</file>

<file path=ppt/tags/tag853.xml><?xml version="1.0" encoding="utf-8"?>
<p:tagLst xmlns:a="http://schemas.openxmlformats.org/drawingml/2006/main" xmlns:r="http://schemas.openxmlformats.org/officeDocument/2006/relationships" xmlns:p="http://schemas.openxmlformats.org/presentationml/2006/main">
  <p:tag name="THINKCELLSHAPEDONOTDELETE" val="ty9Vlek.aQpetQEybVxMx2Q"/>
</p:tagLst>
</file>

<file path=ppt/tags/tag854.xml><?xml version="1.0" encoding="utf-8"?>
<p:tagLst xmlns:a="http://schemas.openxmlformats.org/drawingml/2006/main" xmlns:r="http://schemas.openxmlformats.org/officeDocument/2006/relationships" xmlns:p="http://schemas.openxmlformats.org/presentationml/2006/main">
  <p:tag name="THINKCELLSHAPEDONOTDELETE" val="tHiI.sTQ1QyCDfcpIpsptAQ"/>
</p:tagLst>
</file>

<file path=ppt/tags/tag855.xml><?xml version="1.0" encoding="utf-8"?>
<p:tagLst xmlns:a="http://schemas.openxmlformats.org/drawingml/2006/main" xmlns:r="http://schemas.openxmlformats.org/officeDocument/2006/relationships" xmlns:p="http://schemas.openxmlformats.org/presentationml/2006/main">
  <p:tag name="THINKCELLSHAPEDONOTDELETE" val="tXwuPBLRnQAOLbNnZWFsI7Q"/>
</p:tagLst>
</file>

<file path=ppt/tags/tag856.xml><?xml version="1.0" encoding="utf-8"?>
<p:tagLst xmlns:a="http://schemas.openxmlformats.org/drawingml/2006/main" xmlns:r="http://schemas.openxmlformats.org/officeDocument/2006/relationships" xmlns:p="http://schemas.openxmlformats.org/presentationml/2006/main">
  <p:tag name="THINKCELLSHAPEDONOTDELETE" val="tEpeE2lSzQSK4pGCn6V9qrw"/>
</p:tagLst>
</file>

<file path=ppt/tags/tag857.xml><?xml version="1.0" encoding="utf-8"?>
<p:tagLst xmlns:a="http://schemas.openxmlformats.org/drawingml/2006/main" xmlns:r="http://schemas.openxmlformats.org/officeDocument/2006/relationships" xmlns:p="http://schemas.openxmlformats.org/presentationml/2006/main">
  <p:tag name="THINKCELLSHAPEDONOTDELETE" val="tV6TsK1KsTUaIMQ.L6CmYtw"/>
</p:tagLst>
</file>

<file path=ppt/tags/tag858.xml><?xml version="1.0" encoding="utf-8"?>
<p:tagLst xmlns:a="http://schemas.openxmlformats.org/drawingml/2006/main" xmlns:r="http://schemas.openxmlformats.org/officeDocument/2006/relationships" xmlns:p="http://schemas.openxmlformats.org/presentationml/2006/main">
  <p:tag name="THINKCELLSHAPEDONOTDELETE" val="tIf0AZTJ5SWe2tvLiWtpjMQ"/>
</p:tagLst>
</file>

<file path=ppt/tags/tag859.xml><?xml version="1.0" encoding="utf-8"?>
<p:tagLst xmlns:a="http://schemas.openxmlformats.org/drawingml/2006/main" xmlns:r="http://schemas.openxmlformats.org/officeDocument/2006/relationships" xmlns:p="http://schemas.openxmlformats.org/presentationml/2006/main">
  <p:tag name="THINKCELLSHAPEDONOTDELETE" val="tF.OxxAllRWyCY8O7jEl8tw"/>
</p:tagLst>
</file>

<file path=ppt/tags/tag86.xml><?xml version="1.0" encoding="utf-8"?>
<p:tagLst xmlns:a="http://schemas.openxmlformats.org/drawingml/2006/main" xmlns:r="http://schemas.openxmlformats.org/officeDocument/2006/relationships" xmlns:p="http://schemas.openxmlformats.org/presentationml/2006/main">
  <p:tag name="NAME" val="Rectangle"/>
</p:tagLst>
</file>

<file path=ppt/tags/tag860.xml><?xml version="1.0" encoding="utf-8"?>
<p:tagLst xmlns:a="http://schemas.openxmlformats.org/drawingml/2006/main" xmlns:r="http://schemas.openxmlformats.org/officeDocument/2006/relationships" xmlns:p="http://schemas.openxmlformats.org/presentationml/2006/main">
  <p:tag name="THINKCELLSHAPEDONOTDELETE" val="tVeixsXmsTcSrhpt_2ojm8A"/>
</p:tagLst>
</file>

<file path=ppt/tags/tag861.xml><?xml version="1.0" encoding="utf-8"?>
<p:tagLst xmlns:a="http://schemas.openxmlformats.org/drawingml/2006/main" xmlns:r="http://schemas.openxmlformats.org/officeDocument/2006/relationships" xmlns:p="http://schemas.openxmlformats.org/presentationml/2006/main">
  <p:tag name="THINKCELLSHAPEDONOTDELETE" val="tTTD3pouySVK.l2L0YVNPFQ"/>
</p:tagLst>
</file>

<file path=ppt/tags/tag862.xml><?xml version="1.0" encoding="utf-8"?>
<p:tagLst xmlns:a="http://schemas.openxmlformats.org/drawingml/2006/main" xmlns:r="http://schemas.openxmlformats.org/officeDocument/2006/relationships" xmlns:p="http://schemas.openxmlformats.org/presentationml/2006/main">
  <p:tag name="THINKCELLSHAPEDONOTDELETE" val="tnx9MMNxmQTWBYBsKInlZ1g"/>
</p:tagLst>
</file>

<file path=ppt/tags/tag863.xml><?xml version="1.0" encoding="utf-8"?>
<p:tagLst xmlns:a="http://schemas.openxmlformats.org/drawingml/2006/main" xmlns:r="http://schemas.openxmlformats.org/officeDocument/2006/relationships" xmlns:p="http://schemas.openxmlformats.org/presentationml/2006/main">
  <p:tag name="THINKCELLSHAPEDONOTDELETE" val="tIuwDlQoTTMO.D_6Mkcw2pw"/>
</p:tagLst>
</file>

<file path=ppt/tags/tag864.xml><?xml version="1.0" encoding="utf-8"?>
<p:tagLst xmlns:a="http://schemas.openxmlformats.org/drawingml/2006/main" xmlns:r="http://schemas.openxmlformats.org/officeDocument/2006/relationships" xmlns:p="http://schemas.openxmlformats.org/presentationml/2006/main">
  <p:tag name="THINKCELLSHAPEDONOTDELETE" val="tgiaS8MLCR4qQGANqzbmvOQ"/>
</p:tagLst>
</file>

<file path=ppt/tags/tag865.xml><?xml version="1.0" encoding="utf-8"?>
<p:tagLst xmlns:a="http://schemas.openxmlformats.org/drawingml/2006/main" xmlns:r="http://schemas.openxmlformats.org/officeDocument/2006/relationships" xmlns:p="http://schemas.openxmlformats.org/presentationml/2006/main">
  <p:tag name="THINKCELLSHAPEDONOTDELETE" val="t.9I5H0TNSxa0r5_R1GDqEQ"/>
</p:tagLst>
</file>

<file path=ppt/tags/tag866.xml><?xml version="1.0" encoding="utf-8"?>
<p:tagLst xmlns:a="http://schemas.openxmlformats.org/drawingml/2006/main" xmlns:r="http://schemas.openxmlformats.org/officeDocument/2006/relationships" xmlns:p="http://schemas.openxmlformats.org/presentationml/2006/main">
  <p:tag name="THINKCELLSHAPEDONOTDELETE" val="tVnj1JM10Te.hzne8QyEzxQ"/>
</p:tagLst>
</file>

<file path=ppt/tags/tag867.xml><?xml version="1.0" encoding="utf-8"?>
<p:tagLst xmlns:a="http://schemas.openxmlformats.org/drawingml/2006/main" xmlns:r="http://schemas.openxmlformats.org/officeDocument/2006/relationships" xmlns:p="http://schemas.openxmlformats.org/presentationml/2006/main">
  <p:tag name="THINKCELLSHAPEDONOTDELETE" val="tmo1MM7U1RF2S7Uimmd1EMg"/>
</p:tagLst>
</file>

<file path=ppt/tags/tag868.xml><?xml version="1.0" encoding="utf-8"?>
<p:tagLst xmlns:a="http://schemas.openxmlformats.org/drawingml/2006/main" xmlns:r="http://schemas.openxmlformats.org/officeDocument/2006/relationships" xmlns:p="http://schemas.openxmlformats.org/presentationml/2006/main">
  <p:tag name="THINKCELLSHAPEDONOTDELETE" val="tb.OoYdrMQOeDShsEjBLupQ"/>
</p:tagLst>
</file>

<file path=ppt/tags/tag869.xml><?xml version="1.0" encoding="utf-8"?>
<p:tagLst xmlns:a="http://schemas.openxmlformats.org/drawingml/2006/main" xmlns:r="http://schemas.openxmlformats.org/officeDocument/2006/relationships" xmlns:p="http://schemas.openxmlformats.org/presentationml/2006/main">
  <p:tag name="THINKCELLSHAPEDONOTDELETE" val="tHqnm.YaES4OOhwHf.jtZVQ"/>
</p:tagLst>
</file>

<file path=ppt/tags/tag87.xml><?xml version="1.0" encoding="utf-8"?>
<p:tagLst xmlns:a="http://schemas.openxmlformats.org/drawingml/2006/main" xmlns:r="http://schemas.openxmlformats.org/officeDocument/2006/relationships" xmlns:p="http://schemas.openxmlformats.org/presentationml/2006/main">
  <p:tag name="NAME" val="Rectangle"/>
</p:tagLst>
</file>

<file path=ppt/tags/tag870.xml><?xml version="1.0" encoding="utf-8"?>
<p:tagLst xmlns:a="http://schemas.openxmlformats.org/drawingml/2006/main" xmlns:r="http://schemas.openxmlformats.org/officeDocument/2006/relationships" xmlns:p="http://schemas.openxmlformats.org/presentationml/2006/main">
  <p:tag name="THINKCELLSHAPEDONOTDELETE" val="tAbZnoh7mT6ahXER9Diog2g"/>
</p:tagLst>
</file>

<file path=ppt/tags/tag871.xml><?xml version="1.0" encoding="utf-8"?>
<p:tagLst xmlns:a="http://schemas.openxmlformats.org/drawingml/2006/main" xmlns:r="http://schemas.openxmlformats.org/officeDocument/2006/relationships" xmlns:p="http://schemas.openxmlformats.org/presentationml/2006/main">
  <p:tag name="THINKCELLSHAPEDONOTDELETE" val="tQeNKSAD9TDqZ88ScJiZfgg"/>
</p:tagLst>
</file>

<file path=ppt/tags/tag872.xml><?xml version="1.0" encoding="utf-8"?>
<p:tagLst xmlns:a="http://schemas.openxmlformats.org/drawingml/2006/main" xmlns:r="http://schemas.openxmlformats.org/officeDocument/2006/relationships" xmlns:p="http://schemas.openxmlformats.org/presentationml/2006/main">
  <p:tag name="THINKCELLSHAPEDONOTDELETE" val="tgizWJ2lqT_.zFAc5PK5tQA"/>
</p:tagLst>
</file>

<file path=ppt/tags/tag873.xml><?xml version="1.0" encoding="utf-8"?>
<p:tagLst xmlns:a="http://schemas.openxmlformats.org/drawingml/2006/main" xmlns:r="http://schemas.openxmlformats.org/officeDocument/2006/relationships" xmlns:p="http://schemas.openxmlformats.org/presentationml/2006/main">
  <p:tag name="THINKCELLSHAPEDONOTDELETE" val="tav0CPZjUQIiyYBxPViDdOQ"/>
</p:tagLst>
</file>

<file path=ppt/tags/tag874.xml><?xml version="1.0" encoding="utf-8"?>
<p:tagLst xmlns:a="http://schemas.openxmlformats.org/drawingml/2006/main" xmlns:r="http://schemas.openxmlformats.org/officeDocument/2006/relationships" xmlns:p="http://schemas.openxmlformats.org/presentationml/2006/main">
  <p:tag name="THINKCELLSHAPEDONOTDELETE" val="tTjPRDFUtR_uVywUiNAj4Hw"/>
</p:tagLst>
</file>

<file path=ppt/tags/tag875.xml><?xml version="1.0" encoding="utf-8"?>
<p:tagLst xmlns:a="http://schemas.openxmlformats.org/drawingml/2006/main" xmlns:r="http://schemas.openxmlformats.org/officeDocument/2006/relationships" xmlns:p="http://schemas.openxmlformats.org/presentationml/2006/main">
  <p:tag name="THINKCELLSHAPEDONOTDELETE" val="tJy_uIWIKSfS2sqaeMhv3Mg"/>
</p:tagLst>
</file>

<file path=ppt/tags/tag876.xml><?xml version="1.0" encoding="utf-8"?>
<p:tagLst xmlns:a="http://schemas.openxmlformats.org/drawingml/2006/main" xmlns:r="http://schemas.openxmlformats.org/officeDocument/2006/relationships" xmlns:p="http://schemas.openxmlformats.org/presentationml/2006/main">
  <p:tag name="THINKCELLSHAPEDONOTDELETE" val="tz5RjcXInSsC5hHDJcHUAxg"/>
</p:tagLst>
</file>

<file path=ppt/tags/tag877.xml><?xml version="1.0" encoding="utf-8"?>
<p:tagLst xmlns:a="http://schemas.openxmlformats.org/drawingml/2006/main" xmlns:r="http://schemas.openxmlformats.org/officeDocument/2006/relationships" xmlns:p="http://schemas.openxmlformats.org/presentationml/2006/main">
  <p:tag name="THINKCELLSHAPEDONOTDELETE" val="ttFigYIvpQUek.5xVuhtbUw"/>
</p:tagLst>
</file>

<file path=ppt/tags/tag878.xml><?xml version="1.0" encoding="utf-8"?>
<p:tagLst xmlns:a="http://schemas.openxmlformats.org/drawingml/2006/main" xmlns:r="http://schemas.openxmlformats.org/officeDocument/2006/relationships" xmlns:p="http://schemas.openxmlformats.org/presentationml/2006/main">
  <p:tag name="THINKCELLSHAPEDONOTDELETE" val="tad.BHme6SHqE7HqmImCViw"/>
</p:tagLst>
</file>

<file path=ppt/tags/tag879.xml><?xml version="1.0" encoding="utf-8"?>
<p:tagLst xmlns:a="http://schemas.openxmlformats.org/drawingml/2006/main" xmlns:r="http://schemas.openxmlformats.org/officeDocument/2006/relationships" xmlns:p="http://schemas.openxmlformats.org/presentationml/2006/main">
  <p:tag name="THINKCELLSHAPEDONOTDELETE" val="t95bonTbTRw6IovSvjr5acQ"/>
</p:tagLst>
</file>

<file path=ppt/tags/tag88.xml><?xml version="1.0" encoding="utf-8"?>
<p:tagLst xmlns:a="http://schemas.openxmlformats.org/drawingml/2006/main" xmlns:r="http://schemas.openxmlformats.org/officeDocument/2006/relationships" xmlns:p="http://schemas.openxmlformats.org/presentationml/2006/main">
  <p:tag name="NAME" val="Rectangle"/>
</p:tagLst>
</file>

<file path=ppt/tags/tag880.xml><?xml version="1.0" encoding="utf-8"?>
<p:tagLst xmlns:a="http://schemas.openxmlformats.org/drawingml/2006/main" xmlns:r="http://schemas.openxmlformats.org/officeDocument/2006/relationships" xmlns:p="http://schemas.openxmlformats.org/presentationml/2006/main">
  <p:tag name="THINKCELLSHAPEDONOTDELETE" val="tD5nLkMvmRCqNUvQBcpFm3w"/>
</p:tagLst>
</file>

<file path=ppt/tags/tag881.xml><?xml version="1.0" encoding="utf-8"?>
<p:tagLst xmlns:a="http://schemas.openxmlformats.org/drawingml/2006/main" xmlns:r="http://schemas.openxmlformats.org/officeDocument/2006/relationships" xmlns:p="http://schemas.openxmlformats.org/presentationml/2006/main">
  <p:tag name="THINKCELLSHAPEDONOTDELETE" val="tphg1.ebuT16lPeFqA9wTkQ"/>
</p:tagLst>
</file>

<file path=ppt/tags/tag882.xml><?xml version="1.0" encoding="utf-8"?>
<p:tagLst xmlns:a="http://schemas.openxmlformats.org/drawingml/2006/main" xmlns:r="http://schemas.openxmlformats.org/officeDocument/2006/relationships" xmlns:p="http://schemas.openxmlformats.org/presentationml/2006/main">
  <p:tag name="THINKCELLSHAPEDONOTDELETE" val="tZLQ6AvSzSPClewCKXZH1AQ"/>
</p:tagLst>
</file>

<file path=ppt/tags/tag883.xml><?xml version="1.0" encoding="utf-8"?>
<p:tagLst xmlns:a="http://schemas.openxmlformats.org/drawingml/2006/main" xmlns:r="http://schemas.openxmlformats.org/officeDocument/2006/relationships" xmlns:p="http://schemas.openxmlformats.org/presentationml/2006/main">
  <p:tag name="THINKCELLSHAPEDONOTDELETE" val="tCCstuMH2QXSxp8IspZvZIA"/>
</p:tagLst>
</file>

<file path=ppt/tags/tag884.xml><?xml version="1.0" encoding="utf-8"?>
<p:tagLst xmlns:a="http://schemas.openxmlformats.org/drawingml/2006/main" xmlns:r="http://schemas.openxmlformats.org/officeDocument/2006/relationships" xmlns:p="http://schemas.openxmlformats.org/presentationml/2006/main">
  <p:tag name="THINKCELLSHAPEDONOTDELETE" val="tegYdNvUYQhqwTU4CLnWPMA"/>
</p:tagLst>
</file>

<file path=ppt/tags/tag885.xml><?xml version="1.0" encoding="utf-8"?>
<p:tagLst xmlns:a="http://schemas.openxmlformats.org/drawingml/2006/main" xmlns:r="http://schemas.openxmlformats.org/officeDocument/2006/relationships" xmlns:p="http://schemas.openxmlformats.org/presentationml/2006/main">
  <p:tag name="THINKCELLSHAPEDONOTDELETE" val="t5zSiny3aRZesNRsifjzGdw"/>
</p:tagLst>
</file>

<file path=ppt/tags/tag886.xml><?xml version="1.0" encoding="utf-8"?>
<p:tagLst xmlns:a="http://schemas.openxmlformats.org/drawingml/2006/main" xmlns:r="http://schemas.openxmlformats.org/officeDocument/2006/relationships" xmlns:p="http://schemas.openxmlformats.org/presentationml/2006/main">
  <p:tag name="THINKCELLSHAPEDONOTDELETE" val="tDPKYTMvtTtmfkGkaZ188Vg"/>
</p:tagLst>
</file>

<file path=ppt/tags/tag887.xml><?xml version="1.0" encoding="utf-8"?>
<p:tagLst xmlns:a="http://schemas.openxmlformats.org/drawingml/2006/main" xmlns:r="http://schemas.openxmlformats.org/officeDocument/2006/relationships" xmlns:p="http://schemas.openxmlformats.org/presentationml/2006/main">
  <p:tag name="THINKCELLSHAPEDONOTDELETE" val="tG3V.URXsT0O01sLBR.8.kw"/>
</p:tagLst>
</file>

<file path=ppt/tags/tag888.xml><?xml version="1.0" encoding="utf-8"?>
<p:tagLst xmlns:a="http://schemas.openxmlformats.org/drawingml/2006/main" xmlns:r="http://schemas.openxmlformats.org/officeDocument/2006/relationships" xmlns:p="http://schemas.openxmlformats.org/presentationml/2006/main">
  <p:tag name="THINKCELLSHAPEDONOTDELETE" val="to0GEn6L0TGCMT3JqgcSWzQ"/>
</p:tagLst>
</file>

<file path=ppt/tags/tag889.xml><?xml version="1.0" encoding="utf-8"?>
<p:tagLst xmlns:a="http://schemas.openxmlformats.org/drawingml/2006/main" xmlns:r="http://schemas.openxmlformats.org/officeDocument/2006/relationships" xmlns:p="http://schemas.openxmlformats.org/presentationml/2006/main">
  <p:tag name="THINKCELLSHAPEDONOTDELETE" val="tKFP3TJMcS66rt55XmG360A"/>
</p:tagLst>
</file>

<file path=ppt/tags/tag89.xml><?xml version="1.0" encoding="utf-8"?>
<p:tagLst xmlns:a="http://schemas.openxmlformats.org/drawingml/2006/main" xmlns:r="http://schemas.openxmlformats.org/officeDocument/2006/relationships" xmlns:p="http://schemas.openxmlformats.org/presentationml/2006/main">
  <p:tag name="NAME" val="Rectangle"/>
</p:tagLst>
</file>

<file path=ppt/tags/tag890.xml><?xml version="1.0" encoding="utf-8"?>
<p:tagLst xmlns:a="http://schemas.openxmlformats.org/drawingml/2006/main" xmlns:r="http://schemas.openxmlformats.org/officeDocument/2006/relationships" xmlns:p="http://schemas.openxmlformats.org/presentationml/2006/main">
  <p:tag name="THINKCELLSHAPEDONOTDELETE" val="tbVCt6bFsSoidITIiNltyxg"/>
</p:tagLst>
</file>

<file path=ppt/tags/tag891.xml><?xml version="1.0" encoding="utf-8"?>
<p:tagLst xmlns:a="http://schemas.openxmlformats.org/drawingml/2006/main" xmlns:r="http://schemas.openxmlformats.org/officeDocument/2006/relationships" xmlns:p="http://schemas.openxmlformats.org/presentationml/2006/main">
  <p:tag name="THINKCELLSHAPEDONOTDELETE" val="tPnz.f1LoRDeYTKh1jHjU.g"/>
</p:tagLst>
</file>

<file path=ppt/tags/tag892.xml><?xml version="1.0" encoding="utf-8"?>
<p:tagLst xmlns:a="http://schemas.openxmlformats.org/drawingml/2006/main" xmlns:r="http://schemas.openxmlformats.org/officeDocument/2006/relationships" xmlns:p="http://schemas.openxmlformats.org/presentationml/2006/main">
  <p:tag name="THINKCELLSHAPEDONOTDELETE" val="tmBXUdB4tTdeSthEoDauS4w"/>
</p:tagLst>
</file>

<file path=ppt/tags/tag893.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8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5.xml><?xml version="1.0" encoding="utf-8"?>
<p:tagLst xmlns:a="http://schemas.openxmlformats.org/drawingml/2006/main" xmlns:r="http://schemas.openxmlformats.org/officeDocument/2006/relationships" xmlns:p="http://schemas.openxmlformats.org/presentationml/2006/main">
  <p:tag name="THINKCELLSHAPEDONOTDELETE" val="t2QDr8EVrSquyECbum7gxDQ"/>
</p:tagLst>
</file>

<file path=ppt/tags/tag896.xml><?xml version="1.0" encoding="utf-8"?>
<p:tagLst xmlns:a="http://schemas.openxmlformats.org/drawingml/2006/main" xmlns:r="http://schemas.openxmlformats.org/officeDocument/2006/relationships" xmlns:p="http://schemas.openxmlformats.org/presentationml/2006/main">
  <p:tag name="NAME" val="Rectangle"/>
</p:tagLst>
</file>

<file path=ppt/tags/tag897.xml><?xml version="1.0" encoding="utf-8"?>
<p:tagLst xmlns:a="http://schemas.openxmlformats.org/drawingml/2006/main" xmlns:r="http://schemas.openxmlformats.org/officeDocument/2006/relationships" xmlns:p="http://schemas.openxmlformats.org/presentationml/2006/main">
  <p:tag name="NAME" val="Rectangle"/>
</p:tagLst>
</file>

<file path=ppt/tags/tag898.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899.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9.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90.xml><?xml version="1.0" encoding="utf-8"?>
<p:tagLst xmlns:a="http://schemas.openxmlformats.org/drawingml/2006/main" xmlns:r="http://schemas.openxmlformats.org/officeDocument/2006/relationships" xmlns:p="http://schemas.openxmlformats.org/presentationml/2006/main">
  <p:tag name="NAME" val="Marvintick"/>
</p:tagLst>
</file>

<file path=ppt/tags/tag900.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9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2.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903.xml><?xml version="1.0" encoding="utf-8"?>
<p:tagLst xmlns:a="http://schemas.openxmlformats.org/drawingml/2006/main" xmlns:r="http://schemas.openxmlformats.org/officeDocument/2006/relationships" xmlns:p="http://schemas.openxmlformats.org/presentationml/2006/main">
  <p:tag name="THINKCELLSHAPEDONOTDELETE" val="tvmdGgG79RYu.wUqXESDmEA"/>
</p:tagLst>
</file>

<file path=ppt/tags/tag904.xml><?xml version="1.0" encoding="utf-8"?>
<p:tagLst xmlns:a="http://schemas.openxmlformats.org/drawingml/2006/main" xmlns:r="http://schemas.openxmlformats.org/officeDocument/2006/relationships" xmlns:p="http://schemas.openxmlformats.org/presentationml/2006/main">
  <p:tag name="THINKCELLSHAPEDONOTDELETE" val="tofWZaNb2QPuIKrbawwYngw"/>
</p:tagLst>
</file>

<file path=ppt/tags/tag905.xml><?xml version="1.0" encoding="utf-8"?>
<p:tagLst xmlns:a="http://schemas.openxmlformats.org/drawingml/2006/main" xmlns:r="http://schemas.openxmlformats.org/officeDocument/2006/relationships" xmlns:p="http://schemas.openxmlformats.org/presentationml/2006/main">
  <p:tag name="THINKCELLSHAPEDONOTDELETE" val="tj4PVzj.aRueAhQkOBe3Wiw"/>
</p:tagLst>
</file>

<file path=ppt/tags/tag906.xml><?xml version="1.0" encoding="utf-8"?>
<p:tagLst xmlns:a="http://schemas.openxmlformats.org/drawingml/2006/main" xmlns:r="http://schemas.openxmlformats.org/officeDocument/2006/relationships" xmlns:p="http://schemas.openxmlformats.org/presentationml/2006/main">
  <p:tag name="THINKCELLSHAPEDONOTDELETE" val="twVAoCwc0QSG3TN5aGPR9bA"/>
</p:tagLst>
</file>

<file path=ppt/tags/tag907.xml><?xml version="1.0" encoding="utf-8"?>
<p:tagLst xmlns:a="http://schemas.openxmlformats.org/drawingml/2006/main" xmlns:r="http://schemas.openxmlformats.org/officeDocument/2006/relationships" xmlns:p="http://schemas.openxmlformats.org/presentationml/2006/main">
  <p:tag name="THINKCELLSHAPEDONOTDELETE" val="tqt7X5yhTQPq96pS4PbwzXA"/>
</p:tagLst>
</file>

<file path=ppt/tags/tag908.xml><?xml version="1.0" encoding="utf-8"?>
<p:tagLst xmlns:a="http://schemas.openxmlformats.org/drawingml/2006/main" xmlns:r="http://schemas.openxmlformats.org/officeDocument/2006/relationships" xmlns:p="http://schemas.openxmlformats.org/presentationml/2006/main">
  <p:tag name="THINKCELLSHAPEDONOTDELETE" val="tCmOfkiE8RvWofkohu3Yzsg"/>
</p:tagLst>
</file>

<file path=ppt/tags/tag909.xml><?xml version="1.0" encoding="utf-8"?>
<p:tagLst xmlns:a="http://schemas.openxmlformats.org/drawingml/2006/main" xmlns:r="http://schemas.openxmlformats.org/officeDocument/2006/relationships" xmlns:p="http://schemas.openxmlformats.org/presentationml/2006/main">
  <p:tag name="THINKCELLSHAPEDONOTDELETE" val="taMdNtvHBSoyY1ZEgMFF.fQ"/>
</p:tagLst>
</file>

<file path=ppt/tags/tag91.xml><?xml version="1.0" encoding="utf-8"?>
<p:tagLst xmlns:a="http://schemas.openxmlformats.org/drawingml/2006/main" xmlns:r="http://schemas.openxmlformats.org/officeDocument/2006/relationships" xmlns:p="http://schemas.openxmlformats.org/presentationml/2006/main">
  <p:tag name="NAME" val="Rectangle"/>
</p:tagLst>
</file>

<file path=ppt/tags/tag910.xml><?xml version="1.0" encoding="utf-8"?>
<p:tagLst xmlns:a="http://schemas.openxmlformats.org/drawingml/2006/main" xmlns:r="http://schemas.openxmlformats.org/officeDocument/2006/relationships" xmlns:p="http://schemas.openxmlformats.org/presentationml/2006/main">
  <p:tag name="THINKCELLSHAPEDONOTDELETE" val="tGYonEqkvQB2oyn.pUT06cQ"/>
</p:tagLst>
</file>

<file path=ppt/tags/tag911.xml><?xml version="1.0" encoding="utf-8"?>
<p:tagLst xmlns:a="http://schemas.openxmlformats.org/drawingml/2006/main" xmlns:r="http://schemas.openxmlformats.org/officeDocument/2006/relationships" xmlns:p="http://schemas.openxmlformats.org/presentationml/2006/main">
  <p:tag name="THINKCELLSHAPEDONOTDELETE" val="tUWbevMwST8KAwRg4brXvPg"/>
</p:tagLst>
</file>

<file path=ppt/tags/tag912.xml><?xml version="1.0" encoding="utf-8"?>
<p:tagLst xmlns:a="http://schemas.openxmlformats.org/drawingml/2006/main" xmlns:r="http://schemas.openxmlformats.org/officeDocument/2006/relationships" xmlns:p="http://schemas.openxmlformats.org/presentationml/2006/main">
  <p:tag name="THINKCELLSHAPEDONOTDELETE" val="tzfwewxQ9Q6Stu97B56HZIA"/>
</p:tagLst>
</file>

<file path=ppt/tags/tag913.xml><?xml version="1.0" encoding="utf-8"?>
<p:tagLst xmlns:a="http://schemas.openxmlformats.org/drawingml/2006/main" xmlns:r="http://schemas.openxmlformats.org/officeDocument/2006/relationships" xmlns:p="http://schemas.openxmlformats.org/presentationml/2006/main">
  <p:tag name="THINKCELLSHAPEDONOTDELETE" val="tQhVX715eTNmGwc_8a0QMkA"/>
</p:tagLst>
</file>

<file path=ppt/tags/tag914.xml><?xml version="1.0" encoding="utf-8"?>
<p:tagLst xmlns:a="http://schemas.openxmlformats.org/drawingml/2006/main" xmlns:r="http://schemas.openxmlformats.org/officeDocument/2006/relationships" xmlns:p="http://schemas.openxmlformats.org/presentationml/2006/main">
  <p:tag name="THINKCELLSHAPEDONOTDELETE" val="t.27hMws9TPeGdhJWtuwREQ"/>
</p:tagLst>
</file>

<file path=ppt/tags/tag915.xml><?xml version="1.0" encoding="utf-8"?>
<p:tagLst xmlns:a="http://schemas.openxmlformats.org/drawingml/2006/main" xmlns:r="http://schemas.openxmlformats.org/officeDocument/2006/relationships" xmlns:p="http://schemas.openxmlformats.org/presentationml/2006/main">
  <p:tag name="THINKCELLSHAPEDONOTDELETE" val="tRGMLVBGeQAefR6iV5OxDHg"/>
</p:tagLst>
</file>

<file path=ppt/tags/tag916.xml><?xml version="1.0" encoding="utf-8"?>
<p:tagLst xmlns:a="http://schemas.openxmlformats.org/drawingml/2006/main" xmlns:r="http://schemas.openxmlformats.org/officeDocument/2006/relationships" xmlns:p="http://schemas.openxmlformats.org/presentationml/2006/main">
  <p:tag name="THINKCELLSHAPEDONOTDELETE" val="tTXVLX7m4SDu2Yr3DA2o_tg"/>
</p:tagLst>
</file>

<file path=ppt/tags/tag917.xml><?xml version="1.0" encoding="utf-8"?>
<p:tagLst xmlns:a="http://schemas.openxmlformats.org/drawingml/2006/main" xmlns:r="http://schemas.openxmlformats.org/officeDocument/2006/relationships" xmlns:p="http://schemas.openxmlformats.org/presentationml/2006/main">
  <p:tag name="THINKCELLSHAPEDONOTDELETE" val="tYnsvFBupTPO3L6BDk91GoA"/>
</p:tagLst>
</file>

<file path=ppt/tags/tag918.xml><?xml version="1.0" encoding="utf-8"?>
<p:tagLst xmlns:a="http://schemas.openxmlformats.org/drawingml/2006/main" xmlns:r="http://schemas.openxmlformats.org/officeDocument/2006/relationships" xmlns:p="http://schemas.openxmlformats.org/presentationml/2006/main">
  <p:tag name="THINKCELLSHAPEDONOTDELETE" val="t5cgYlcsKScKVm4odhEoMUg"/>
</p:tagLst>
</file>

<file path=ppt/tags/tag919.xml><?xml version="1.0" encoding="utf-8"?>
<p:tagLst xmlns:a="http://schemas.openxmlformats.org/drawingml/2006/main" xmlns:r="http://schemas.openxmlformats.org/officeDocument/2006/relationships" xmlns:p="http://schemas.openxmlformats.org/presentationml/2006/main">
  <p:tag name="THINKCELLSHAPEDONOTDELETE" val="thzbDjnu8S2mTpzzyv9GlYA"/>
</p:tagLst>
</file>

<file path=ppt/tags/tag92.xml><?xml version="1.0" encoding="utf-8"?>
<p:tagLst xmlns:a="http://schemas.openxmlformats.org/drawingml/2006/main" xmlns:r="http://schemas.openxmlformats.org/officeDocument/2006/relationships" xmlns:p="http://schemas.openxmlformats.org/presentationml/2006/main">
  <p:tag name="NAME" val="Marvintick"/>
</p:tagLst>
</file>

<file path=ppt/tags/tag920.xml><?xml version="1.0" encoding="utf-8"?>
<p:tagLst xmlns:a="http://schemas.openxmlformats.org/drawingml/2006/main" xmlns:r="http://schemas.openxmlformats.org/officeDocument/2006/relationships" xmlns:p="http://schemas.openxmlformats.org/presentationml/2006/main">
  <p:tag name="THINKCELLSHAPEDONOTDELETE" val="tWgv8waEzQk2G2JkFSeyTrg"/>
</p:tagLst>
</file>

<file path=ppt/tags/tag921.xml><?xml version="1.0" encoding="utf-8"?>
<p:tagLst xmlns:a="http://schemas.openxmlformats.org/drawingml/2006/main" xmlns:r="http://schemas.openxmlformats.org/officeDocument/2006/relationships" xmlns:p="http://schemas.openxmlformats.org/presentationml/2006/main">
  <p:tag name="THINKCELLSHAPEDONOTDELETE" val="tazUZWAelQUWg1Bkw554_8A"/>
</p:tagLst>
</file>

<file path=ppt/tags/tag922.xml><?xml version="1.0" encoding="utf-8"?>
<p:tagLst xmlns:a="http://schemas.openxmlformats.org/drawingml/2006/main" xmlns:r="http://schemas.openxmlformats.org/officeDocument/2006/relationships" xmlns:p="http://schemas.openxmlformats.org/presentationml/2006/main">
  <p:tag name="THINKCELLSHAPEDONOTDELETE" val="tczJLCNzYSJKd4A50ZriBJw"/>
</p:tagLst>
</file>

<file path=ppt/tags/tag923.xml><?xml version="1.0" encoding="utf-8"?>
<p:tagLst xmlns:a="http://schemas.openxmlformats.org/drawingml/2006/main" xmlns:r="http://schemas.openxmlformats.org/officeDocument/2006/relationships" xmlns:p="http://schemas.openxmlformats.org/presentationml/2006/main">
  <p:tag name="THINKCELLSHAPEDONOTDELETE" val="tvInSShfER4KP483mQGz5ig"/>
</p:tagLst>
</file>

<file path=ppt/tags/tag924.xml><?xml version="1.0" encoding="utf-8"?>
<p:tagLst xmlns:a="http://schemas.openxmlformats.org/drawingml/2006/main" xmlns:r="http://schemas.openxmlformats.org/officeDocument/2006/relationships" xmlns:p="http://schemas.openxmlformats.org/presentationml/2006/main">
  <p:tag name="THINKCELLSHAPEDONOTDELETE" val="tOOY8ItC8RQ.4oJBCj1UsLg"/>
</p:tagLst>
</file>

<file path=ppt/tags/tag925.xml><?xml version="1.0" encoding="utf-8"?>
<p:tagLst xmlns:a="http://schemas.openxmlformats.org/drawingml/2006/main" xmlns:r="http://schemas.openxmlformats.org/officeDocument/2006/relationships" xmlns:p="http://schemas.openxmlformats.org/presentationml/2006/main">
  <p:tag name="THINKCELLSHAPEDONOTDELETE" val="tujT.ZmmXRvq7qGJ_ElIWeQ"/>
</p:tagLst>
</file>

<file path=ppt/tags/tag926.xml><?xml version="1.0" encoding="utf-8"?>
<p:tagLst xmlns:a="http://schemas.openxmlformats.org/drawingml/2006/main" xmlns:r="http://schemas.openxmlformats.org/officeDocument/2006/relationships" xmlns:p="http://schemas.openxmlformats.org/presentationml/2006/main">
  <p:tag name="THINKCELLSHAPEDONOTDELETE" val="tYSbQ83zSTPWuYgPANrsT2w"/>
</p:tagLst>
</file>

<file path=ppt/tags/tag927.xml><?xml version="1.0" encoding="utf-8"?>
<p:tagLst xmlns:a="http://schemas.openxmlformats.org/drawingml/2006/main" xmlns:r="http://schemas.openxmlformats.org/officeDocument/2006/relationships" xmlns:p="http://schemas.openxmlformats.org/presentationml/2006/main">
  <p:tag name="THINKCELLSHAPEDONOTDELETE" val="t4dejYInaSlqqCwwQgoKfhg"/>
</p:tagLst>
</file>

<file path=ppt/tags/tag928.xml><?xml version="1.0" encoding="utf-8"?>
<p:tagLst xmlns:a="http://schemas.openxmlformats.org/drawingml/2006/main" xmlns:r="http://schemas.openxmlformats.org/officeDocument/2006/relationships" xmlns:p="http://schemas.openxmlformats.org/presentationml/2006/main">
  <p:tag name="THINKCELLSHAPEDONOTDELETE" val="t0SLsuHZrRRupwWE98IGCNw"/>
</p:tagLst>
</file>

<file path=ppt/tags/tag929.xml><?xml version="1.0" encoding="utf-8"?>
<p:tagLst xmlns:a="http://schemas.openxmlformats.org/drawingml/2006/main" xmlns:r="http://schemas.openxmlformats.org/officeDocument/2006/relationships" xmlns:p="http://schemas.openxmlformats.org/presentationml/2006/main">
  <p:tag name="THINKCELLSHAPEDONOTDELETE" val="tVjwNtmd5T62PzEGqkPlJ9g"/>
</p:tagLst>
</file>

<file path=ppt/tags/tag93.xml><?xml version="1.0" encoding="utf-8"?>
<p:tagLst xmlns:a="http://schemas.openxmlformats.org/drawingml/2006/main" xmlns:r="http://schemas.openxmlformats.org/officeDocument/2006/relationships" xmlns:p="http://schemas.openxmlformats.org/presentationml/2006/main">
  <p:tag name="NAME" val="Rectangle"/>
</p:tagLst>
</file>

<file path=ppt/tags/tag930.xml><?xml version="1.0" encoding="utf-8"?>
<p:tagLst xmlns:a="http://schemas.openxmlformats.org/drawingml/2006/main" xmlns:r="http://schemas.openxmlformats.org/officeDocument/2006/relationships" xmlns:p="http://schemas.openxmlformats.org/presentationml/2006/main">
  <p:tag name="THINKCELLSHAPEDONOTDELETE" val="tf3FJlriEQj26WlIKKL5oYA"/>
</p:tagLst>
</file>

<file path=ppt/tags/tag931.xml><?xml version="1.0" encoding="utf-8"?>
<p:tagLst xmlns:a="http://schemas.openxmlformats.org/drawingml/2006/main" xmlns:r="http://schemas.openxmlformats.org/officeDocument/2006/relationships" xmlns:p="http://schemas.openxmlformats.org/presentationml/2006/main">
  <p:tag name="THINKCELLSHAPEDONOTDELETE" val="t1vZzttsNS0CB2Ye8eX_NUA"/>
</p:tagLst>
</file>

<file path=ppt/tags/tag932.xml><?xml version="1.0" encoding="utf-8"?>
<p:tagLst xmlns:a="http://schemas.openxmlformats.org/drawingml/2006/main" xmlns:r="http://schemas.openxmlformats.org/officeDocument/2006/relationships" xmlns:p="http://schemas.openxmlformats.org/presentationml/2006/main">
  <p:tag name="THINKCELLSHAPEDONOTDELETE" val="taC.vLKq_QLu7.e8KYuR7Gw"/>
</p:tagLst>
</file>

<file path=ppt/tags/tag933.xml><?xml version="1.0" encoding="utf-8"?>
<p:tagLst xmlns:a="http://schemas.openxmlformats.org/drawingml/2006/main" xmlns:r="http://schemas.openxmlformats.org/officeDocument/2006/relationships" xmlns:p="http://schemas.openxmlformats.org/presentationml/2006/main">
  <p:tag name="THINKCELLSHAPEDONOTDELETE" val="tag7bGQxrT9eCYMUJIzChwQ"/>
</p:tagLst>
</file>

<file path=ppt/tags/tag934.xml><?xml version="1.0" encoding="utf-8"?>
<p:tagLst xmlns:a="http://schemas.openxmlformats.org/drawingml/2006/main" xmlns:r="http://schemas.openxmlformats.org/officeDocument/2006/relationships" xmlns:p="http://schemas.openxmlformats.org/presentationml/2006/main">
  <p:tag name="THINKCELLSHAPEDONOTDELETE" val="tNWTtjqCeSXmXDzAOFIczvw"/>
</p:tagLst>
</file>

<file path=ppt/tags/tag935.xml><?xml version="1.0" encoding="utf-8"?>
<p:tagLst xmlns:a="http://schemas.openxmlformats.org/drawingml/2006/main" xmlns:r="http://schemas.openxmlformats.org/officeDocument/2006/relationships" xmlns:p="http://schemas.openxmlformats.org/presentationml/2006/main">
  <p:tag name="THINKCELLSHAPEDONOTDELETE" val="ta6GMhVrkSnSYgL1wgfJt4w"/>
</p:tagLst>
</file>

<file path=ppt/tags/tag936.xml><?xml version="1.0" encoding="utf-8"?>
<p:tagLst xmlns:a="http://schemas.openxmlformats.org/drawingml/2006/main" xmlns:r="http://schemas.openxmlformats.org/officeDocument/2006/relationships" xmlns:p="http://schemas.openxmlformats.org/presentationml/2006/main">
  <p:tag name="THINKCELLSHAPEDONOTDELETE" val="tY3D8otC4QAGdu2RxRGpRMw"/>
</p:tagLst>
</file>

<file path=ppt/tags/tag937.xml><?xml version="1.0" encoding="utf-8"?>
<p:tagLst xmlns:a="http://schemas.openxmlformats.org/drawingml/2006/main" xmlns:r="http://schemas.openxmlformats.org/officeDocument/2006/relationships" xmlns:p="http://schemas.openxmlformats.org/presentationml/2006/main">
  <p:tag name="THINKCELLSHAPEDONOTDELETE" val="tE3ugGjUxSFy9ipPxwcYX4Q"/>
</p:tagLst>
</file>

<file path=ppt/tags/tag938.xml><?xml version="1.0" encoding="utf-8"?>
<p:tagLst xmlns:a="http://schemas.openxmlformats.org/drawingml/2006/main" xmlns:r="http://schemas.openxmlformats.org/officeDocument/2006/relationships" xmlns:p="http://schemas.openxmlformats.org/presentationml/2006/main">
  <p:tag name="THINKCELLSHAPEDONOTDELETE" val="tLv79OGbdQ9mCdKXB_Cm5hA"/>
</p:tagLst>
</file>

<file path=ppt/tags/tag939.xml><?xml version="1.0" encoding="utf-8"?>
<p:tagLst xmlns:a="http://schemas.openxmlformats.org/drawingml/2006/main" xmlns:r="http://schemas.openxmlformats.org/officeDocument/2006/relationships" xmlns:p="http://schemas.openxmlformats.org/presentationml/2006/main">
  <p:tag name="THINKCELLSHAPEDONOTDELETE" val="ttnOHQCX0R2KENRYXeWgJWA"/>
</p:tagLst>
</file>

<file path=ppt/tags/tag94.xml><?xml version="1.0" encoding="utf-8"?>
<p:tagLst xmlns:a="http://schemas.openxmlformats.org/drawingml/2006/main" xmlns:r="http://schemas.openxmlformats.org/officeDocument/2006/relationships" xmlns:p="http://schemas.openxmlformats.org/presentationml/2006/main">
  <p:tag name="NAME" val="Marvintick"/>
</p:tagLst>
</file>

<file path=ppt/tags/tag940.xml><?xml version="1.0" encoding="utf-8"?>
<p:tagLst xmlns:a="http://schemas.openxmlformats.org/drawingml/2006/main" xmlns:r="http://schemas.openxmlformats.org/officeDocument/2006/relationships" xmlns:p="http://schemas.openxmlformats.org/presentationml/2006/main">
  <p:tag name="THINKCELLSHAPEDONOTDELETE" val="tUiPLGIiPT8C4hdqG2tGiZQ"/>
</p:tagLst>
</file>

<file path=ppt/tags/tag941.xml><?xml version="1.0" encoding="utf-8"?>
<p:tagLst xmlns:a="http://schemas.openxmlformats.org/drawingml/2006/main" xmlns:r="http://schemas.openxmlformats.org/officeDocument/2006/relationships" xmlns:p="http://schemas.openxmlformats.org/presentationml/2006/main">
  <p:tag name="THINKCELLSHAPEDONOTDELETE" val="tPQyo14rVSJWcBzYLFWUIrw"/>
</p:tagLst>
</file>

<file path=ppt/tags/tag942.xml><?xml version="1.0" encoding="utf-8"?>
<p:tagLst xmlns:a="http://schemas.openxmlformats.org/drawingml/2006/main" xmlns:r="http://schemas.openxmlformats.org/officeDocument/2006/relationships" xmlns:p="http://schemas.openxmlformats.org/presentationml/2006/main">
  <p:tag name="THINKCELLSHAPEDONOTDELETE" val="tYwKaL.jnQASJ2Nm700pAKw"/>
</p:tagLst>
</file>

<file path=ppt/tags/tag943.xml><?xml version="1.0" encoding="utf-8"?>
<p:tagLst xmlns:a="http://schemas.openxmlformats.org/drawingml/2006/main" xmlns:r="http://schemas.openxmlformats.org/officeDocument/2006/relationships" xmlns:p="http://schemas.openxmlformats.org/presentationml/2006/main">
  <p:tag name="THINKCELLSHAPEDONOTDELETE" val="t5HOvaVI8S6SNRL7m.r0Hpw"/>
</p:tagLst>
</file>

<file path=ppt/tags/tag944.xml><?xml version="1.0" encoding="utf-8"?>
<p:tagLst xmlns:a="http://schemas.openxmlformats.org/drawingml/2006/main" xmlns:r="http://schemas.openxmlformats.org/officeDocument/2006/relationships" xmlns:p="http://schemas.openxmlformats.org/presentationml/2006/main">
  <p:tag name="THINKCELLSHAPEDONOTDELETE" val="tlC9VjoiXQ.SFwgGQGKDjcA"/>
</p:tagLst>
</file>

<file path=ppt/tags/tag945.xml><?xml version="1.0" encoding="utf-8"?>
<p:tagLst xmlns:a="http://schemas.openxmlformats.org/drawingml/2006/main" xmlns:r="http://schemas.openxmlformats.org/officeDocument/2006/relationships" xmlns:p="http://schemas.openxmlformats.org/presentationml/2006/main">
  <p:tag name="THINKCELLSHAPEDONOTDELETE" val="tFGOA0295T.yKrQdhf3RWnw"/>
</p:tagLst>
</file>

<file path=ppt/tags/tag946.xml><?xml version="1.0" encoding="utf-8"?>
<p:tagLst xmlns:a="http://schemas.openxmlformats.org/drawingml/2006/main" xmlns:r="http://schemas.openxmlformats.org/officeDocument/2006/relationships" xmlns:p="http://schemas.openxmlformats.org/presentationml/2006/main">
  <p:tag name="THINKCELLSHAPEDONOTDELETE" val="tzkhVfBkLT0SxF.LHGSFScw"/>
</p:tagLst>
</file>

<file path=ppt/tags/tag947.xml><?xml version="1.0" encoding="utf-8"?>
<p:tagLst xmlns:a="http://schemas.openxmlformats.org/drawingml/2006/main" xmlns:r="http://schemas.openxmlformats.org/officeDocument/2006/relationships" xmlns:p="http://schemas.openxmlformats.org/presentationml/2006/main">
  <p:tag name="THINKCELLSHAPEDONOTDELETE" val="tQNWDZohMTZiDy4vSoL5UVw"/>
</p:tagLst>
</file>

<file path=ppt/tags/tag948.xml><?xml version="1.0" encoding="utf-8"?>
<p:tagLst xmlns:a="http://schemas.openxmlformats.org/drawingml/2006/main" xmlns:r="http://schemas.openxmlformats.org/officeDocument/2006/relationships" xmlns:p="http://schemas.openxmlformats.org/presentationml/2006/main">
  <p:tag name="THINKCELLSHAPEDONOTDELETE" val="tInzK.iqZSkqbMx7IX1i5Yw"/>
</p:tagLst>
</file>

<file path=ppt/tags/tag949.xml><?xml version="1.0" encoding="utf-8"?>
<p:tagLst xmlns:a="http://schemas.openxmlformats.org/drawingml/2006/main" xmlns:r="http://schemas.openxmlformats.org/officeDocument/2006/relationships" xmlns:p="http://schemas.openxmlformats.org/presentationml/2006/main">
  <p:tag name="THINKCELLSHAPEDONOTDELETE" val="tlIQbH785SYWRd7kb5DQY5Q"/>
</p:tagLst>
</file>

<file path=ppt/tags/tag95.xml><?xml version="1.0" encoding="utf-8"?>
<p:tagLst xmlns:a="http://schemas.openxmlformats.org/drawingml/2006/main" xmlns:r="http://schemas.openxmlformats.org/officeDocument/2006/relationships" xmlns:p="http://schemas.openxmlformats.org/presentationml/2006/main">
  <p:tag name="NAME" val="Rectangle"/>
</p:tagLst>
</file>

<file path=ppt/tags/tag950.xml><?xml version="1.0" encoding="utf-8"?>
<p:tagLst xmlns:a="http://schemas.openxmlformats.org/drawingml/2006/main" xmlns:r="http://schemas.openxmlformats.org/officeDocument/2006/relationships" xmlns:p="http://schemas.openxmlformats.org/presentationml/2006/main">
  <p:tag name="THINKCELLSHAPEDONOTDELETE" val="tUMb1F6YQSuq_KDqjcvpKmw"/>
</p:tagLst>
</file>

<file path=ppt/tags/tag951.xml><?xml version="1.0" encoding="utf-8"?>
<p:tagLst xmlns:a="http://schemas.openxmlformats.org/drawingml/2006/main" xmlns:r="http://schemas.openxmlformats.org/officeDocument/2006/relationships" xmlns:p="http://schemas.openxmlformats.org/presentationml/2006/main">
  <p:tag name="THINKCELLSHAPEDONOTDELETE" val="ttWsn8Y_4TcWvC4mky30PQg"/>
</p:tagLst>
</file>

<file path=ppt/tags/tag952.xml><?xml version="1.0" encoding="utf-8"?>
<p:tagLst xmlns:a="http://schemas.openxmlformats.org/drawingml/2006/main" xmlns:r="http://schemas.openxmlformats.org/officeDocument/2006/relationships" xmlns:p="http://schemas.openxmlformats.org/presentationml/2006/main">
  <p:tag name="THINKCELLSHAPEDONOTDELETE" val="tCfFQpq1kTK2DHsVrVylb.A"/>
</p:tagLst>
</file>

<file path=ppt/tags/tag953.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9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5.xml><?xml version="1.0" encoding="utf-8"?>
<p:tagLst xmlns:a="http://schemas.openxmlformats.org/drawingml/2006/main" xmlns:r="http://schemas.openxmlformats.org/officeDocument/2006/relationships" xmlns:p="http://schemas.openxmlformats.org/presentationml/2006/main">
  <p:tag name="THINKCELLSHAPEDONOTDELETE" val="t2QDr8EVrSquyECbum7gxDQ"/>
</p:tagLst>
</file>

<file path=ppt/tags/tag956.xml><?xml version="1.0" encoding="utf-8"?>
<p:tagLst xmlns:a="http://schemas.openxmlformats.org/drawingml/2006/main" xmlns:r="http://schemas.openxmlformats.org/officeDocument/2006/relationships" xmlns:p="http://schemas.openxmlformats.org/presentationml/2006/main">
  <p:tag name="NAME" val="Rectangle"/>
</p:tagLst>
</file>

<file path=ppt/tags/tag957.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958.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9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NAME" val="Marvintick"/>
</p:tagLst>
</file>

<file path=ppt/tags/tag960.xml><?xml version="1.0" encoding="utf-8"?>
<p:tagLst xmlns:a="http://schemas.openxmlformats.org/drawingml/2006/main" xmlns:r="http://schemas.openxmlformats.org/officeDocument/2006/relationships" xmlns:p="http://schemas.openxmlformats.org/presentationml/2006/main">
  <p:tag name="THINKCELLSHAPEDONOTDELETE" val="tkdxvfbTxRlOTW0Prw2ykxQ"/>
</p:tagLst>
</file>

<file path=ppt/tags/tag961.xml><?xml version="1.0" encoding="utf-8"?>
<p:tagLst xmlns:a="http://schemas.openxmlformats.org/drawingml/2006/main" xmlns:r="http://schemas.openxmlformats.org/officeDocument/2006/relationships" xmlns:p="http://schemas.openxmlformats.org/presentationml/2006/main">
  <p:tag name="THINKCELLSHAPEDONOTDELETE" val="tWubKb_UWRvuvo6OyZLTpgA"/>
</p:tagLst>
</file>

<file path=ppt/tags/tag962.xml><?xml version="1.0" encoding="utf-8"?>
<p:tagLst xmlns:a="http://schemas.openxmlformats.org/drawingml/2006/main" xmlns:r="http://schemas.openxmlformats.org/officeDocument/2006/relationships" xmlns:p="http://schemas.openxmlformats.org/presentationml/2006/main">
  <p:tag name="THINKCELLSHAPEDONOTDELETE" val="tSR6mKLY1Rx6Tpe6pzW39rg"/>
</p:tagLst>
</file>

<file path=ppt/tags/tag963.xml><?xml version="1.0" encoding="utf-8"?>
<p:tagLst xmlns:a="http://schemas.openxmlformats.org/drawingml/2006/main" xmlns:r="http://schemas.openxmlformats.org/officeDocument/2006/relationships" xmlns:p="http://schemas.openxmlformats.org/presentationml/2006/main">
  <p:tag name="THINKCELLSHAPEDONOTDELETE" val="tqtTCRBdHRlanPKclhXlzBA"/>
</p:tagLst>
</file>

<file path=ppt/tags/tag964.xml><?xml version="1.0" encoding="utf-8"?>
<p:tagLst xmlns:a="http://schemas.openxmlformats.org/drawingml/2006/main" xmlns:r="http://schemas.openxmlformats.org/officeDocument/2006/relationships" xmlns:p="http://schemas.openxmlformats.org/presentationml/2006/main">
  <p:tag name="THINKCELLSHAPEDONOTDELETE" val="toNyEgcL4Rba99YQjJe23IA"/>
</p:tagLst>
</file>

<file path=ppt/tags/tag965.xml><?xml version="1.0" encoding="utf-8"?>
<p:tagLst xmlns:a="http://schemas.openxmlformats.org/drawingml/2006/main" xmlns:r="http://schemas.openxmlformats.org/officeDocument/2006/relationships" xmlns:p="http://schemas.openxmlformats.org/presentationml/2006/main">
  <p:tag name="THINKCELLSHAPEDONOTDELETE" val="tLHnyTuwmTW6Hvia1ugojxQ"/>
</p:tagLst>
</file>

<file path=ppt/tags/tag966.xml><?xml version="1.0" encoding="utf-8"?>
<p:tagLst xmlns:a="http://schemas.openxmlformats.org/drawingml/2006/main" xmlns:r="http://schemas.openxmlformats.org/officeDocument/2006/relationships" xmlns:p="http://schemas.openxmlformats.org/presentationml/2006/main">
  <p:tag name="THINKCELLSHAPEDONOTDELETE" val="tviIED6I1S6OF9ulp1_BsWQ"/>
</p:tagLst>
</file>

<file path=ppt/tags/tag967.xml><?xml version="1.0" encoding="utf-8"?>
<p:tagLst xmlns:a="http://schemas.openxmlformats.org/drawingml/2006/main" xmlns:r="http://schemas.openxmlformats.org/officeDocument/2006/relationships" xmlns:p="http://schemas.openxmlformats.org/presentationml/2006/main">
  <p:tag name="THINKCELLSHAPEDONOTDELETE" val="tSSBYgILxS0e2yClVct1BRg"/>
</p:tagLst>
</file>

<file path=ppt/tags/tag968.xml><?xml version="1.0" encoding="utf-8"?>
<p:tagLst xmlns:a="http://schemas.openxmlformats.org/drawingml/2006/main" xmlns:r="http://schemas.openxmlformats.org/officeDocument/2006/relationships" xmlns:p="http://schemas.openxmlformats.org/presentationml/2006/main">
  <p:tag name="THINKCELLSHAPEDONOTDELETE" val="tVBm45QupRuCPfW8970UWHg"/>
</p:tagLst>
</file>

<file path=ppt/tags/tag969.xml><?xml version="1.0" encoding="utf-8"?>
<p:tagLst xmlns:a="http://schemas.openxmlformats.org/drawingml/2006/main" xmlns:r="http://schemas.openxmlformats.org/officeDocument/2006/relationships" xmlns:p="http://schemas.openxmlformats.org/presentationml/2006/main">
  <p:tag name="THINKCELLSHAPEDONOTDELETE" val="twlj1tqoVRfaO3rF8UOoRVw"/>
</p:tagLst>
</file>

<file path=ppt/tags/tag97.xml><?xml version="1.0" encoding="utf-8"?>
<p:tagLst xmlns:a="http://schemas.openxmlformats.org/drawingml/2006/main" xmlns:r="http://schemas.openxmlformats.org/officeDocument/2006/relationships" xmlns:p="http://schemas.openxmlformats.org/presentationml/2006/main">
  <p:tag name="NAME" val="Rectangle"/>
</p:tagLst>
</file>

<file path=ppt/tags/tag970.xml><?xml version="1.0" encoding="utf-8"?>
<p:tagLst xmlns:a="http://schemas.openxmlformats.org/drawingml/2006/main" xmlns:r="http://schemas.openxmlformats.org/officeDocument/2006/relationships" xmlns:p="http://schemas.openxmlformats.org/presentationml/2006/main">
  <p:tag name="THINKCELLSHAPEDONOTDELETE" val="tVJOMNCRSTYm2ceArMY26YQ"/>
</p:tagLst>
</file>

<file path=ppt/tags/tag971.xml><?xml version="1.0" encoding="utf-8"?>
<p:tagLst xmlns:a="http://schemas.openxmlformats.org/drawingml/2006/main" xmlns:r="http://schemas.openxmlformats.org/officeDocument/2006/relationships" xmlns:p="http://schemas.openxmlformats.org/presentationml/2006/main">
  <p:tag name="THINKCELLSHAPEDONOTDELETE" val="tj.82ScHQTgGNGc36sxTbug"/>
</p:tagLst>
</file>

<file path=ppt/tags/tag972.xml><?xml version="1.0" encoding="utf-8"?>
<p:tagLst xmlns:a="http://schemas.openxmlformats.org/drawingml/2006/main" xmlns:r="http://schemas.openxmlformats.org/officeDocument/2006/relationships" xmlns:p="http://schemas.openxmlformats.org/presentationml/2006/main">
  <p:tag name="THINKCELLSHAPEDONOTDELETE" val="tc.7SKLVFSJq7SRK2F36Djw"/>
</p:tagLst>
</file>

<file path=ppt/tags/tag973.xml><?xml version="1.0" encoding="utf-8"?>
<p:tagLst xmlns:a="http://schemas.openxmlformats.org/drawingml/2006/main" xmlns:r="http://schemas.openxmlformats.org/officeDocument/2006/relationships" xmlns:p="http://schemas.openxmlformats.org/presentationml/2006/main">
  <p:tag name="THINKCELLSHAPEDONOTDELETE" val="tKBcRj8n4RbG2swcz9K_QVQ"/>
</p:tagLst>
</file>

<file path=ppt/tags/tag974.xml><?xml version="1.0" encoding="utf-8"?>
<p:tagLst xmlns:a="http://schemas.openxmlformats.org/drawingml/2006/main" xmlns:r="http://schemas.openxmlformats.org/officeDocument/2006/relationships" xmlns:p="http://schemas.openxmlformats.org/presentationml/2006/main">
  <p:tag name="THINKCELLSHAPEDONOTDELETE" val="trbgfPll4QsiQFyhI0WWLMA"/>
</p:tagLst>
</file>

<file path=ppt/tags/tag975.xml><?xml version="1.0" encoding="utf-8"?>
<p:tagLst xmlns:a="http://schemas.openxmlformats.org/drawingml/2006/main" xmlns:r="http://schemas.openxmlformats.org/officeDocument/2006/relationships" xmlns:p="http://schemas.openxmlformats.org/presentationml/2006/main">
  <p:tag name="THINKCELLSHAPEDONOTDELETE" val="tvoXupghDTRe9HtGydSuk0w"/>
</p:tagLst>
</file>

<file path=ppt/tags/tag976.xml><?xml version="1.0" encoding="utf-8"?>
<p:tagLst xmlns:a="http://schemas.openxmlformats.org/drawingml/2006/main" xmlns:r="http://schemas.openxmlformats.org/officeDocument/2006/relationships" xmlns:p="http://schemas.openxmlformats.org/presentationml/2006/main">
  <p:tag name="THINKCELLSHAPEDONOTDELETE" val="tsaCGbQfRTP65bsRUWx_pxQ"/>
</p:tagLst>
</file>

<file path=ppt/tags/tag977.xml><?xml version="1.0" encoding="utf-8"?>
<p:tagLst xmlns:a="http://schemas.openxmlformats.org/drawingml/2006/main" xmlns:r="http://schemas.openxmlformats.org/officeDocument/2006/relationships" xmlns:p="http://schemas.openxmlformats.org/presentationml/2006/main">
  <p:tag name="THINKCELLSHAPEDONOTDELETE" val="tQ4uceWy9RIqYVxUDTDfYfA"/>
</p:tagLst>
</file>

<file path=ppt/tags/tag978.xml><?xml version="1.0" encoding="utf-8"?>
<p:tagLst xmlns:a="http://schemas.openxmlformats.org/drawingml/2006/main" xmlns:r="http://schemas.openxmlformats.org/officeDocument/2006/relationships" xmlns:p="http://schemas.openxmlformats.org/presentationml/2006/main">
  <p:tag name="THINKCELLSHAPEDONOTDELETE" val="t4VRJOjlJTQyMtUpJcbR0fQ"/>
</p:tagLst>
</file>

<file path=ppt/tags/tag979.xml><?xml version="1.0" encoding="utf-8"?>
<p:tagLst xmlns:a="http://schemas.openxmlformats.org/drawingml/2006/main" xmlns:r="http://schemas.openxmlformats.org/officeDocument/2006/relationships" xmlns:p="http://schemas.openxmlformats.org/presentationml/2006/main">
  <p:tag name="THINKCELLSHAPEDONOTDELETE" val="t8k7tzvUrTdWYJAuP.T73yQ"/>
</p:tagLst>
</file>

<file path=ppt/tags/tag98.xml><?xml version="1.0" encoding="utf-8"?>
<p:tagLst xmlns:a="http://schemas.openxmlformats.org/drawingml/2006/main" xmlns:r="http://schemas.openxmlformats.org/officeDocument/2006/relationships" xmlns:p="http://schemas.openxmlformats.org/presentationml/2006/main">
  <p:tag name="NAME" val="Marvintick"/>
</p:tagLst>
</file>

<file path=ppt/tags/tag980.xml><?xml version="1.0" encoding="utf-8"?>
<p:tagLst xmlns:a="http://schemas.openxmlformats.org/drawingml/2006/main" xmlns:r="http://schemas.openxmlformats.org/officeDocument/2006/relationships" xmlns:p="http://schemas.openxmlformats.org/presentationml/2006/main">
  <p:tag name="THINKCELLSHAPEDONOTDELETE" val="tXCQqSsKMSqignUBrAYIj7g"/>
</p:tagLst>
</file>

<file path=ppt/tags/tag981.xml><?xml version="1.0" encoding="utf-8"?>
<p:tagLst xmlns:a="http://schemas.openxmlformats.org/drawingml/2006/main" xmlns:r="http://schemas.openxmlformats.org/officeDocument/2006/relationships" xmlns:p="http://schemas.openxmlformats.org/presentationml/2006/main">
  <p:tag name="THINKCELLSHAPEDONOTDELETE" val="tvkQQ0CAwS0ukzsMsQhyOfg"/>
</p:tagLst>
</file>

<file path=ppt/tags/tag982.xml><?xml version="1.0" encoding="utf-8"?>
<p:tagLst xmlns:a="http://schemas.openxmlformats.org/drawingml/2006/main" xmlns:r="http://schemas.openxmlformats.org/officeDocument/2006/relationships" xmlns:p="http://schemas.openxmlformats.org/presentationml/2006/main">
  <p:tag name="THINKCELLSHAPEDONOTDELETE" val="tshwhvP7KQ9OlDQdpS38Kog"/>
</p:tagLst>
</file>

<file path=ppt/tags/tag983.xml><?xml version="1.0" encoding="utf-8"?>
<p:tagLst xmlns:a="http://schemas.openxmlformats.org/drawingml/2006/main" xmlns:r="http://schemas.openxmlformats.org/officeDocument/2006/relationships" xmlns:p="http://schemas.openxmlformats.org/presentationml/2006/main">
  <p:tag name="THINKCELLSHAPEDONOTDELETE" val="tgZDoBV2NRQe3_dET3UxNzA"/>
</p:tagLst>
</file>

<file path=ppt/tags/tag984.xml><?xml version="1.0" encoding="utf-8"?>
<p:tagLst xmlns:a="http://schemas.openxmlformats.org/drawingml/2006/main" xmlns:r="http://schemas.openxmlformats.org/officeDocument/2006/relationships" xmlns:p="http://schemas.openxmlformats.org/presentationml/2006/main">
  <p:tag name="THINKCELLSHAPEDONOTDELETE" val="tKHlvLvl3T6iHicc.5y10AQ"/>
</p:tagLst>
</file>

<file path=ppt/tags/tag985.xml><?xml version="1.0" encoding="utf-8"?>
<p:tagLst xmlns:a="http://schemas.openxmlformats.org/drawingml/2006/main" xmlns:r="http://schemas.openxmlformats.org/officeDocument/2006/relationships" xmlns:p="http://schemas.openxmlformats.org/presentationml/2006/main">
  <p:tag name="THINKCELLSHAPEDONOTDELETE" val="tlSoQrLg3RA6xBXBYaZsyGw"/>
</p:tagLst>
</file>

<file path=ppt/tags/tag986.xml><?xml version="1.0" encoding="utf-8"?>
<p:tagLst xmlns:a="http://schemas.openxmlformats.org/drawingml/2006/main" xmlns:r="http://schemas.openxmlformats.org/officeDocument/2006/relationships" xmlns:p="http://schemas.openxmlformats.org/presentationml/2006/main">
  <p:tag name="THINKCELLSHAPEDONOTDELETE" val="tCqMeMmEFTNezZFh.bUCB4Q"/>
</p:tagLst>
</file>

<file path=ppt/tags/tag987.xml><?xml version="1.0" encoding="utf-8"?>
<p:tagLst xmlns:a="http://schemas.openxmlformats.org/drawingml/2006/main" xmlns:r="http://schemas.openxmlformats.org/officeDocument/2006/relationships" xmlns:p="http://schemas.openxmlformats.org/presentationml/2006/main">
  <p:tag name="THINKCELLSHAPEDONOTDELETE" val="tUO.yK1sGRe.6WSOtRlGDBA"/>
</p:tagLst>
</file>

<file path=ppt/tags/tag988.xml><?xml version="1.0" encoding="utf-8"?>
<p:tagLst xmlns:a="http://schemas.openxmlformats.org/drawingml/2006/main" xmlns:r="http://schemas.openxmlformats.org/officeDocument/2006/relationships" xmlns:p="http://schemas.openxmlformats.org/presentationml/2006/main">
  <p:tag name="THINKCELLSHAPEDONOTDELETE" val="tGIAobz1ORNmTrzuEX2yiwg"/>
</p:tagLst>
</file>

<file path=ppt/tags/tag989.xml><?xml version="1.0" encoding="utf-8"?>
<p:tagLst xmlns:a="http://schemas.openxmlformats.org/drawingml/2006/main" xmlns:r="http://schemas.openxmlformats.org/officeDocument/2006/relationships" xmlns:p="http://schemas.openxmlformats.org/presentationml/2006/main">
  <p:tag name="THINKCELLSHAPEDONOTDELETE" val="tXP8PIhDEQiS_qDQBMvy9hg"/>
</p:tagLst>
</file>

<file path=ppt/tags/tag99.xml><?xml version="1.0" encoding="utf-8"?>
<p:tagLst xmlns:a="http://schemas.openxmlformats.org/drawingml/2006/main" xmlns:r="http://schemas.openxmlformats.org/officeDocument/2006/relationships" xmlns:p="http://schemas.openxmlformats.org/presentationml/2006/main">
  <p:tag name="NAME" val="Rectangle"/>
</p:tagLst>
</file>

<file path=ppt/tags/tag990.xml><?xml version="1.0" encoding="utf-8"?>
<p:tagLst xmlns:a="http://schemas.openxmlformats.org/drawingml/2006/main" xmlns:r="http://schemas.openxmlformats.org/officeDocument/2006/relationships" xmlns:p="http://schemas.openxmlformats.org/presentationml/2006/main">
  <p:tag name="THINKCELLSHAPEDONOTDELETE" val="tIKZBc1u8ROCwAcea2VfsFA"/>
</p:tagLst>
</file>

<file path=ppt/tags/tag991.xml><?xml version="1.0" encoding="utf-8"?>
<p:tagLst xmlns:a="http://schemas.openxmlformats.org/drawingml/2006/main" xmlns:r="http://schemas.openxmlformats.org/officeDocument/2006/relationships" xmlns:p="http://schemas.openxmlformats.org/presentationml/2006/main">
  <p:tag name="THINKCELLSHAPEDONOTDELETE" val="tQfU6xRQPSWCCLqIago54jw"/>
</p:tagLst>
</file>

<file path=ppt/tags/tag992.xml><?xml version="1.0" encoding="utf-8"?>
<p:tagLst xmlns:a="http://schemas.openxmlformats.org/drawingml/2006/main" xmlns:r="http://schemas.openxmlformats.org/officeDocument/2006/relationships" xmlns:p="http://schemas.openxmlformats.org/presentationml/2006/main">
  <p:tag name="THINKCELLSHAPEDONOTDELETE" val="tVC73DoibTiulkwxW0oK3Kw"/>
</p:tagLst>
</file>

<file path=ppt/tags/tag993.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9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5.xml><?xml version="1.0" encoding="utf-8"?>
<p:tagLst xmlns:a="http://schemas.openxmlformats.org/drawingml/2006/main" xmlns:r="http://schemas.openxmlformats.org/officeDocument/2006/relationships" xmlns:p="http://schemas.openxmlformats.org/presentationml/2006/main">
  <p:tag name="THINKCELLSHAPEDONOTDELETE" val="t2QDr8EVrSquyECbum7gxDQ"/>
</p:tagLst>
</file>

<file path=ppt/tags/tag996.xml><?xml version="1.0" encoding="utf-8"?>
<p:tagLst xmlns:a="http://schemas.openxmlformats.org/drawingml/2006/main" xmlns:r="http://schemas.openxmlformats.org/officeDocument/2006/relationships" xmlns:p="http://schemas.openxmlformats.org/presentationml/2006/main">
  <p:tag name="NAME" val="Rectangle"/>
</p:tagLst>
</file>

<file path=ppt/tags/tag997.xml><?xml version="1.0" encoding="utf-8"?>
<p:tagLst xmlns:a="http://schemas.openxmlformats.org/drawingml/2006/main" xmlns:r="http://schemas.openxmlformats.org/officeDocument/2006/relationships" xmlns:p="http://schemas.openxmlformats.org/presentationml/2006/main">
  <p:tag name="NAME" val="Rectangle"/>
</p:tagLst>
</file>

<file path=ppt/tags/tag998.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ags/tag999.xml><?xml version="1.0" encoding="utf-8"?>
<p:tagLst xmlns:a="http://schemas.openxmlformats.org/drawingml/2006/main" xmlns:r="http://schemas.openxmlformats.org/officeDocument/2006/relationships" xmlns:p="http://schemas.openxmlformats.org/presentationml/2006/main">
  <p:tag name="1LEVEL" val="1"/>
  <p:tag name="2LEVEL" val="0.5"/>
  <p:tag name="3LEVEL" val="0.25"/>
  <p:tag name="4LEVEL" val="0.12"/>
  <p:tag name="5LEVEL" val="0.06"/>
</p:tagLst>
</file>

<file path=ppt/theme/theme1.xml><?xml version="1.0" encoding="utf-8"?>
<a:theme xmlns:a="http://schemas.openxmlformats.org/drawingml/2006/main" name="Ameren_CF_QRE025">
  <a:themeElements>
    <a:clrScheme name="Current">
      <a:dk1>
        <a:srgbClr val="000000"/>
      </a:dk1>
      <a:lt1>
        <a:srgbClr val="FFFFFF"/>
      </a:lt1>
      <a:dk2>
        <a:srgbClr val="555555"/>
      </a:dk2>
      <a:lt2>
        <a:srgbClr val="72CDF4"/>
      </a:lt2>
      <a:accent1>
        <a:srgbClr val="CCCCCC"/>
      </a:accent1>
      <a:accent2>
        <a:srgbClr val="7BC143"/>
      </a:accent2>
      <a:accent3>
        <a:srgbClr val="439639"/>
      </a:accent3>
      <a:accent4>
        <a:srgbClr val="1B6CB5"/>
      </a:accent4>
      <a:accent5>
        <a:srgbClr val="EE3224"/>
      </a:accent5>
      <a:accent6>
        <a:srgbClr val="808080"/>
      </a:accent6>
      <a:hlink>
        <a:srgbClr val="439639"/>
      </a:hlink>
      <a:folHlink>
        <a:srgbClr val="1B6CB5"/>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9525">
          <a:solidFill>
            <a:schemeClr val="accent6"/>
          </a:solidFill>
        </a:ln>
      </a:spPr>
      <a:bodyPr rtlCol="0" anchor="ctr"/>
      <a:lstStyle>
        <a:defPPr algn="ct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0000"/>
        </a:dk1>
        <a:lt1>
          <a:srgbClr val="FFFFFF"/>
        </a:lt1>
        <a:dk2>
          <a:srgbClr val="555555"/>
        </a:dk2>
        <a:lt2>
          <a:srgbClr val="72CDF4"/>
        </a:lt2>
        <a:accent1>
          <a:srgbClr val="CCCCCC"/>
        </a:accent1>
        <a:accent2>
          <a:srgbClr val="7BC143"/>
        </a:accent2>
        <a:accent3>
          <a:srgbClr val="439639"/>
        </a:accent3>
        <a:accent4>
          <a:srgbClr val="1B6CB5"/>
        </a:accent4>
        <a:accent5>
          <a:srgbClr val="EE3224"/>
        </a:accent5>
        <a:accent6>
          <a:srgbClr val="808080"/>
        </a:accent6>
        <a:hlink>
          <a:srgbClr val="439639"/>
        </a:hlink>
        <a:folHlink>
          <a:srgbClr val="1B6CB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QRE025.pptx" id="{EFC84D7D-168A-480E-879B-90DA6AE729B7}" vid="{F03FB7D0-7DB4-4C1C-912A-E1B3C6DD2928}"/>
    </a:ext>
  </a:extLst>
</a:theme>
</file>

<file path=ppt/theme/theme2.xml><?xml version="1.0" encoding="utf-8"?>
<a:theme xmlns:a="http://schemas.openxmlformats.org/drawingml/2006/main" name="1_Ameren_CF_QRE025">
  <a:themeElements>
    <a:clrScheme name="Current">
      <a:dk1>
        <a:srgbClr val="000000"/>
      </a:dk1>
      <a:lt1>
        <a:srgbClr val="FFFFFF"/>
      </a:lt1>
      <a:dk2>
        <a:srgbClr val="555555"/>
      </a:dk2>
      <a:lt2>
        <a:srgbClr val="72CDF4"/>
      </a:lt2>
      <a:accent1>
        <a:srgbClr val="CCCCCC"/>
      </a:accent1>
      <a:accent2>
        <a:srgbClr val="7BC143"/>
      </a:accent2>
      <a:accent3>
        <a:srgbClr val="439639"/>
      </a:accent3>
      <a:accent4>
        <a:srgbClr val="1B6CB5"/>
      </a:accent4>
      <a:accent5>
        <a:srgbClr val="EE3224"/>
      </a:accent5>
      <a:accent6>
        <a:srgbClr val="808080"/>
      </a:accent6>
      <a:hlink>
        <a:srgbClr val="439639"/>
      </a:hlink>
      <a:folHlink>
        <a:srgbClr val="1B6CB5"/>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9525">
          <a:solidFill>
            <a:schemeClr val="accent6"/>
          </a:solidFill>
        </a:ln>
      </a:spPr>
      <a:bodyPr rtlCol="0" anchor="ctr"/>
      <a:lstStyle>
        <a:defPPr algn="ct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0000"/>
        </a:dk1>
        <a:lt1>
          <a:srgbClr val="FFFFFF"/>
        </a:lt1>
        <a:dk2>
          <a:srgbClr val="555555"/>
        </a:dk2>
        <a:lt2>
          <a:srgbClr val="72CDF4"/>
        </a:lt2>
        <a:accent1>
          <a:srgbClr val="CCCCCC"/>
        </a:accent1>
        <a:accent2>
          <a:srgbClr val="7BC143"/>
        </a:accent2>
        <a:accent3>
          <a:srgbClr val="439639"/>
        </a:accent3>
        <a:accent4>
          <a:srgbClr val="1B6CB5"/>
        </a:accent4>
        <a:accent5>
          <a:srgbClr val="EE3224"/>
        </a:accent5>
        <a:accent6>
          <a:srgbClr val="808080"/>
        </a:accent6>
        <a:hlink>
          <a:srgbClr val="439639"/>
        </a:hlink>
        <a:folHlink>
          <a:srgbClr val="1B6CB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QRE025.pptx" id="{EFC84D7D-168A-480E-879B-90DA6AE729B7}" vid="{F03FB7D0-7DB4-4C1C-912A-E1B3C6DD292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42134</TotalTime>
  <Words>9070</Words>
  <Application>Microsoft Office PowerPoint</Application>
  <PresentationFormat>On-screen Show (4:3)</PresentationFormat>
  <Paragraphs>1675</Paragraphs>
  <Slides>55</Slides>
  <Notes>38</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1</vt:i4>
      </vt:variant>
      <vt:variant>
        <vt:lpstr>Slide Titles</vt:lpstr>
      </vt:variant>
      <vt:variant>
        <vt:i4>55</vt:i4>
      </vt:variant>
    </vt:vector>
  </HeadingPairs>
  <TitlesOfParts>
    <vt:vector size="61" baseType="lpstr">
      <vt:lpstr>Arial</vt:lpstr>
      <vt:lpstr>Arial Unicode MS</vt:lpstr>
      <vt:lpstr>Calibri</vt:lpstr>
      <vt:lpstr>Ameren_CF_QRE025</vt:lpstr>
      <vt:lpstr>1_Ameren_CF_QRE025</vt:lpstr>
      <vt:lpstr>think-cell Slide</vt:lpstr>
      <vt:lpstr>PowerPoint Presentation</vt:lpstr>
      <vt:lpstr>Contents</vt:lpstr>
      <vt:lpstr>Based on the customer needs derived, we have created a set of 9 work packages that will feed the roadmap</vt:lpstr>
      <vt:lpstr>Key business priorities may be impacted and driven forward by multiple packages at varying levels</vt:lpstr>
      <vt:lpstr>Key business priorities may be impacted and driven forward by multiple packages at varying levels</vt:lpstr>
      <vt:lpstr>The 9 packages will generate value across 4 levers (affordability + CSAT)</vt:lpstr>
      <vt:lpstr>This roadmap has been built to be shown in 4 levels</vt:lpstr>
      <vt:lpstr>Contents</vt:lpstr>
      <vt:lpstr>Level 1 Roadmap: Executive roadmap</vt:lpstr>
      <vt:lpstr>Components of 5 packages should start immediately (in Q4 2018 or Q1 2019) due to future dependencies or ability to deliver short-term, necessary value</vt:lpstr>
      <vt:lpstr>1 package begins later in 2019, building primarily off initial success of CRM post-pilot rollout and maturity</vt:lpstr>
      <vt:lpstr>3 packages purposefully start later, allowing focus on the first set of packages and due to certain dependencies (e.g. predictive platform, product portfolio)</vt:lpstr>
      <vt:lpstr>The ‘Modernize CSS’ package starts early with a perspective refresh and vendor diligence, but “implementation” would not kick off until 2023</vt:lpstr>
      <vt:lpstr>Contents</vt:lpstr>
      <vt:lpstr>Self-service: problem statements</vt:lpstr>
      <vt:lpstr>Self-service</vt:lpstr>
      <vt:lpstr>Assisted channels: problem statements</vt:lpstr>
      <vt:lpstr>Assisted channels</vt:lpstr>
      <vt:lpstr>Predictive and proactive: problem statements</vt:lpstr>
      <vt:lpstr>Predictive and proactive</vt:lpstr>
      <vt:lpstr>Digital engagement: problem statements</vt:lpstr>
      <vt:lpstr>Digital engagement</vt:lpstr>
      <vt:lpstr>C&amp;I support: problem statements</vt:lpstr>
      <vt:lpstr>C&amp;I support</vt:lpstr>
      <vt:lpstr>Personalized marketing technology: problem statements</vt:lpstr>
      <vt:lpstr>Personalized marketing technology</vt:lpstr>
      <vt:lpstr>Back office automation: problem statements</vt:lpstr>
      <vt:lpstr>Back office automation</vt:lpstr>
      <vt:lpstr>Field experience: problem statements</vt:lpstr>
      <vt:lpstr>Field experience</vt:lpstr>
      <vt:lpstr>Modernize CSS: problem statements</vt:lpstr>
      <vt:lpstr>Modernize CSS</vt:lpstr>
      <vt:lpstr>Foundational enablers</vt:lpstr>
      <vt:lpstr>Contents</vt:lpstr>
      <vt:lpstr>CRM Level 3 Roadmap</vt:lpstr>
      <vt:lpstr>Web &amp; Mobile Level 3 Roadmap</vt:lpstr>
      <vt:lpstr>IVR Level 3 Roadmap</vt:lpstr>
      <vt:lpstr>AMI/SMP Level 3 Roadmap</vt:lpstr>
      <vt:lpstr>Customer Master Data Management Level 3 Roadmap</vt:lpstr>
      <vt:lpstr>Contents</vt:lpstr>
      <vt:lpstr>Outage Level 4 Roadmap</vt:lpstr>
      <vt:lpstr>Billing &amp; Payment Level 4 Roadmap</vt:lpstr>
      <vt:lpstr>Move-in/move-out Level 4 Roadmap</vt:lpstr>
      <vt:lpstr>Contents</vt:lpstr>
      <vt:lpstr>Self Service</vt:lpstr>
      <vt:lpstr>Assisted Channels</vt:lpstr>
      <vt:lpstr>Digital Engagement</vt:lpstr>
      <vt:lpstr>Commercial and Industrial Support</vt:lpstr>
      <vt:lpstr>Personalized Marketing Technology</vt:lpstr>
      <vt:lpstr>Back Office Automation</vt:lpstr>
      <vt:lpstr>Modernize CSS</vt:lpstr>
      <vt:lpstr>Foundational Enablers</vt:lpstr>
      <vt:lpstr>AMI &amp; Smart Meter</vt:lpstr>
      <vt:lpstr>Contents</vt:lpstr>
      <vt:lpstr>3 Month 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Ameren growth strategy development project kick-off</dc:title>
  <dc:creator>Bobby Dean</dc:creator>
  <cp:lastModifiedBy>Solari, Joe M</cp:lastModifiedBy>
  <cp:revision>3045</cp:revision>
  <cp:lastPrinted>2018-11-08T23:02:13Z</cp:lastPrinted>
  <dcterms:created xsi:type="dcterms:W3CDTF">2018-02-21T05:26:57Z</dcterms:created>
  <dcterms:modified xsi:type="dcterms:W3CDTF">2018-11-25T12:40:24Z</dcterms:modified>
</cp:coreProperties>
</file>